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B0E7-2FA4-482B-A63A-93C7BABC6DC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250A-0BD9-4AE2-8E6D-55A8FD5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B0E7-2FA4-482B-A63A-93C7BABC6DC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250A-0BD9-4AE2-8E6D-55A8FD5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 b="1" smtClean="0">
                <a:solidFill>
                  <a:srgbClr val="0000CC"/>
                </a:solidFill>
              </a:rPr>
              <a:t>Resistive Circuits</a:t>
            </a:r>
            <a:br>
              <a:rPr lang="en-US" sz="4600" b="1" smtClean="0">
                <a:solidFill>
                  <a:srgbClr val="0000CC"/>
                </a:solidFill>
              </a:rPr>
            </a:br>
            <a:r>
              <a:rPr lang="en-US" sz="3200" smtClean="0">
                <a:solidFill>
                  <a:srgbClr val="0000CC"/>
                </a:solidFill>
              </a:rPr>
              <a:t>(Chapter 3)</a:t>
            </a:r>
            <a:endParaRPr lang="en-US" sz="3200" smtClean="0">
              <a:solidFill>
                <a:srgbClr val="0000CC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9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2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7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7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7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2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7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Resistive Circuits (Chapter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Resistive Circuits (Chapter 3)</dc:title>
  <dc:creator>LV</dc:creator>
  <cp:lastModifiedBy>LV</cp:lastModifiedBy>
  <cp:revision>1</cp:revision>
  <dcterms:created xsi:type="dcterms:W3CDTF">2020-09-01T03:08:27Z</dcterms:created>
  <dcterms:modified xsi:type="dcterms:W3CDTF">2020-09-01T03:08:27Z</dcterms:modified>
</cp:coreProperties>
</file>