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0698F-1EAF-4F48-8160-D7788ACBF4C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139-F3EF-4EC5-8AE8-75C7A318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0698F-1EAF-4F48-8160-D7788ACBF4CA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1139-F3EF-4EC5-8AE8-75C7A318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800" b="1" smtClean="0">
                <a:latin typeface="Times New Roman" pitchFamily="18" charset="0"/>
              </a:rPr>
              <a:t>Techniques of</a:t>
            </a:r>
            <a:br>
              <a:rPr lang="en-US" sz="3800" b="1" smtClean="0">
                <a:latin typeface="Times New Roman" pitchFamily="18" charset="0"/>
              </a:rPr>
            </a:br>
            <a:r>
              <a:rPr lang="en-US" sz="4800" b="1" smtClean="0">
                <a:latin typeface="Times New Roman" pitchFamily="18" charset="0"/>
              </a:rPr>
              <a:t>Circuit Analysis</a:t>
            </a:r>
            <a:br>
              <a:rPr lang="en-US" sz="4800" b="1" smtClean="0">
                <a:latin typeface="Times New Roman" pitchFamily="18" charset="0"/>
              </a:rPr>
            </a:br>
            <a:r>
              <a:rPr lang="en-US" sz="2800" smtClean="0">
                <a:latin typeface="Times New Roman" pitchFamily="18" charset="0"/>
              </a:rPr>
              <a:t>(Chapter 4)</a:t>
            </a:r>
            <a:endParaRPr lang="en-US" sz="4800" smtClean="0">
              <a:latin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04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6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48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0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1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71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9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86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55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smtClean="0">
                <a:latin typeface="Times New Roman" pitchFamily="18" charset="0"/>
              </a:rPr>
              <a:t>Outline</a:t>
            </a:r>
            <a:endParaRPr lang="en-US" sz="3600" b="1" smtClean="0">
              <a:latin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57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3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0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77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4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41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38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7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43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41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47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77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85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latin typeface="Times New Roman" pitchFamily="18" charset="0"/>
              </a:rPr>
              <a:t>Node voltage method vs. Mesh current method</a:t>
            </a:r>
            <a:endParaRPr lang="en-US" sz="2800" smtClean="0">
              <a:latin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775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16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33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43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3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0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9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1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4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3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5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On-screen Show (4:3)</PresentationFormat>
  <Paragraphs>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Techniques of Circuit Analysis (Chapter 4)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 voltage method vs. Mesh current method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Techniques of Circuit Analysis (Chapter 4)</dc:title>
  <dc:creator>LV</dc:creator>
  <cp:lastModifiedBy>LV</cp:lastModifiedBy>
  <cp:revision>1</cp:revision>
  <dcterms:created xsi:type="dcterms:W3CDTF">2020-09-01T03:08:56Z</dcterms:created>
  <dcterms:modified xsi:type="dcterms:W3CDTF">2020-09-01T03:08:57Z</dcterms:modified>
</cp:coreProperties>
</file>