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5"/>
  </p:notesMasterIdLst>
  <p:sldIdLst>
    <p:sldId id="315" r:id="rId2"/>
    <p:sldId id="317" r:id="rId3"/>
    <p:sldId id="318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iv+lj1E3PrIHqu6Q6CjaSesp+3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8B6D8-2F3A-4826-B598-5D7112EE25EB}" v="1" dt="2023-06-17T13:59:39.571"/>
    <p1510:client id="{AAD64E84-64B2-4F1F-B2A3-F66A768B7953}" v="27" dt="2023-06-17T14:27:0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726" autoAdjust="0"/>
  </p:normalViewPr>
  <p:slideViewPr>
    <p:cSldViewPr snapToGrid="0">
      <p:cViewPr varScale="1">
        <p:scale>
          <a:sx n="82" d="100"/>
          <a:sy n="82" d="100"/>
        </p:scale>
        <p:origin x="1435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89" Type="http://customschemas.google.com/relationships/presentationmetadata" Target="metadata"/><Relationship Id="rId7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HUY QUANG" userId="aa0dc45d-0ceb-4361-bcf2-4ee790151ef5" providerId="ADAL" clId="{AAD64E84-64B2-4F1F-B2A3-F66A768B7953}"/>
    <pc:docChg chg="undo custSel addSld delSld modSld delMainMaster">
      <pc:chgData name="PHUNG HUY QUANG" userId="aa0dc45d-0ceb-4361-bcf2-4ee790151ef5" providerId="ADAL" clId="{AAD64E84-64B2-4F1F-B2A3-F66A768B7953}" dt="2023-06-17T14:28:07.511" v="89" actId="1076"/>
      <pc:docMkLst>
        <pc:docMk/>
      </pc:docMkLst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56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57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58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59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0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1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2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3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4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5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7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8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69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0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1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2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3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4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5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6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7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8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79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0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1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2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3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4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5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6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7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8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89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0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1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2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3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4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5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6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7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8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299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0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1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2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3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4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5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6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7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8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09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11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12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13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0" sldId="314"/>
        </pc:sldMkLst>
      </pc:sldChg>
      <pc:sldChg chg="del">
        <pc:chgData name="PHUNG HUY QUANG" userId="aa0dc45d-0ceb-4361-bcf2-4ee790151ef5" providerId="ADAL" clId="{AAD64E84-64B2-4F1F-B2A3-F66A768B7953}" dt="2023-06-17T14:01:36.865" v="1" actId="47"/>
        <pc:sldMkLst>
          <pc:docMk/>
          <pc:sldMk cId="0" sldId="316"/>
        </pc:sldMkLst>
      </pc:sldChg>
      <pc:sldChg chg="addSp delSp modSp mod">
        <pc:chgData name="PHUNG HUY QUANG" userId="aa0dc45d-0ceb-4361-bcf2-4ee790151ef5" providerId="ADAL" clId="{AAD64E84-64B2-4F1F-B2A3-F66A768B7953}" dt="2023-06-17T14:26:49.104" v="80" actId="1076"/>
        <pc:sldMkLst>
          <pc:docMk/>
          <pc:sldMk cId="0" sldId="317"/>
        </pc:sldMkLst>
        <pc:spChg chg="mod">
          <ac:chgData name="PHUNG HUY QUANG" userId="aa0dc45d-0ceb-4361-bcf2-4ee790151ef5" providerId="ADAL" clId="{AAD64E84-64B2-4F1F-B2A3-F66A768B7953}" dt="2023-06-17T14:17:58.620" v="45" actId="1076"/>
          <ac:spMkLst>
            <pc:docMk/>
            <pc:sldMk cId="0" sldId="317"/>
            <ac:spMk id="644" creationId="{00000000-0000-0000-0000-000000000000}"/>
          </ac:spMkLst>
        </pc:spChg>
        <pc:spChg chg="mod">
          <ac:chgData name="PHUNG HUY QUANG" userId="aa0dc45d-0ceb-4361-bcf2-4ee790151ef5" providerId="ADAL" clId="{AAD64E84-64B2-4F1F-B2A3-F66A768B7953}" dt="2023-06-17T14:18:01.097" v="46" actId="1076"/>
          <ac:spMkLst>
            <pc:docMk/>
            <pc:sldMk cId="0" sldId="317"/>
            <ac:spMk id="646" creationId="{00000000-0000-0000-0000-000000000000}"/>
          </ac:spMkLst>
        </pc:spChg>
        <pc:spChg chg="mod">
          <ac:chgData name="PHUNG HUY QUANG" userId="aa0dc45d-0ceb-4361-bcf2-4ee790151ef5" providerId="ADAL" clId="{AAD64E84-64B2-4F1F-B2A3-F66A768B7953}" dt="2023-06-17T14:26:49.104" v="80" actId="1076"/>
          <ac:spMkLst>
            <pc:docMk/>
            <pc:sldMk cId="0" sldId="317"/>
            <ac:spMk id="647" creationId="{00000000-0000-0000-0000-000000000000}"/>
          </ac:spMkLst>
        </pc:spChg>
        <pc:graphicFrameChg chg="add del mod">
          <ac:chgData name="PHUNG HUY QUANG" userId="aa0dc45d-0ceb-4361-bcf2-4ee790151ef5" providerId="ADAL" clId="{AAD64E84-64B2-4F1F-B2A3-F66A768B7953}" dt="2023-06-17T14:03:04.559" v="13"/>
          <ac:graphicFrameMkLst>
            <pc:docMk/>
            <pc:sldMk cId="0" sldId="317"/>
            <ac:graphicFrameMk id="2" creationId="{CDB75DA9-4CC6-6D3A-0D49-D237B47F410F}"/>
          </ac:graphicFrameMkLst>
        </pc:graphicFrameChg>
        <pc:graphicFrameChg chg="add del mod">
          <ac:chgData name="PHUNG HUY QUANG" userId="aa0dc45d-0ceb-4361-bcf2-4ee790151ef5" providerId="ADAL" clId="{AAD64E84-64B2-4F1F-B2A3-F66A768B7953}" dt="2023-06-17T14:17:18.495" v="22"/>
          <ac:graphicFrameMkLst>
            <pc:docMk/>
            <pc:sldMk cId="0" sldId="317"/>
            <ac:graphicFrameMk id="4" creationId="{CC9DF4F4-A8F5-B26A-AF39-E24B065E5A5A}"/>
          </ac:graphicFrameMkLst>
        </pc:graphicFrameChg>
        <pc:graphicFrameChg chg="add del mod">
          <ac:chgData name="PHUNG HUY QUANG" userId="aa0dc45d-0ceb-4361-bcf2-4ee790151ef5" providerId="ADAL" clId="{AAD64E84-64B2-4F1F-B2A3-F66A768B7953}" dt="2023-06-17T14:17:20.830" v="27"/>
          <ac:graphicFrameMkLst>
            <pc:docMk/>
            <pc:sldMk cId="0" sldId="317"/>
            <ac:graphicFrameMk id="6" creationId="{33836665-8EA2-27D7-B9D6-1A4BB1EBDE9F}"/>
          </ac:graphicFrameMkLst>
        </pc:graphicFrameChg>
        <pc:graphicFrameChg chg="add del mod">
          <ac:chgData name="PHUNG HUY QUANG" userId="aa0dc45d-0ceb-4361-bcf2-4ee790151ef5" providerId="ADAL" clId="{AAD64E84-64B2-4F1F-B2A3-F66A768B7953}" dt="2023-06-17T14:17:24.355" v="32"/>
          <ac:graphicFrameMkLst>
            <pc:docMk/>
            <pc:sldMk cId="0" sldId="317"/>
            <ac:graphicFrameMk id="8" creationId="{0984D22D-D46D-B867-90AF-F8DA1C387087}"/>
          </ac:graphicFrameMkLst>
        </pc:graphicFrameChg>
        <pc:graphicFrameChg chg="add del mod">
          <ac:chgData name="PHUNG HUY QUANG" userId="aa0dc45d-0ceb-4361-bcf2-4ee790151ef5" providerId="ADAL" clId="{AAD64E84-64B2-4F1F-B2A3-F66A768B7953}" dt="2023-06-17T14:17:48.964" v="37"/>
          <ac:graphicFrameMkLst>
            <pc:docMk/>
            <pc:sldMk cId="0" sldId="317"/>
            <ac:graphicFrameMk id="10" creationId="{84EF2EB7-F790-27B9-F8C2-9AEE42084781}"/>
          </ac:graphicFrameMkLst>
        </pc:graphicFrameChg>
        <pc:picChg chg="add del mod">
          <ac:chgData name="PHUNG HUY QUANG" userId="aa0dc45d-0ceb-4361-bcf2-4ee790151ef5" providerId="ADAL" clId="{AAD64E84-64B2-4F1F-B2A3-F66A768B7953}" dt="2023-06-17T14:17:48.227" v="34" actId="478"/>
          <ac:picMkLst>
            <pc:docMk/>
            <pc:sldMk cId="0" sldId="317"/>
            <ac:picMk id="3" creationId="{BEA579A4-84EE-4C32-C7EE-4F461B4945E3}"/>
          </ac:picMkLst>
        </pc:picChg>
        <pc:picChg chg="add">
          <ac:chgData name="PHUNG HUY QUANG" userId="aa0dc45d-0ceb-4361-bcf2-4ee790151ef5" providerId="ADAL" clId="{AAD64E84-64B2-4F1F-B2A3-F66A768B7953}" dt="2023-06-17T14:17:18.515" v="23"/>
          <ac:picMkLst>
            <pc:docMk/>
            <pc:sldMk cId="0" sldId="317"/>
            <ac:picMk id="5" creationId="{5FA12B4E-D35F-2C79-5FB5-D1A6319ABEC7}"/>
          </ac:picMkLst>
        </pc:picChg>
        <pc:picChg chg="add mod">
          <ac:chgData name="PHUNG HUY QUANG" userId="aa0dc45d-0ceb-4361-bcf2-4ee790151ef5" providerId="ADAL" clId="{AAD64E84-64B2-4F1F-B2A3-F66A768B7953}" dt="2023-06-17T14:17:20.850" v="28"/>
          <ac:picMkLst>
            <pc:docMk/>
            <pc:sldMk cId="0" sldId="317"/>
            <ac:picMk id="7" creationId="{4FEE60E5-A648-9F23-9539-60749D693C35}"/>
          </ac:picMkLst>
        </pc:picChg>
        <pc:picChg chg="add mod">
          <ac:chgData name="PHUNG HUY QUANG" userId="aa0dc45d-0ceb-4361-bcf2-4ee790151ef5" providerId="ADAL" clId="{AAD64E84-64B2-4F1F-B2A3-F66A768B7953}" dt="2023-06-17T14:17:24.375" v="33"/>
          <ac:picMkLst>
            <pc:docMk/>
            <pc:sldMk cId="0" sldId="317"/>
            <ac:picMk id="9" creationId="{CCB41B6A-A642-B5E8-CE74-EA409870D29A}"/>
          </ac:picMkLst>
        </pc:picChg>
        <pc:picChg chg="add mod">
          <ac:chgData name="PHUNG HUY QUANG" userId="aa0dc45d-0ceb-4361-bcf2-4ee790151ef5" providerId="ADAL" clId="{AAD64E84-64B2-4F1F-B2A3-F66A768B7953}" dt="2023-06-17T14:18:26.712" v="65" actId="1076"/>
          <ac:picMkLst>
            <pc:docMk/>
            <pc:sldMk cId="0" sldId="317"/>
            <ac:picMk id="11" creationId="{9B223700-EAC4-5A36-C168-957393C4F368}"/>
          </ac:picMkLst>
        </pc:picChg>
        <pc:picChg chg="add del mod">
          <ac:chgData name="PHUNG HUY QUANG" userId="aa0dc45d-0ceb-4361-bcf2-4ee790151ef5" providerId="ADAL" clId="{AAD64E84-64B2-4F1F-B2A3-F66A768B7953}" dt="2023-06-17T14:02:10.996" v="10" actId="478"/>
          <ac:picMkLst>
            <pc:docMk/>
            <pc:sldMk cId="0" sldId="317"/>
            <ac:picMk id="1026" creationId="{4DF72969-B3D5-CC66-B736-FE77C87D8D51}"/>
          </ac:picMkLst>
        </pc:picChg>
      </pc:sldChg>
      <pc:sldChg chg="new del">
        <pc:chgData name="PHUNG HUY QUANG" userId="aa0dc45d-0ceb-4361-bcf2-4ee790151ef5" providerId="ADAL" clId="{AAD64E84-64B2-4F1F-B2A3-F66A768B7953}" dt="2023-06-17T14:26:15.433" v="67" actId="47"/>
        <pc:sldMkLst>
          <pc:docMk/>
          <pc:sldMk cId="432590913" sldId="318"/>
        </pc:sldMkLst>
      </pc:sldChg>
      <pc:sldChg chg="addSp delSp modSp add del mod">
        <pc:chgData name="PHUNG HUY QUANG" userId="aa0dc45d-0ceb-4361-bcf2-4ee790151ef5" providerId="ADAL" clId="{AAD64E84-64B2-4F1F-B2A3-F66A768B7953}" dt="2023-06-17T14:28:07.511" v="89" actId="1076"/>
        <pc:sldMkLst>
          <pc:docMk/>
          <pc:sldMk cId="3278424833" sldId="318"/>
        </pc:sldMkLst>
        <pc:spChg chg="mod">
          <ac:chgData name="PHUNG HUY QUANG" userId="aa0dc45d-0ceb-4361-bcf2-4ee790151ef5" providerId="ADAL" clId="{AAD64E84-64B2-4F1F-B2A3-F66A768B7953}" dt="2023-06-17T14:28:07.511" v="89" actId="1076"/>
          <ac:spMkLst>
            <pc:docMk/>
            <pc:sldMk cId="3278424833" sldId="318"/>
            <ac:spMk id="644" creationId="{00000000-0000-0000-0000-000000000000}"/>
          </ac:spMkLst>
        </pc:spChg>
        <pc:spChg chg="mod">
          <ac:chgData name="PHUNG HUY QUANG" userId="aa0dc45d-0ceb-4361-bcf2-4ee790151ef5" providerId="ADAL" clId="{AAD64E84-64B2-4F1F-B2A3-F66A768B7953}" dt="2023-06-17T14:27:13.254" v="85" actId="1076"/>
          <ac:spMkLst>
            <pc:docMk/>
            <pc:sldMk cId="3278424833" sldId="318"/>
            <ac:spMk id="645" creationId="{00000000-0000-0000-0000-000000000000}"/>
          </ac:spMkLst>
        </pc:spChg>
        <pc:spChg chg="mod">
          <ac:chgData name="PHUNG HUY QUANG" userId="aa0dc45d-0ceb-4361-bcf2-4ee790151ef5" providerId="ADAL" clId="{AAD64E84-64B2-4F1F-B2A3-F66A768B7953}" dt="2023-06-17T14:27:40.165" v="88" actId="1076"/>
          <ac:spMkLst>
            <pc:docMk/>
            <pc:sldMk cId="3278424833" sldId="318"/>
            <ac:spMk id="646" creationId="{00000000-0000-0000-0000-000000000000}"/>
          </ac:spMkLst>
        </pc:spChg>
        <pc:spChg chg="mod">
          <ac:chgData name="PHUNG HUY QUANG" userId="aa0dc45d-0ceb-4361-bcf2-4ee790151ef5" providerId="ADAL" clId="{AAD64E84-64B2-4F1F-B2A3-F66A768B7953}" dt="2023-06-17T14:27:28.110" v="87" actId="1076"/>
          <ac:spMkLst>
            <pc:docMk/>
            <pc:sldMk cId="3278424833" sldId="318"/>
            <ac:spMk id="647" creationId="{00000000-0000-0000-0000-000000000000}"/>
          </ac:spMkLst>
        </pc:spChg>
        <pc:graphicFrameChg chg="add del mod">
          <ac:chgData name="PHUNG HUY QUANG" userId="aa0dc45d-0ceb-4361-bcf2-4ee790151ef5" providerId="ADAL" clId="{AAD64E84-64B2-4F1F-B2A3-F66A768B7953}" dt="2023-06-17T14:26:22.482" v="73"/>
          <ac:graphicFrameMkLst>
            <pc:docMk/>
            <pc:sldMk cId="3278424833" sldId="318"/>
            <ac:graphicFrameMk id="2" creationId="{212E2FA1-1ED4-39E7-9A46-BA853AD0A743}"/>
          </ac:graphicFrameMkLst>
        </pc:graphicFrameChg>
        <pc:picChg chg="add mod">
          <ac:chgData name="PHUNG HUY QUANG" userId="aa0dc45d-0ceb-4361-bcf2-4ee790151ef5" providerId="ADAL" clId="{AAD64E84-64B2-4F1F-B2A3-F66A768B7953}" dt="2023-06-17T14:27:25.258" v="86" actId="1076"/>
          <ac:picMkLst>
            <pc:docMk/>
            <pc:sldMk cId="3278424833" sldId="318"/>
            <ac:picMk id="3" creationId="{77C9C15D-8C5E-586B-0C0B-A3DEC67D0581}"/>
          </ac:picMkLst>
        </pc:picChg>
        <pc:picChg chg="del">
          <ac:chgData name="PHUNG HUY QUANG" userId="aa0dc45d-0ceb-4361-bcf2-4ee790151ef5" providerId="ADAL" clId="{AAD64E84-64B2-4F1F-B2A3-F66A768B7953}" dt="2023-06-17T14:26:21.372" v="70" actId="478"/>
          <ac:picMkLst>
            <pc:docMk/>
            <pc:sldMk cId="3278424833" sldId="318"/>
            <ac:picMk id="11" creationId="{9B223700-EAC4-5A36-C168-957393C4F368}"/>
          </ac:picMkLst>
        </pc:picChg>
      </pc:sldChg>
      <pc:sldChg chg="del">
        <pc:chgData name="PHUNG HUY QUANG" userId="aa0dc45d-0ceb-4361-bcf2-4ee790151ef5" providerId="ADAL" clId="{AAD64E84-64B2-4F1F-B2A3-F66A768B7953}" dt="2023-06-17T14:01:41.843" v="2" actId="47"/>
        <pc:sldMkLst>
          <pc:docMk/>
          <pc:sldMk cId="0" sldId="319"/>
        </pc:sldMkLst>
      </pc:sldChg>
      <pc:sldChg chg="del">
        <pc:chgData name="PHUNG HUY QUANG" userId="aa0dc45d-0ceb-4361-bcf2-4ee790151ef5" providerId="ADAL" clId="{AAD64E84-64B2-4F1F-B2A3-F66A768B7953}" dt="2023-06-17T14:01:41.843" v="2" actId="47"/>
        <pc:sldMkLst>
          <pc:docMk/>
          <pc:sldMk cId="0" sldId="320"/>
        </pc:sldMkLst>
      </pc:sldChg>
      <pc:sldChg chg="del">
        <pc:chgData name="PHUNG HUY QUANG" userId="aa0dc45d-0ceb-4361-bcf2-4ee790151ef5" providerId="ADAL" clId="{AAD64E84-64B2-4F1F-B2A3-F66A768B7953}" dt="2023-06-17T14:01:41.843" v="2" actId="47"/>
        <pc:sldMkLst>
          <pc:docMk/>
          <pc:sldMk cId="0" sldId="321"/>
        </pc:sldMkLst>
      </pc:sldChg>
      <pc:sldChg chg="del">
        <pc:chgData name="PHUNG HUY QUANG" userId="aa0dc45d-0ceb-4361-bcf2-4ee790151ef5" providerId="ADAL" clId="{AAD64E84-64B2-4F1F-B2A3-F66A768B7953}" dt="2023-06-17T14:01:41.843" v="2" actId="47"/>
        <pc:sldMkLst>
          <pc:docMk/>
          <pc:sldMk cId="378617510" sldId="322"/>
        </pc:sldMkLst>
      </pc:sldChg>
      <pc:sldChg chg="del">
        <pc:chgData name="PHUNG HUY QUANG" userId="aa0dc45d-0ceb-4361-bcf2-4ee790151ef5" providerId="ADAL" clId="{AAD64E84-64B2-4F1F-B2A3-F66A768B7953}" dt="2023-06-17T14:01:20.210" v="0" actId="47"/>
        <pc:sldMkLst>
          <pc:docMk/>
          <pc:sldMk cId="2218871437" sldId="540"/>
        </pc:sldMkLst>
      </pc:sldChg>
      <pc:sldMasterChg chg="del delSldLayout">
        <pc:chgData name="PHUNG HUY QUANG" userId="aa0dc45d-0ceb-4361-bcf2-4ee790151ef5" providerId="ADAL" clId="{AAD64E84-64B2-4F1F-B2A3-F66A768B7953}" dt="2023-06-17T14:01:20.210" v="0" actId="47"/>
        <pc:sldMasterMkLst>
          <pc:docMk/>
          <pc:sldMasterMk cId="0" sldId="2147483648"/>
        </pc:sldMasterMkLst>
        <pc:sldLayoutChg chg="del">
          <pc:chgData name="PHUNG HUY QUANG" userId="aa0dc45d-0ceb-4361-bcf2-4ee790151ef5" providerId="ADAL" clId="{AAD64E84-64B2-4F1F-B2A3-F66A768B7953}" dt="2023-06-17T14:01:20.210" v="0" actId="47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SldLayout">
        <pc:chgData name="PHUNG HUY QUANG" userId="aa0dc45d-0ceb-4361-bcf2-4ee790151ef5" providerId="ADAL" clId="{AAD64E84-64B2-4F1F-B2A3-F66A768B7953}" dt="2023-06-17T14:01:20.210" v="0" actId="47"/>
        <pc:sldMasterMkLst>
          <pc:docMk/>
          <pc:sldMasterMk cId="0" sldId="2147483650"/>
        </pc:sldMasterMkLst>
        <pc:sldLayoutChg chg="del">
          <pc:chgData name="PHUNG HUY QUANG" userId="aa0dc45d-0ceb-4361-bcf2-4ee790151ef5" providerId="ADAL" clId="{AAD64E84-64B2-4F1F-B2A3-F66A768B7953}" dt="2023-06-17T14:01:20.210" v="0" actId="47"/>
          <pc:sldLayoutMkLst>
            <pc:docMk/>
            <pc:sldMasterMk cId="0" sldId="2147483650"/>
            <pc:sldLayoutMk cId="0" sldId="2147483652"/>
          </pc:sldLayoutMkLst>
        </pc:sldLayoutChg>
      </pc:sldMasterChg>
    </pc:docChg>
  </pc:docChgLst>
  <pc:docChgLst>
    <pc:chgData name="PHUNG HUY QUANG" userId="aa0dc45d-0ceb-4361-bcf2-4ee790151ef5" providerId="ADAL" clId="{3828B6D8-2F3A-4826-B598-5D7112EE25EB}"/>
    <pc:docChg chg="modSld">
      <pc:chgData name="PHUNG HUY QUANG" userId="aa0dc45d-0ceb-4361-bcf2-4ee790151ef5" providerId="ADAL" clId="{3828B6D8-2F3A-4826-B598-5D7112EE25EB}" dt="2023-06-17T13:59:55.501" v="5" actId="404"/>
      <pc:docMkLst>
        <pc:docMk/>
      </pc:docMkLst>
      <pc:sldChg chg="modSp mod">
        <pc:chgData name="PHUNG HUY QUANG" userId="aa0dc45d-0ceb-4361-bcf2-4ee790151ef5" providerId="ADAL" clId="{3828B6D8-2F3A-4826-B598-5D7112EE25EB}" dt="2023-06-17T13:59:55.501" v="5" actId="404"/>
        <pc:sldMkLst>
          <pc:docMk/>
          <pc:sldMk cId="0" sldId="317"/>
        </pc:sldMkLst>
        <pc:spChg chg="mod">
          <ac:chgData name="PHUNG HUY QUANG" userId="aa0dc45d-0ceb-4361-bcf2-4ee790151ef5" providerId="ADAL" clId="{3828B6D8-2F3A-4826-B598-5D7112EE25EB}" dt="2023-06-17T13:59:55.501" v="5" actId="404"/>
          <ac:spMkLst>
            <pc:docMk/>
            <pc:sldMk cId="0" sldId="317"/>
            <ac:spMk id="6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14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7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2" name="Google Shape;92;p8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8" name="Google Shape;98;p8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7" name="Google Shape;57;p7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8" name="Google Shape;58;p7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5" name="Google Shape;65;p7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7" name="Google Shape;67;p7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8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hwiVRNHszrpapsY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"/>
          <p:cNvSpPr txBox="1">
            <a:spLocks noGrp="1"/>
          </p:cNvSpPr>
          <p:nvPr>
            <p:ph type="title"/>
          </p:nvPr>
        </p:nvSpPr>
        <p:spPr>
          <a:xfrm>
            <a:off x="457200" y="158815"/>
            <a:ext cx="8229600" cy="77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Assignment </a:t>
            </a:r>
            <a:endParaRPr/>
          </a:p>
        </p:txBody>
      </p:sp>
      <p:sp>
        <p:nvSpPr>
          <p:cNvPr id="628" name="Google Shape;628;p63"/>
          <p:cNvSpPr txBox="1"/>
          <p:nvPr/>
        </p:nvSpPr>
        <p:spPr>
          <a:xfrm>
            <a:off x="268941" y="904106"/>
            <a:ext cx="8839200" cy="1685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some trending newspaper articles on the social media and the follow-up comments under them. Find at least FIVE fallacies in the articles (if any) and in the comments. </a:t>
            </a:r>
            <a:endParaRPr dirty="0"/>
          </a:p>
        </p:txBody>
      </p:sp>
      <p:sp>
        <p:nvSpPr>
          <p:cNvPr id="629" name="Google Shape;629;p63"/>
          <p:cNvSpPr txBox="1"/>
          <p:nvPr/>
        </p:nvSpPr>
        <p:spPr>
          <a:xfrm>
            <a:off x="419100" y="5426422"/>
            <a:ext cx="830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Delete lesson slides; only keep the assignment slides. </a:t>
            </a:r>
            <a:endParaRPr dirty="0"/>
          </a:p>
        </p:txBody>
      </p:sp>
      <p:sp>
        <p:nvSpPr>
          <p:cNvPr id="630" name="Google Shape;630;p63"/>
          <p:cNvSpPr txBox="1"/>
          <p:nvPr/>
        </p:nvSpPr>
        <p:spPr>
          <a:xfrm>
            <a:off x="457200" y="2992312"/>
            <a:ext cx="792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to submit: 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07EF6-FE8F-4172-764B-9C13312737E7}"/>
              </a:ext>
            </a:extLst>
          </p:cNvPr>
          <p:cNvSpPr txBox="1"/>
          <p:nvPr/>
        </p:nvSpPr>
        <p:spPr>
          <a:xfrm>
            <a:off x="1598103" y="36707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</a:t>
            </a:r>
            <a:r>
              <a:rPr lang="en-US" sz="14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forms.gle</a:t>
            </a:r>
            <a:r>
              <a:rPr lang="en-US" sz="14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</a:t>
            </a:r>
            <a:r>
              <a:rPr lang="en-US" sz="14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bhwiVRNHszrpapsY9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5"/>
          <p:cNvSpPr txBox="1">
            <a:spLocks noGrp="1"/>
          </p:cNvSpPr>
          <p:nvPr>
            <p:ph type="body" idx="1"/>
          </p:nvPr>
        </p:nvSpPr>
        <p:spPr>
          <a:xfrm>
            <a:off x="98416" y="551052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070C0"/>
                </a:solidFill>
              </a:rPr>
              <a:t>Text 2: </a:t>
            </a:r>
            <a:endParaRPr dirty="0"/>
          </a:p>
        </p:txBody>
      </p:sp>
      <p:sp>
        <p:nvSpPr>
          <p:cNvPr id="645" name="Google Shape;645;p65"/>
          <p:cNvSpPr txBox="1"/>
          <p:nvPr/>
        </p:nvSpPr>
        <p:spPr>
          <a:xfrm>
            <a:off x="361950" y="6172200"/>
            <a:ext cx="114132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6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https://twitter.com/language_nerds_/status/1593610008519970817/photo/1</a:t>
            </a:r>
            <a:endParaRPr dirty="0"/>
          </a:p>
        </p:txBody>
      </p:sp>
      <p:sp>
        <p:nvSpPr>
          <p:cNvPr id="646" name="Google Shape;646;p65"/>
          <p:cNvSpPr txBox="1">
            <a:spLocks noGrp="1"/>
          </p:cNvSpPr>
          <p:nvPr>
            <p:ph type="title"/>
          </p:nvPr>
        </p:nvSpPr>
        <p:spPr>
          <a:xfrm>
            <a:off x="762000" y="51149"/>
            <a:ext cx="803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00000"/>
                </a:solidFill>
              </a:rPr>
              <a:t>Assignment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7" name="Google Shape;647;p65"/>
          <p:cNvSpPr txBox="1"/>
          <p:nvPr/>
        </p:nvSpPr>
        <p:spPr>
          <a:xfrm>
            <a:off x="266700" y="5653259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Fallacy type: Equivocation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12B4E-D35F-2C79-5FB5-D1A6319A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7" y="3428989"/>
            <a:ext cx="25" cy="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E60E5-A648-9F23-9539-60749D6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87" y="3581389"/>
            <a:ext cx="25" cy="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41B6A-A642-B5E8-CE74-EA409870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87" y="3733789"/>
            <a:ext cx="25" cy="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223700-EAC4-5A36-C168-957393C4F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1" y="900187"/>
            <a:ext cx="4835509" cy="4664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5"/>
          <p:cNvSpPr txBox="1">
            <a:spLocks noGrp="1"/>
          </p:cNvSpPr>
          <p:nvPr>
            <p:ph type="body" idx="1"/>
          </p:nvPr>
        </p:nvSpPr>
        <p:spPr>
          <a:xfrm>
            <a:off x="-1667" y="367809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070C0"/>
                </a:solidFill>
              </a:rPr>
              <a:t>Text 3: </a:t>
            </a:r>
            <a:endParaRPr dirty="0"/>
          </a:p>
        </p:txBody>
      </p:sp>
      <p:sp>
        <p:nvSpPr>
          <p:cNvPr id="645" name="Google Shape;645;p65"/>
          <p:cNvSpPr txBox="1"/>
          <p:nvPr/>
        </p:nvSpPr>
        <p:spPr>
          <a:xfrm>
            <a:off x="98416" y="6056269"/>
            <a:ext cx="866075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6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https://thanhnien.vn/lai-no-ro-lua-dao-qua-tin-nhan-dau-so-ngan-hang-cung-khong-tin-duoc-1851505987.htm</a:t>
            </a:r>
            <a:endParaRPr dirty="0"/>
          </a:p>
        </p:txBody>
      </p:sp>
      <p:sp>
        <p:nvSpPr>
          <p:cNvPr id="646" name="Google Shape;646;p65"/>
          <p:cNvSpPr txBox="1">
            <a:spLocks noGrp="1"/>
          </p:cNvSpPr>
          <p:nvPr>
            <p:ph type="title"/>
          </p:nvPr>
        </p:nvSpPr>
        <p:spPr>
          <a:xfrm>
            <a:off x="611267" y="-63495"/>
            <a:ext cx="803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00000"/>
                </a:solidFill>
              </a:rPr>
              <a:t>Assignment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7" name="Google Shape;647;p65"/>
          <p:cNvSpPr txBox="1"/>
          <p:nvPr/>
        </p:nvSpPr>
        <p:spPr>
          <a:xfrm>
            <a:off x="266700" y="571998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Fallacy type: </a:t>
            </a:r>
            <a:r>
              <a:rPr lang="en-US" altLang="en-US" sz="2400" b="1" dirty="0">
                <a:solidFill>
                  <a:srgbClr val="0070C0"/>
                </a:solidFill>
              </a:rPr>
              <a:t>Scare tactic 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12B4E-D35F-2C79-5FB5-D1A6319A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7" y="3428989"/>
            <a:ext cx="25" cy="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E60E5-A648-9F23-9539-60749D6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87" y="3581389"/>
            <a:ext cx="25" cy="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41B6A-A642-B5E8-CE74-EA409870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87" y="3733789"/>
            <a:ext cx="25" cy="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C9C15D-8C5E-586B-0C0B-A3DEC67D0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70" y="700118"/>
            <a:ext cx="6513233" cy="50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248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104</Words>
  <Application>Microsoft Office PowerPoint</Application>
  <PresentationFormat>On-screen Show (4:3)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Assignment </vt:lpstr>
      <vt:lpstr>Assignment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FALLACIES</dc:title>
  <dc:creator>april</dc:creator>
  <cp:lastModifiedBy>PHUNG HUY QUANG</cp:lastModifiedBy>
  <cp:revision>8</cp:revision>
  <dcterms:created xsi:type="dcterms:W3CDTF">2006-06-26T22:04:14Z</dcterms:created>
  <dcterms:modified xsi:type="dcterms:W3CDTF">2023-06-17T14:28:17Z</dcterms:modified>
</cp:coreProperties>
</file>