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64" r:id="rId2"/>
    <p:sldId id="18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BD160-AE84-413B-BB19-9864351E62D7}" v="3" dt="2023-04-22T12:47:1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HUY QUANG" userId="aa0dc45d-0ceb-4361-bcf2-4ee790151ef5" providerId="ADAL" clId="{FE7BD160-AE84-413B-BB19-9864351E62D7}"/>
    <pc:docChg chg="custSel delSld modSld">
      <pc:chgData name="PHUNG HUY QUANG" userId="aa0dc45d-0ceb-4361-bcf2-4ee790151ef5" providerId="ADAL" clId="{FE7BD160-AE84-413B-BB19-9864351E62D7}" dt="2023-04-23T13:41:54.199" v="208" actId="47"/>
      <pc:docMkLst>
        <pc:docMk/>
      </pc:docMkLst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57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58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59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60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62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264"/>
        </pc:sldMkLst>
      </pc:sldChg>
      <pc:sldChg chg="del">
        <pc:chgData name="PHUNG HUY QUANG" userId="aa0dc45d-0ceb-4361-bcf2-4ee790151ef5" providerId="ADAL" clId="{FE7BD160-AE84-413B-BB19-9864351E62D7}" dt="2023-04-23T12:32:40.089" v="206" actId="47"/>
        <pc:sldMkLst>
          <pc:docMk/>
          <pc:sldMk cId="0" sldId="280"/>
        </pc:sldMkLst>
      </pc:sldChg>
      <pc:sldChg chg="del">
        <pc:chgData name="PHUNG HUY QUANG" userId="aa0dc45d-0ceb-4361-bcf2-4ee790151ef5" providerId="ADAL" clId="{FE7BD160-AE84-413B-BB19-9864351E62D7}" dt="2023-04-23T12:32:40.089" v="206" actId="47"/>
        <pc:sldMkLst>
          <pc:docMk/>
          <pc:sldMk cId="0" sldId="283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313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325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208004711" sldId="329"/>
        </pc:sldMkLst>
      </pc:sldChg>
      <pc:sldChg chg="del">
        <pc:chgData name="PHUNG HUY QUANG" userId="aa0dc45d-0ceb-4361-bcf2-4ee790151ef5" providerId="ADAL" clId="{FE7BD160-AE84-413B-BB19-9864351E62D7}" dt="2023-04-23T12:32:23.019" v="202" actId="47"/>
        <pc:sldMkLst>
          <pc:docMk/>
          <pc:sldMk cId="0" sldId="330"/>
        </pc:sldMkLst>
      </pc:sldChg>
      <pc:sldChg chg="del">
        <pc:chgData name="PHUNG HUY QUANG" userId="aa0dc45d-0ceb-4361-bcf2-4ee790151ef5" providerId="ADAL" clId="{FE7BD160-AE84-413B-BB19-9864351E62D7}" dt="2023-04-22T12:54:25.625" v="139" actId="47"/>
        <pc:sldMkLst>
          <pc:docMk/>
          <pc:sldMk cId="2566672128" sldId="343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4183393734" sldId="344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1461661181" sldId="346"/>
        </pc:sldMkLst>
      </pc:sldChg>
      <pc:sldChg chg="del">
        <pc:chgData name="PHUNG HUY QUANG" userId="aa0dc45d-0ceb-4361-bcf2-4ee790151ef5" providerId="ADAL" clId="{FE7BD160-AE84-413B-BB19-9864351E62D7}" dt="2023-04-22T12:54:24.072" v="138" actId="47"/>
        <pc:sldMkLst>
          <pc:docMk/>
          <pc:sldMk cId="3133393788" sldId="347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1099623435" sldId="350"/>
        </pc:sldMkLst>
      </pc:sldChg>
      <pc:sldChg chg="del">
        <pc:chgData name="PHUNG HUY QUANG" userId="aa0dc45d-0ceb-4361-bcf2-4ee790151ef5" providerId="ADAL" clId="{FE7BD160-AE84-413B-BB19-9864351E62D7}" dt="2023-04-22T12:53:06.068" v="136" actId="47"/>
        <pc:sldMkLst>
          <pc:docMk/>
          <pc:sldMk cId="4212580763" sldId="351"/>
        </pc:sldMkLst>
      </pc:sldChg>
      <pc:sldChg chg="del">
        <pc:chgData name="PHUNG HUY QUANG" userId="aa0dc45d-0ceb-4361-bcf2-4ee790151ef5" providerId="ADAL" clId="{FE7BD160-AE84-413B-BB19-9864351E62D7}" dt="2023-04-23T12:32:28.249" v="203" actId="47"/>
        <pc:sldMkLst>
          <pc:docMk/>
          <pc:sldMk cId="0" sldId="356"/>
        </pc:sldMkLst>
      </pc:sldChg>
      <pc:sldChg chg="del">
        <pc:chgData name="PHUNG HUY QUANG" userId="aa0dc45d-0ceb-4361-bcf2-4ee790151ef5" providerId="ADAL" clId="{FE7BD160-AE84-413B-BB19-9864351E62D7}" dt="2023-04-23T12:32:28.249" v="203" actId="47"/>
        <pc:sldMkLst>
          <pc:docMk/>
          <pc:sldMk cId="0" sldId="357"/>
        </pc:sldMkLst>
      </pc:sldChg>
      <pc:sldChg chg="del">
        <pc:chgData name="PHUNG HUY QUANG" userId="aa0dc45d-0ceb-4361-bcf2-4ee790151ef5" providerId="ADAL" clId="{FE7BD160-AE84-413B-BB19-9864351E62D7}" dt="2023-04-23T12:32:32.619" v="204" actId="47"/>
        <pc:sldMkLst>
          <pc:docMk/>
          <pc:sldMk cId="0" sldId="358"/>
        </pc:sldMkLst>
      </pc:sldChg>
      <pc:sldChg chg="del">
        <pc:chgData name="PHUNG HUY QUANG" userId="aa0dc45d-0ceb-4361-bcf2-4ee790151ef5" providerId="ADAL" clId="{FE7BD160-AE84-413B-BB19-9864351E62D7}" dt="2023-04-23T12:32:36.726" v="205" actId="47"/>
        <pc:sldMkLst>
          <pc:docMk/>
          <pc:sldMk cId="0" sldId="359"/>
        </pc:sldMkLst>
      </pc:sldChg>
      <pc:sldChg chg="del">
        <pc:chgData name="PHUNG HUY QUANG" userId="aa0dc45d-0ceb-4361-bcf2-4ee790151ef5" providerId="ADAL" clId="{FE7BD160-AE84-413B-BB19-9864351E62D7}" dt="2023-04-23T12:32:32.619" v="204" actId="47"/>
        <pc:sldMkLst>
          <pc:docMk/>
          <pc:sldMk cId="0" sldId="364"/>
        </pc:sldMkLst>
      </pc:sldChg>
      <pc:sldChg chg="del">
        <pc:chgData name="PHUNG HUY QUANG" userId="aa0dc45d-0ceb-4361-bcf2-4ee790151ef5" providerId="ADAL" clId="{FE7BD160-AE84-413B-BB19-9864351E62D7}" dt="2023-04-23T12:32:36.726" v="205" actId="47"/>
        <pc:sldMkLst>
          <pc:docMk/>
          <pc:sldMk cId="0" sldId="378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0" sldId="383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0" sldId="384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0" sldId="385"/>
        </pc:sldMkLst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0" sldId="386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1650612138" sldId="389"/>
        </pc:sldMkLst>
      </pc:sldChg>
      <pc:sldChg chg="del">
        <pc:chgData name="PHUNG HUY QUANG" userId="aa0dc45d-0ceb-4361-bcf2-4ee790151ef5" providerId="ADAL" clId="{FE7BD160-AE84-413B-BB19-9864351E62D7}" dt="2023-04-22T12:54:27.315" v="140" actId="47"/>
        <pc:sldMkLst>
          <pc:docMk/>
          <pc:sldMk cId="2898989582" sldId="393"/>
        </pc:sldMkLst>
      </pc:sldChg>
      <pc:sldChg chg="del">
        <pc:chgData name="PHUNG HUY QUANG" userId="aa0dc45d-0ceb-4361-bcf2-4ee790151ef5" providerId="ADAL" clId="{FE7BD160-AE84-413B-BB19-9864351E62D7}" dt="2023-04-22T12:52:53.100" v="135" actId="47"/>
        <pc:sldMkLst>
          <pc:docMk/>
          <pc:sldMk cId="0" sldId="397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0" sldId="398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0" sldId="399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0" sldId="401"/>
        </pc:sldMkLst>
      </pc:sldChg>
      <pc:sldChg chg="del">
        <pc:chgData name="PHUNG HUY QUANG" userId="aa0dc45d-0ceb-4361-bcf2-4ee790151ef5" providerId="ADAL" clId="{FE7BD160-AE84-413B-BB19-9864351E62D7}" dt="2023-04-22T12:52:53.100" v="135" actId="47"/>
        <pc:sldMkLst>
          <pc:docMk/>
          <pc:sldMk cId="0" sldId="402"/>
        </pc:sldMkLst>
      </pc:sldChg>
      <pc:sldChg chg="del">
        <pc:chgData name="PHUNG HUY QUANG" userId="aa0dc45d-0ceb-4361-bcf2-4ee790151ef5" providerId="ADAL" clId="{FE7BD160-AE84-413B-BB19-9864351E62D7}" dt="2023-04-22T12:52:53.100" v="135" actId="47"/>
        <pc:sldMkLst>
          <pc:docMk/>
          <pc:sldMk cId="0" sldId="403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3015415583" sldId="435"/>
        </pc:sldMkLst>
      </pc:sldChg>
      <pc:sldChg chg="del">
        <pc:chgData name="PHUNG HUY QUANG" userId="aa0dc45d-0ceb-4361-bcf2-4ee790151ef5" providerId="ADAL" clId="{FE7BD160-AE84-413B-BB19-9864351E62D7}" dt="2023-04-22T12:52:53.100" v="135" actId="47"/>
        <pc:sldMkLst>
          <pc:docMk/>
          <pc:sldMk cId="0" sldId="437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966000030" sldId="447"/>
        </pc:sldMkLst>
      </pc:sldChg>
      <pc:sldChg chg="del">
        <pc:chgData name="PHUNG HUY QUANG" userId="aa0dc45d-0ceb-4361-bcf2-4ee790151ef5" providerId="ADAL" clId="{FE7BD160-AE84-413B-BB19-9864351E62D7}" dt="2023-04-22T12:52:38.387" v="134" actId="47"/>
        <pc:sldMkLst>
          <pc:docMk/>
          <pc:sldMk cId="1702037500" sldId="448"/>
        </pc:sldMkLst>
      </pc:sldChg>
      <pc:sldChg chg="del">
        <pc:chgData name="PHUNG HUY QUANG" userId="aa0dc45d-0ceb-4361-bcf2-4ee790151ef5" providerId="ADAL" clId="{FE7BD160-AE84-413B-BB19-9864351E62D7}" dt="2023-04-23T12:32:36.726" v="205" actId="47"/>
        <pc:sldMkLst>
          <pc:docMk/>
          <pc:sldMk cId="2851104932" sldId="452"/>
        </pc:sldMkLst>
      </pc:sldChg>
      <pc:sldChg chg="del">
        <pc:chgData name="PHUNG HUY QUANG" userId="aa0dc45d-0ceb-4361-bcf2-4ee790151ef5" providerId="ADAL" clId="{FE7BD160-AE84-413B-BB19-9864351E62D7}" dt="2023-04-23T12:32:36.726" v="205" actId="47"/>
        <pc:sldMkLst>
          <pc:docMk/>
          <pc:sldMk cId="3737118793" sldId="453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2275662657" sldId="454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2970515891" sldId="455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1796092463" sldId="456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1668696014" sldId="460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3503791184" sldId="463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1514861126" sldId="464"/>
        </pc:sldMkLst>
      </pc:sldChg>
      <pc:sldChg chg="del">
        <pc:chgData name="PHUNG HUY QUANG" userId="aa0dc45d-0ceb-4361-bcf2-4ee790151ef5" providerId="ADAL" clId="{FE7BD160-AE84-413B-BB19-9864351E62D7}" dt="2023-04-23T12:32:40.089" v="206" actId="47"/>
        <pc:sldMkLst>
          <pc:docMk/>
          <pc:sldMk cId="1118461684" sldId="469"/>
        </pc:sldMkLst>
      </pc:sldChg>
      <pc:sldChg chg="del">
        <pc:chgData name="PHUNG HUY QUANG" userId="aa0dc45d-0ceb-4361-bcf2-4ee790151ef5" providerId="ADAL" clId="{FE7BD160-AE84-413B-BB19-9864351E62D7}" dt="2023-04-23T12:32:28.249" v="203" actId="47"/>
        <pc:sldMkLst>
          <pc:docMk/>
          <pc:sldMk cId="2784019308" sldId="470"/>
        </pc:sldMkLst>
      </pc:sldChg>
      <pc:sldChg chg="del">
        <pc:chgData name="PHUNG HUY QUANG" userId="aa0dc45d-0ceb-4361-bcf2-4ee790151ef5" providerId="ADAL" clId="{FE7BD160-AE84-413B-BB19-9864351E62D7}" dt="2023-04-23T12:32:40.089" v="206" actId="47"/>
        <pc:sldMkLst>
          <pc:docMk/>
          <pc:sldMk cId="1705641198" sldId="471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3411860398" sldId="495"/>
        </pc:sldMkLst>
      </pc:sldChg>
      <pc:sldChg chg="del">
        <pc:chgData name="PHUNG HUY QUANG" userId="aa0dc45d-0ceb-4361-bcf2-4ee790151ef5" providerId="ADAL" clId="{FE7BD160-AE84-413B-BB19-9864351E62D7}" dt="2023-04-23T12:32:32.619" v="204" actId="47"/>
        <pc:sldMkLst>
          <pc:docMk/>
          <pc:sldMk cId="2242130389" sldId="537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3486066710" sldId="542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2425710932" sldId="543"/>
        </pc:sldMkLst>
      </pc:sldChg>
      <pc:sldChg chg="del">
        <pc:chgData name="PHUNG HUY QUANG" userId="aa0dc45d-0ceb-4361-bcf2-4ee790151ef5" providerId="ADAL" clId="{FE7BD160-AE84-413B-BB19-9864351E62D7}" dt="2023-04-22T12:52:30.742" v="133" actId="47"/>
        <pc:sldMkLst>
          <pc:docMk/>
          <pc:sldMk cId="523892114" sldId="544"/>
        </pc:sldMkLst>
      </pc:sldChg>
      <pc:sldChg chg="del">
        <pc:chgData name="PHUNG HUY QUANG" userId="aa0dc45d-0ceb-4361-bcf2-4ee790151ef5" providerId="ADAL" clId="{FE7BD160-AE84-413B-BB19-9864351E62D7}" dt="2023-04-22T12:54:30.153" v="142" actId="47"/>
        <pc:sldMkLst>
          <pc:docMk/>
          <pc:sldMk cId="3228564853" sldId="545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3617130360" sldId="546"/>
        </pc:sldMkLst>
      </pc:sldChg>
      <pc:sldChg chg="del">
        <pc:chgData name="PHUNG HUY QUANG" userId="aa0dc45d-0ceb-4361-bcf2-4ee790151ef5" providerId="ADAL" clId="{FE7BD160-AE84-413B-BB19-9864351E62D7}" dt="2023-04-22T12:53:06.068" v="136" actId="47"/>
        <pc:sldMkLst>
          <pc:docMk/>
          <pc:sldMk cId="3861246260" sldId="547"/>
        </pc:sldMkLst>
      </pc:sldChg>
      <pc:sldChg chg="del">
        <pc:chgData name="PHUNG HUY QUANG" userId="aa0dc45d-0ceb-4361-bcf2-4ee790151ef5" providerId="ADAL" clId="{FE7BD160-AE84-413B-BB19-9864351E62D7}" dt="2023-04-22T12:53:06.068" v="136" actId="47"/>
        <pc:sldMkLst>
          <pc:docMk/>
          <pc:sldMk cId="3639425310" sldId="565"/>
        </pc:sldMkLst>
      </pc:sldChg>
      <pc:sldChg chg="del">
        <pc:chgData name="PHUNG HUY QUANG" userId="aa0dc45d-0ceb-4361-bcf2-4ee790151ef5" providerId="ADAL" clId="{FE7BD160-AE84-413B-BB19-9864351E62D7}" dt="2023-04-23T13:41:54.199" v="208" actId="47"/>
        <pc:sldMkLst>
          <pc:docMk/>
          <pc:sldMk cId="3920964815" sldId="1783"/>
        </pc:sldMkLst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50597801" sldId="1787"/>
        </pc:sldMkLst>
      </pc:sldChg>
      <pc:sldChg chg="del">
        <pc:chgData name="PHUNG HUY QUANG" userId="aa0dc45d-0ceb-4361-bcf2-4ee790151ef5" providerId="ADAL" clId="{FE7BD160-AE84-413B-BB19-9864351E62D7}" dt="2023-04-23T12:32:47.646" v="207" actId="47"/>
        <pc:sldMkLst>
          <pc:docMk/>
          <pc:sldMk cId="4281280063" sldId="1794"/>
        </pc:sldMkLst>
      </pc:sldChg>
      <pc:sldChg chg="del">
        <pc:chgData name="PHUNG HUY QUANG" userId="aa0dc45d-0ceb-4361-bcf2-4ee790151ef5" providerId="ADAL" clId="{FE7BD160-AE84-413B-BB19-9864351E62D7}" dt="2023-04-22T12:54:28.904" v="141" actId="47"/>
        <pc:sldMkLst>
          <pc:docMk/>
          <pc:sldMk cId="1932345539" sldId="1795"/>
        </pc:sldMkLst>
      </pc:sldChg>
      <pc:sldChg chg="del">
        <pc:chgData name="PHUNG HUY QUANG" userId="aa0dc45d-0ceb-4361-bcf2-4ee790151ef5" providerId="ADAL" clId="{FE7BD160-AE84-413B-BB19-9864351E62D7}" dt="2023-04-23T12:32:47.646" v="207" actId="47"/>
        <pc:sldMkLst>
          <pc:docMk/>
          <pc:sldMk cId="4001959468" sldId="1796"/>
        </pc:sldMkLst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656485741" sldId="1797"/>
        </pc:sldMkLst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108225460" sldId="1798"/>
        </pc:sldMkLst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3655872148" sldId="1799"/>
        </pc:sldMkLst>
      </pc:sldChg>
      <pc:sldChg chg="del">
        <pc:chgData name="PHUNG HUY QUANG" userId="aa0dc45d-0ceb-4361-bcf2-4ee790151ef5" providerId="ADAL" clId="{FE7BD160-AE84-413B-BB19-9864351E62D7}" dt="2023-04-22T12:54:23.092" v="137" actId="47"/>
        <pc:sldMkLst>
          <pc:docMk/>
          <pc:sldMk cId="2189768617" sldId="1800"/>
        </pc:sldMkLst>
      </pc:sldChg>
      <pc:sldChg chg="addSp modSp mod">
        <pc:chgData name="PHUNG HUY QUANG" userId="aa0dc45d-0ceb-4361-bcf2-4ee790151ef5" providerId="ADAL" clId="{FE7BD160-AE84-413B-BB19-9864351E62D7}" dt="2023-04-22T12:57:56.790" v="201" actId="20577"/>
        <pc:sldMkLst>
          <pc:docMk/>
          <pc:sldMk cId="1839341864" sldId="1801"/>
        </pc:sldMkLst>
        <pc:spChg chg="add mod">
          <ac:chgData name="PHUNG HUY QUANG" userId="aa0dc45d-0ceb-4361-bcf2-4ee790151ef5" providerId="ADAL" clId="{FE7BD160-AE84-413B-BB19-9864351E62D7}" dt="2023-04-22T12:57:56.790" v="201" actId="20577"/>
          <ac:spMkLst>
            <pc:docMk/>
            <pc:sldMk cId="1839341864" sldId="1801"/>
            <ac:spMk id="3" creationId="{348426D3-16AC-857B-AA1E-6E3AA8E0AA8E}"/>
          </ac:spMkLst>
        </pc:spChg>
        <pc:spChg chg="add mod">
          <ac:chgData name="PHUNG HUY QUANG" userId="aa0dc45d-0ceb-4361-bcf2-4ee790151ef5" providerId="ADAL" clId="{FE7BD160-AE84-413B-BB19-9864351E62D7}" dt="2023-04-22T12:57:24.412" v="163" actId="20577"/>
          <ac:spMkLst>
            <pc:docMk/>
            <pc:sldMk cId="1839341864" sldId="1801"/>
            <ac:spMk id="4" creationId="{AF9A4DFF-C43A-C230-57D1-00B9BEFCBF98}"/>
          </ac:spMkLst>
        </pc:spChg>
        <pc:spChg chg="add mod">
          <ac:chgData name="PHUNG HUY QUANG" userId="aa0dc45d-0ceb-4361-bcf2-4ee790151ef5" providerId="ADAL" clId="{FE7BD160-AE84-413B-BB19-9864351E62D7}" dt="2023-04-22T12:57:37.088" v="184" actId="20577"/>
          <ac:spMkLst>
            <pc:docMk/>
            <pc:sldMk cId="1839341864" sldId="1801"/>
            <ac:spMk id="5" creationId="{1167935D-574F-42F6-7C5D-A235F982B1E3}"/>
          </ac:spMkLst>
        </pc:spChg>
        <pc:picChg chg="mod">
          <ac:chgData name="PHUNG HUY QUANG" userId="aa0dc45d-0ceb-4361-bcf2-4ee790151ef5" providerId="ADAL" clId="{FE7BD160-AE84-413B-BB19-9864351E62D7}" dt="2023-04-22T12:56:08.420" v="143" actId="1076"/>
          <ac:picMkLst>
            <pc:docMk/>
            <pc:sldMk cId="1839341864" sldId="1801"/>
            <ac:picMk id="7" creationId="{CE5C6C46-C7F9-F9D8-53B8-E5F9DB801046}"/>
          </ac:picMkLst>
        </pc:picChg>
        <pc:picChg chg="mod">
          <ac:chgData name="PHUNG HUY QUANG" userId="aa0dc45d-0ceb-4361-bcf2-4ee790151ef5" providerId="ADAL" clId="{FE7BD160-AE84-413B-BB19-9864351E62D7}" dt="2023-04-22T12:56:08.420" v="143" actId="1076"/>
          <ac:picMkLst>
            <pc:docMk/>
            <pc:sldMk cId="1839341864" sldId="1801"/>
            <ac:picMk id="9" creationId="{2E79AF8B-B4DC-3A1A-4C31-DACC49DBF8DE}"/>
          </ac:picMkLst>
        </pc:picChg>
      </pc:sldChg>
      <pc:sldChg chg="del">
        <pc:chgData name="PHUNG HUY QUANG" userId="aa0dc45d-0ceb-4361-bcf2-4ee790151ef5" providerId="ADAL" clId="{FE7BD160-AE84-413B-BB19-9864351E62D7}" dt="2023-04-22T12:52:16.622" v="132" actId="47"/>
        <pc:sldMkLst>
          <pc:docMk/>
          <pc:sldMk cId="734982004" sldId="1802"/>
        </pc:sldMkLst>
      </pc:sldChg>
      <pc:sldMasterChg chg="delSldLayout">
        <pc:chgData name="PHUNG HUY QUANG" userId="aa0dc45d-0ceb-4361-bcf2-4ee790151ef5" providerId="ADAL" clId="{FE7BD160-AE84-413B-BB19-9864351E62D7}" dt="2023-04-23T12:32:23.019" v="202" actId="47"/>
        <pc:sldMasterMkLst>
          <pc:docMk/>
          <pc:sldMasterMk cId="3734251528" sldId="2147483648"/>
        </pc:sldMasterMkLst>
        <pc:sldLayoutChg chg="del">
          <pc:chgData name="PHUNG HUY QUANG" userId="aa0dc45d-0ceb-4361-bcf2-4ee790151ef5" providerId="ADAL" clId="{FE7BD160-AE84-413B-BB19-9864351E62D7}" dt="2023-04-23T12:32:23.019" v="202" actId="47"/>
          <pc:sldLayoutMkLst>
            <pc:docMk/>
            <pc:sldMasterMk cId="3734251528" sldId="2147483648"/>
            <pc:sldLayoutMk cId="2490363346" sldId="2147483660"/>
          </pc:sldLayoutMkLst>
        </pc:sldLayoutChg>
        <pc:sldLayoutChg chg="del">
          <pc:chgData name="PHUNG HUY QUANG" userId="aa0dc45d-0ceb-4361-bcf2-4ee790151ef5" providerId="ADAL" clId="{FE7BD160-AE84-413B-BB19-9864351E62D7}" dt="2023-04-23T12:32:23.019" v="202" actId="47"/>
          <pc:sldLayoutMkLst>
            <pc:docMk/>
            <pc:sldMasterMk cId="3734251528" sldId="2147483648"/>
            <pc:sldLayoutMk cId="309778551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F2D95-1963-4AC7-9CC3-B5FF3A7EF35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3208-9CC3-4F38-A2E6-E08394D8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07B0-4228-44B9-99C3-30D7314FA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4CF9A-419A-4635-B5FA-175E346C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CF05-4EDB-4FAF-99F4-917EEEB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2259-35CD-4DB0-A634-988CAA80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5A5F-B964-4651-8A15-46D95548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8CF-103F-4524-8408-CBA78F3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7B2D0-6DFF-49A5-895B-47FC70C9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E2B4-BD3F-4CB8-9A00-FA14B3EB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8463-A832-4DE1-A5FF-62FDDC17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9338-1975-46F5-9BE9-AFD162B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04D79-F168-4EFA-A151-A1397874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CF212-070C-4D38-BFE5-9CDB35B7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C2D5-5180-4E9D-AB26-D47B8079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6466-0F90-475E-9C94-CA837EEF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CDE-885F-4901-8C2C-D3ABD10C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1190-0EF5-4CDC-8F99-29DD550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0C99-FFC3-44A3-91C4-3282BE36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596E-BA50-4A04-AECF-88A92514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AC35-9E5A-45D8-B0FF-A9D10D2D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582D-08EE-4A0A-BDFC-32596F33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0D3B-ED68-4A64-AC08-3D9B4F2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A2C-6658-4DD5-BF06-883B7ECA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B06B-9C6B-4C42-97E8-8F1B62DC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2FDF-A2B1-49B7-9F9B-17DEA2A5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B776-F0A0-49F8-BA9F-38D45B4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1569-D380-43D4-BAC0-3517FBB6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CF91-52C3-4BFF-A12E-4225B7064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F630-B897-4DAF-B79C-AE0FD9BC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350A-D19C-473A-A0AB-55BEEA9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061F-48BF-4CB9-8130-A56342FD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C178-A760-4141-9B92-DA339967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0A60-9FFE-4C01-813F-56225C46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FC79-805B-430E-8525-28AEDE68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6F704-896F-415A-A978-9097B1B42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8F69D-A3F4-4312-90D5-A92C52BE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84954-A025-4869-868E-8FD7D4E8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3DF64-D0D7-4F26-A4A1-4022C5E4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591E-1D22-472D-92E9-7B4CC410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9472E-830F-493B-85FB-C4A857AE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CB0-A0AC-4419-B7B1-48E30722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01479-4D35-4062-98B3-D1F233A7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F93A8-5281-4575-AE16-9EC0A08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BDD1-1BF5-4E5A-9915-275D49E6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63CE-E888-4200-80E8-A559C81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3913-512E-4497-A137-441FD560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24B9-4294-4009-8BE8-A3A9C07E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8F99-1CB3-4700-9ED3-4F7C8D2D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7747-0957-4DCA-BA52-7B9C5D63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0F54-1AA4-4B71-A002-F101AED6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BEC2-58B9-40E0-B893-2721D31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F882-AD00-4101-8DBE-67459FD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D96F-C5C8-4EEE-A9DE-79289B41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9B46-EC65-4108-A833-C8001CD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D2057-5883-4632-91C1-2A2ED0EE4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98AC2-07E2-40CD-B3F6-49E55BF8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67C4-414A-489B-B263-9B4C4161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57D88-07F3-4275-878E-C8C8888E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607F9-8C5F-40A0-A6A3-32BA93DE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65601-5CC7-477D-B2E4-D506E92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33E-E65C-43D8-8721-26CC52A7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CF9D-0D76-48DC-B933-543EFF0B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D019-63E1-4F97-A65E-7A609D90A6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E916-B6AC-4C22-B6BB-16170762B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CC8B-1E4B-47BE-83AA-02717550D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9A36-AEB5-425D-8512-C99B84CF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7824A-39E6-4FE5-A3E5-56C64E05CCDA}"/>
              </a:ext>
            </a:extLst>
          </p:cNvPr>
          <p:cNvSpPr txBox="1"/>
          <p:nvPr/>
        </p:nvSpPr>
        <p:spPr>
          <a:xfrm>
            <a:off x="1551963" y="662730"/>
            <a:ext cx="7952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 err="1"/>
              <a:t>Name</a:t>
            </a:r>
            <a:r>
              <a:rPr lang="en-US" sz="3200" b="1" dirty="0"/>
              <a:t>s</a:t>
            </a:r>
            <a:r>
              <a:rPr lang="vi-VN" sz="3200" b="1" dirty="0"/>
              <a:t> </a:t>
            </a:r>
            <a:r>
              <a:rPr lang="en-US" sz="3200" b="1" dirty="0"/>
              <a:t>of your group members</a:t>
            </a:r>
          </a:p>
        </p:txBody>
      </p:sp>
    </p:spTree>
    <p:extLst>
      <p:ext uri="{BB962C8B-B14F-4D97-AF65-F5344CB8AC3E}">
        <p14:creationId xmlns:p14="http://schemas.microsoft.com/office/powerpoint/2010/main" val="18029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2111-C125-F1A8-846A-1A91F981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58" y="342894"/>
            <a:ext cx="5552387" cy="50214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Task 2: Find the premise/conclusion  </a:t>
            </a:r>
            <a:br>
              <a:rPr lang="en-US" sz="2800" b="1" dirty="0"/>
            </a:br>
            <a:r>
              <a:rPr lang="en-US" sz="2800" b="1" dirty="0"/>
              <a:t>              indicators and the assumption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C6C46-C7F9-F9D8-53B8-E5F9DB80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7" y="2714727"/>
            <a:ext cx="3783351" cy="349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9AF8B-B4DC-3A1A-4C31-DACC49DB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6" y="612626"/>
            <a:ext cx="3783351" cy="1982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426D3-16AC-857B-AA1E-6E3AA8E0AA8E}"/>
              </a:ext>
            </a:extLst>
          </p:cNvPr>
          <p:cNvSpPr txBox="1"/>
          <p:nvPr/>
        </p:nvSpPr>
        <p:spPr>
          <a:xfrm>
            <a:off x="4482638" y="747789"/>
            <a:ext cx="394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Premise/conclusion indicator: So</a:t>
            </a:r>
          </a:p>
          <a:p>
            <a:r>
              <a:rPr lang="en-US" dirty="0"/>
              <a:t>Assumption: I’m from England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A4DFF-C43A-C230-57D1-00B9BEFCBF98}"/>
              </a:ext>
            </a:extLst>
          </p:cNvPr>
          <p:cNvSpPr txBox="1"/>
          <p:nvPr/>
        </p:nvSpPr>
        <p:spPr>
          <a:xfrm>
            <a:off x="4482638" y="2714727"/>
            <a:ext cx="394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Premise/conclusion indicator: That means</a:t>
            </a:r>
          </a:p>
          <a:p>
            <a:r>
              <a:rPr lang="en-US" dirty="0"/>
              <a:t>Assumption: I’m from Poland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7935D-574F-42F6-7C5D-A235F982B1E3}"/>
              </a:ext>
            </a:extLst>
          </p:cNvPr>
          <p:cNvSpPr txBox="1"/>
          <p:nvPr/>
        </p:nvSpPr>
        <p:spPr>
          <a:xfrm>
            <a:off x="4482638" y="4557814"/>
            <a:ext cx="394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Premise/conclusion indicator: Then</a:t>
            </a:r>
          </a:p>
          <a:p>
            <a:r>
              <a:rPr lang="en-US" dirty="0"/>
              <a:t>Assumption: I’m from Greenland.</a:t>
            </a:r>
          </a:p>
        </p:txBody>
      </p:sp>
    </p:spTree>
    <p:extLst>
      <p:ext uri="{BB962C8B-B14F-4D97-AF65-F5344CB8AC3E}">
        <p14:creationId xmlns:p14="http://schemas.microsoft.com/office/powerpoint/2010/main" val="183934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55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Task 2: Find the premise/conclusion                 indicators and the assumption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Thi Dieu Ngoc</dc:creator>
  <cp:lastModifiedBy>PHUNG HUY QUANG</cp:lastModifiedBy>
  <cp:revision>114</cp:revision>
  <dcterms:created xsi:type="dcterms:W3CDTF">2021-09-04T03:51:56Z</dcterms:created>
  <dcterms:modified xsi:type="dcterms:W3CDTF">2023-04-23T13:41:57Z</dcterms:modified>
</cp:coreProperties>
</file>