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425" r:id="rId2"/>
    <p:sldId id="42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EDA1D0-7D97-4A3C-B314-2197587C0643}" v="5" dt="2023-05-13T08:21:1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8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NG HUY QUANG" userId="aa0dc45d-0ceb-4361-bcf2-4ee790151ef5" providerId="ADAL" clId="{53EDA1D0-7D97-4A3C-B314-2197587C0643}"/>
    <pc:docChg chg="undo custSel addSld modSld">
      <pc:chgData name="PHUNG HUY QUANG" userId="aa0dc45d-0ceb-4361-bcf2-4ee790151ef5" providerId="ADAL" clId="{53EDA1D0-7D97-4A3C-B314-2197587C0643}" dt="2023-05-13T08:30:38.078" v="14" actId="20577"/>
      <pc:docMkLst>
        <pc:docMk/>
      </pc:docMkLst>
      <pc:sldChg chg="addSp delSp modSp new mod">
        <pc:chgData name="PHUNG HUY QUANG" userId="aa0dc45d-0ceb-4361-bcf2-4ee790151ef5" providerId="ADAL" clId="{53EDA1D0-7D97-4A3C-B314-2197587C0643}" dt="2023-05-13T08:30:38.078" v="14" actId="20577"/>
        <pc:sldMkLst>
          <pc:docMk/>
          <pc:sldMk cId="2888103154" sldId="426"/>
        </pc:sldMkLst>
        <pc:spChg chg="del">
          <ac:chgData name="PHUNG HUY QUANG" userId="aa0dc45d-0ceb-4361-bcf2-4ee790151ef5" providerId="ADAL" clId="{53EDA1D0-7D97-4A3C-B314-2197587C0643}" dt="2023-05-13T06:56:58.577" v="1" actId="478"/>
          <ac:spMkLst>
            <pc:docMk/>
            <pc:sldMk cId="2888103154" sldId="426"/>
            <ac:spMk id="2" creationId="{CFD4D3F7-DAE5-C152-1E43-1CCE95107D7F}"/>
          </ac:spMkLst>
        </pc:spChg>
        <pc:spChg chg="del">
          <ac:chgData name="PHUNG HUY QUANG" userId="aa0dc45d-0ceb-4361-bcf2-4ee790151ef5" providerId="ADAL" clId="{53EDA1D0-7D97-4A3C-B314-2197587C0643}" dt="2023-05-13T06:57:00.538" v="2" actId="478"/>
          <ac:spMkLst>
            <pc:docMk/>
            <pc:sldMk cId="2888103154" sldId="426"/>
            <ac:spMk id="3" creationId="{C833E4BE-20BB-5C4B-BC61-4E14B3447FB5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4" creationId="{AB7320AB-8BB5-8D18-DF2E-E81107AD8BA1}"/>
          </ac:spMkLst>
        </pc:spChg>
        <pc:spChg chg="add mod">
          <ac:chgData name="PHUNG HUY QUANG" userId="aa0dc45d-0ceb-4361-bcf2-4ee790151ef5" providerId="ADAL" clId="{53EDA1D0-7D97-4A3C-B314-2197587C0643}" dt="2023-05-13T06:57:05.736" v="4" actId="1076"/>
          <ac:spMkLst>
            <pc:docMk/>
            <pc:sldMk cId="2888103154" sldId="426"/>
            <ac:spMk id="5" creationId="{3377DEF4-8ABE-48E9-443D-61C24D86E2CC}"/>
          </ac:spMkLst>
        </pc:spChg>
        <pc:spChg chg="add mod">
          <ac:chgData name="PHUNG HUY QUANG" userId="aa0dc45d-0ceb-4361-bcf2-4ee790151ef5" providerId="ADAL" clId="{53EDA1D0-7D97-4A3C-B314-2197587C0643}" dt="2023-05-13T06:57:10.935" v="6" actId="1076"/>
          <ac:spMkLst>
            <pc:docMk/>
            <pc:sldMk cId="2888103154" sldId="426"/>
            <ac:spMk id="6" creationId="{2CCC8975-0584-92D6-D8A1-FE42E2306944}"/>
          </ac:spMkLst>
        </pc:spChg>
        <pc:spChg chg="add mod">
          <ac:chgData name="PHUNG HUY QUANG" userId="aa0dc45d-0ceb-4361-bcf2-4ee790151ef5" providerId="ADAL" clId="{53EDA1D0-7D97-4A3C-B314-2197587C0643}" dt="2023-05-13T08:21:11.486" v="11" actId="1076"/>
          <ac:spMkLst>
            <pc:docMk/>
            <pc:sldMk cId="2888103154" sldId="426"/>
            <ac:spMk id="7" creationId="{4668155B-D4BF-5DA0-B249-715559CBEDFC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8" creationId="{FABC5304-D226-1483-9AE2-9DD2B9508000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9" creationId="{5F8E8DF2-A43D-886B-762C-837F37A3246B}"/>
          </ac:spMkLst>
        </pc:spChg>
        <pc:spChg chg="add mod">
          <ac:chgData name="PHUNG HUY QUANG" userId="aa0dc45d-0ceb-4361-bcf2-4ee790151ef5" providerId="ADAL" clId="{53EDA1D0-7D97-4A3C-B314-2197587C0643}" dt="2023-05-13T06:57:13.785" v="7" actId="1076"/>
          <ac:spMkLst>
            <pc:docMk/>
            <pc:sldMk cId="2888103154" sldId="426"/>
            <ac:spMk id="10" creationId="{C16593CF-9E7A-E5AB-6DC3-E711B1C7ED72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1" creationId="{30DB028E-ADF6-44C2-B8AB-396216C0A03D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2" creationId="{6309176B-0B27-215E-0AAB-01221CA3806E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3" creationId="{F1C9A6E2-2F1B-6751-BFDA-C5448C0F2C5A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4" creationId="{973DEAAB-D03A-1E05-D689-23B9C44B0D57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5" creationId="{71F53EB2-51DC-3B5F-ADC8-73C656AB899C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6" creationId="{FC2A7BC6-8116-BAC2-87BD-8479DF8B6444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7" creationId="{F56738D9-17DF-0A22-F504-3B126F22DE39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19" creationId="{A8194FA6-BBBF-4DFF-077C-4C100087A739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20" creationId="{BC704E53-280B-900A-82DD-67DEFBCCBFB5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21" creationId="{7BC9099F-DEA3-3D1C-E4FE-BA6D70721C36}"/>
          </ac:spMkLst>
        </pc:spChg>
        <pc:spChg chg="add mod">
          <ac:chgData name="PHUNG HUY QUANG" userId="aa0dc45d-0ceb-4361-bcf2-4ee790151ef5" providerId="ADAL" clId="{53EDA1D0-7D97-4A3C-B314-2197587C0643}" dt="2023-05-13T08:30:38.078" v="14" actId="20577"/>
          <ac:spMkLst>
            <pc:docMk/>
            <pc:sldMk cId="2888103154" sldId="426"/>
            <ac:spMk id="22" creationId="{68F2089F-4BF5-F376-56DA-8C6C99816682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23" creationId="{3A8C82D4-34B9-C620-6F6E-80A4EFC1B7BA}"/>
          </ac:spMkLst>
        </pc:spChg>
        <pc:spChg chg="add mod">
          <ac:chgData name="PHUNG HUY QUANG" userId="aa0dc45d-0ceb-4361-bcf2-4ee790151ef5" providerId="ADAL" clId="{53EDA1D0-7D97-4A3C-B314-2197587C0643}" dt="2023-05-13T06:57:00.991" v="3"/>
          <ac:spMkLst>
            <pc:docMk/>
            <pc:sldMk cId="2888103154" sldId="426"/>
            <ac:spMk id="24" creationId="{12A983B8-46F6-8DDB-25BB-DCA14C1C150F}"/>
          </ac:spMkLst>
        </pc:spChg>
        <pc:inkChg chg="add mod">
          <ac:chgData name="PHUNG HUY QUANG" userId="aa0dc45d-0ceb-4361-bcf2-4ee790151ef5" providerId="ADAL" clId="{53EDA1D0-7D97-4A3C-B314-2197587C0643}" dt="2023-05-13T06:57:00.991" v="3"/>
          <ac:inkMkLst>
            <pc:docMk/>
            <pc:sldMk cId="2888103154" sldId="426"/>
            <ac:inkMk id="18" creationId="{9E145258-D1B3-DEA1-9BD6-25D4DF6211A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2T16:42:38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24575,'0'-4'0,"3"-1"0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3T06:57:00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B162-C8CE-4C58-A610-B2A087D977ED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DA36-CFF9-4CAD-A56A-95261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easy quiz wishers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7DFC-E435-423F-9AEE-81828A079905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BB16-6A13-4317-97CB-A5A40C9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2" y="687320"/>
            <a:ext cx="8299286" cy="109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Nearly all students who want easy quizzes don’t want to think deeply.</a:t>
            </a:r>
          </a:p>
          <a:p>
            <a:pPr marL="0" indent="0">
              <a:buNone/>
            </a:pPr>
            <a:r>
              <a:rPr lang="en-US" sz="1800" dirty="0"/>
              <a:t>In some cases, those who want easy quizzes may score high.</a:t>
            </a:r>
          </a:p>
          <a:p>
            <a:pPr marL="0" indent="0">
              <a:buNone/>
            </a:pPr>
            <a:r>
              <a:rPr lang="en-US" sz="1800" dirty="0"/>
              <a:t>So, several students who don’t want to think deeply can get high scores.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293364" y="168868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293364" y="31063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605145" y="310639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770104" y="598167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DDB9F6-10A7-E268-9C19-378CE4E820FA}"/>
              </a:ext>
            </a:extLst>
          </p:cNvPr>
          <p:cNvSpPr txBox="1">
            <a:spLocks/>
          </p:cNvSpPr>
          <p:nvPr/>
        </p:nvSpPr>
        <p:spPr>
          <a:xfrm>
            <a:off x="278743" y="2058562"/>
            <a:ext cx="8697305" cy="1093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students who want easy quizzes</a:t>
            </a:r>
            <a:r>
              <a:rPr lang="en-US" sz="1800" dirty="0"/>
              <a:t> (SEQ) are </a:t>
            </a:r>
            <a:r>
              <a:rPr lang="en-US" sz="1800" dirty="0">
                <a:highlight>
                  <a:srgbClr val="FFFF00"/>
                </a:highlight>
              </a:rPr>
              <a:t>people who don’t want to think deeply. </a:t>
            </a:r>
            <a:r>
              <a:rPr lang="en-US" sz="1800" dirty="0"/>
              <a:t>(NTD)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students who want easy quizzes</a:t>
            </a:r>
            <a:r>
              <a:rPr lang="en-US" sz="1800" dirty="0"/>
              <a:t> (SEQ) are </a:t>
            </a:r>
            <a:r>
              <a:rPr lang="en-US" sz="1800" dirty="0">
                <a:highlight>
                  <a:srgbClr val="FFFF00"/>
                </a:highlight>
              </a:rPr>
              <a:t>people who may  score high</a:t>
            </a:r>
            <a:r>
              <a:rPr lang="en-US" sz="1800" dirty="0"/>
              <a:t>. (SH)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some </a:t>
            </a:r>
            <a:r>
              <a:rPr lang="en-US" sz="1800" dirty="0">
                <a:highlight>
                  <a:srgbClr val="FFFF00"/>
                </a:highlight>
              </a:rPr>
              <a:t>students who don’t think deeply</a:t>
            </a:r>
            <a:r>
              <a:rPr lang="en-US" sz="1800" dirty="0"/>
              <a:t> (NTD) are </a:t>
            </a:r>
            <a:r>
              <a:rPr lang="en-US" sz="1800" dirty="0">
                <a:highlight>
                  <a:srgbClr val="FFFF00"/>
                </a:highlight>
              </a:rPr>
              <a:t>people who get high scores</a:t>
            </a:r>
            <a:r>
              <a:rPr lang="en-US" sz="1800" dirty="0"/>
              <a:t>. (SH)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1B7DDA-05E5-D785-A9D4-044F2C7C0A52}"/>
              </a:ext>
            </a:extLst>
          </p:cNvPr>
          <p:cNvSpPr txBox="1">
            <a:spLocks/>
          </p:cNvSpPr>
          <p:nvPr/>
        </p:nvSpPr>
        <p:spPr>
          <a:xfrm>
            <a:off x="283125" y="3468947"/>
            <a:ext cx="2343150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SEQ </a:t>
            </a:r>
            <a:r>
              <a:rPr lang="en-US" sz="1800" dirty="0"/>
              <a:t>are </a:t>
            </a:r>
            <a:r>
              <a:rPr lang="en-US" sz="1800" dirty="0">
                <a:highlight>
                  <a:srgbClr val="FFFF00"/>
                </a:highlight>
              </a:rPr>
              <a:t>NTD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SEQ</a:t>
            </a:r>
            <a:r>
              <a:rPr lang="en-US" sz="1800" dirty="0"/>
              <a:t> are </a:t>
            </a:r>
            <a:r>
              <a:rPr lang="en-US" sz="1800" dirty="0">
                <a:highlight>
                  <a:srgbClr val="FFFF00"/>
                </a:highlight>
              </a:rPr>
              <a:t>SH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Some </a:t>
            </a:r>
            <a:r>
              <a:rPr lang="en-US" sz="1800" dirty="0">
                <a:highlight>
                  <a:srgbClr val="FFFF00"/>
                </a:highlight>
              </a:rPr>
              <a:t>NTD </a:t>
            </a:r>
            <a:r>
              <a:rPr lang="en-US" sz="1800" dirty="0"/>
              <a:t>are </a:t>
            </a:r>
            <a:r>
              <a:rPr lang="en-US" sz="1800" dirty="0">
                <a:highlight>
                  <a:srgbClr val="FFFF00"/>
                </a:highlight>
              </a:rPr>
              <a:t>SH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BCF968-3DED-9CE6-CE4B-B53B19A24B77}"/>
              </a:ext>
            </a:extLst>
          </p:cNvPr>
          <p:cNvSpPr/>
          <p:nvPr/>
        </p:nvSpPr>
        <p:spPr>
          <a:xfrm>
            <a:off x="5556675" y="4649870"/>
            <a:ext cx="961053" cy="1090702"/>
          </a:xfrm>
          <a:custGeom>
            <a:avLst/>
            <a:gdLst>
              <a:gd name="connsiteX0" fmla="*/ 264368 w 961053"/>
              <a:gd name="connsiteY0" fmla="*/ 0 h 1090702"/>
              <a:gd name="connsiteX1" fmla="*/ 943935 w 961053"/>
              <a:gd name="connsiteY1" fmla="*/ 281486 h 1090702"/>
              <a:gd name="connsiteX2" fmla="*/ 961053 w 961053"/>
              <a:gd name="connsiteY2" fmla="*/ 302233 h 1090702"/>
              <a:gd name="connsiteX3" fmla="*/ 860818 w 961053"/>
              <a:gd name="connsiteY3" fmla="*/ 423719 h 1090702"/>
              <a:gd name="connsiteX4" fmla="*/ 696685 w 961053"/>
              <a:gd name="connsiteY4" fmla="*/ 961053 h 1090702"/>
              <a:gd name="connsiteX5" fmla="*/ 701647 w 961053"/>
              <a:gd name="connsiteY5" fmla="*/ 1059315 h 1090702"/>
              <a:gd name="connsiteX6" fmla="*/ 706437 w 961053"/>
              <a:gd name="connsiteY6" fmla="*/ 1090702 h 1090702"/>
              <a:gd name="connsiteX7" fmla="*/ 675265 w 961053"/>
              <a:gd name="connsiteY7" fmla="*/ 1082687 h 1090702"/>
              <a:gd name="connsiteX8" fmla="*/ 0 w 961053"/>
              <a:gd name="connsiteY8" fmla="*/ 164841 h 1090702"/>
              <a:gd name="connsiteX9" fmla="*/ 4962 w 961053"/>
              <a:gd name="connsiteY9" fmla="*/ 66579 h 1090702"/>
              <a:gd name="connsiteX10" fmla="*/ 9752 w 961053"/>
              <a:gd name="connsiteY10" fmla="*/ 35192 h 1090702"/>
              <a:gd name="connsiteX11" fmla="*/ 70682 w 961053"/>
              <a:gd name="connsiteY11" fmla="*/ 19525 h 1090702"/>
              <a:gd name="connsiteX12" fmla="*/ 264368 w 961053"/>
              <a:gd name="connsiteY12" fmla="*/ 0 h 109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053" h="1090702">
                <a:moveTo>
                  <a:pt x="264368" y="0"/>
                </a:moveTo>
                <a:cubicBezTo>
                  <a:pt x="529755" y="0"/>
                  <a:pt x="770019" y="107570"/>
                  <a:pt x="943935" y="281486"/>
                </a:cubicBezTo>
                <a:lnTo>
                  <a:pt x="961053" y="302233"/>
                </a:lnTo>
                <a:lnTo>
                  <a:pt x="860818" y="423719"/>
                </a:lnTo>
                <a:cubicBezTo>
                  <a:pt x="757193" y="577104"/>
                  <a:pt x="696685" y="762012"/>
                  <a:pt x="696685" y="961053"/>
                </a:cubicBezTo>
                <a:cubicBezTo>
                  <a:pt x="696685" y="994227"/>
                  <a:pt x="698366" y="1027007"/>
                  <a:pt x="701647" y="1059315"/>
                </a:cubicBezTo>
                <a:lnTo>
                  <a:pt x="706437" y="1090702"/>
                </a:lnTo>
                <a:lnTo>
                  <a:pt x="675265" y="1082687"/>
                </a:lnTo>
                <a:cubicBezTo>
                  <a:pt x="284051" y="961007"/>
                  <a:pt x="0" y="596096"/>
                  <a:pt x="0" y="164841"/>
                </a:cubicBezTo>
                <a:cubicBezTo>
                  <a:pt x="0" y="131668"/>
                  <a:pt x="1681" y="98887"/>
                  <a:pt x="4962" y="66579"/>
                </a:cubicBezTo>
                <a:lnTo>
                  <a:pt x="9752" y="35192"/>
                </a:lnTo>
                <a:lnTo>
                  <a:pt x="70682" y="19525"/>
                </a:lnTo>
                <a:cubicBezTo>
                  <a:pt x="133244" y="6723"/>
                  <a:pt x="198021" y="0"/>
                  <a:pt x="264368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CEA13D-42D8-1274-E0A0-42E7B7B01167}"/>
              </a:ext>
            </a:extLst>
          </p:cNvPr>
          <p:cNvSpPr/>
          <p:nvPr/>
        </p:nvSpPr>
        <p:spPr>
          <a:xfrm>
            <a:off x="6517728" y="4649870"/>
            <a:ext cx="961053" cy="1090702"/>
          </a:xfrm>
          <a:custGeom>
            <a:avLst/>
            <a:gdLst>
              <a:gd name="connsiteX0" fmla="*/ 696685 w 961053"/>
              <a:gd name="connsiteY0" fmla="*/ 0 h 1090702"/>
              <a:gd name="connsiteX1" fmla="*/ 890371 w 961053"/>
              <a:gd name="connsiteY1" fmla="*/ 19525 h 1090702"/>
              <a:gd name="connsiteX2" fmla="*/ 951301 w 961053"/>
              <a:gd name="connsiteY2" fmla="*/ 35192 h 1090702"/>
              <a:gd name="connsiteX3" fmla="*/ 956091 w 961053"/>
              <a:gd name="connsiteY3" fmla="*/ 66579 h 1090702"/>
              <a:gd name="connsiteX4" fmla="*/ 961053 w 961053"/>
              <a:gd name="connsiteY4" fmla="*/ 164841 h 1090702"/>
              <a:gd name="connsiteX5" fmla="*/ 285788 w 961053"/>
              <a:gd name="connsiteY5" fmla="*/ 1082687 h 1090702"/>
              <a:gd name="connsiteX6" fmla="*/ 254616 w 961053"/>
              <a:gd name="connsiteY6" fmla="*/ 1090702 h 1090702"/>
              <a:gd name="connsiteX7" fmla="*/ 259406 w 961053"/>
              <a:gd name="connsiteY7" fmla="*/ 1059315 h 1090702"/>
              <a:gd name="connsiteX8" fmla="*/ 264368 w 961053"/>
              <a:gd name="connsiteY8" fmla="*/ 961053 h 1090702"/>
              <a:gd name="connsiteX9" fmla="*/ 100235 w 961053"/>
              <a:gd name="connsiteY9" fmla="*/ 423719 h 1090702"/>
              <a:gd name="connsiteX10" fmla="*/ 0 w 961053"/>
              <a:gd name="connsiteY10" fmla="*/ 302233 h 1090702"/>
              <a:gd name="connsiteX11" fmla="*/ 17118 w 961053"/>
              <a:gd name="connsiteY11" fmla="*/ 281486 h 1090702"/>
              <a:gd name="connsiteX12" fmla="*/ 696685 w 961053"/>
              <a:gd name="connsiteY12" fmla="*/ 0 h 1090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61053" h="1090702">
                <a:moveTo>
                  <a:pt x="696685" y="0"/>
                </a:moveTo>
                <a:cubicBezTo>
                  <a:pt x="763032" y="0"/>
                  <a:pt x="827809" y="6723"/>
                  <a:pt x="890371" y="19525"/>
                </a:cubicBezTo>
                <a:lnTo>
                  <a:pt x="951301" y="35192"/>
                </a:lnTo>
                <a:lnTo>
                  <a:pt x="956091" y="66579"/>
                </a:lnTo>
                <a:cubicBezTo>
                  <a:pt x="959372" y="98887"/>
                  <a:pt x="961053" y="131668"/>
                  <a:pt x="961053" y="164841"/>
                </a:cubicBezTo>
                <a:cubicBezTo>
                  <a:pt x="961053" y="596096"/>
                  <a:pt x="677002" y="961007"/>
                  <a:pt x="285788" y="1082687"/>
                </a:cubicBezTo>
                <a:lnTo>
                  <a:pt x="254616" y="1090702"/>
                </a:lnTo>
                <a:lnTo>
                  <a:pt x="259406" y="1059315"/>
                </a:lnTo>
                <a:cubicBezTo>
                  <a:pt x="262687" y="1027007"/>
                  <a:pt x="264368" y="994227"/>
                  <a:pt x="264368" y="961053"/>
                </a:cubicBezTo>
                <a:cubicBezTo>
                  <a:pt x="264368" y="762012"/>
                  <a:pt x="203860" y="577104"/>
                  <a:pt x="100235" y="423719"/>
                </a:cubicBezTo>
                <a:lnTo>
                  <a:pt x="0" y="302233"/>
                </a:lnTo>
                <a:lnTo>
                  <a:pt x="17118" y="281486"/>
                </a:lnTo>
                <a:cubicBezTo>
                  <a:pt x="191034" y="107570"/>
                  <a:pt x="431298" y="0"/>
                  <a:pt x="696685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D999DC-B757-353A-E5C4-8C692749AEEC}"/>
              </a:ext>
            </a:extLst>
          </p:cNvPr>
          <p:cNvSpPr/>
          <p:nvPr/>
        </p:nvSpPr>
        <p:spPr>
          <a:xfrm>
            <a:off x="6263111" y="5740573"/>
            <a:ext cx="509232" cy="529171"/>
          </a:xfrm>
          <a:custGeom>
            <a:avLst/>
            <a:gdLst>
              <a:gd name="connsiteX0" fmla="*/ 0 w 509232"/>
              <a:gd name="connsiteY0" fmla="*/ 0 h 529171"/>
              <a:gd name="connsiteX1" fmla="*/ 60930 w 509232"/>
              <a:gd name="connsiteY1" fmla="*/ 15667 h 529171"/>
              <a:gd name="connsiteX2" fmla="*/ 254616 w 509232"/>
              <a:gd name="connsiteY2" fmla="*/ 35192 h 529171"/>
              <a:gd name="connsiteX3" fmla="*/ 448302 w 509232"/>
              <a:gd name="connsiteY3" fmla="*/ 15667 h 529171"/>
              <a:gd name="connsiteX4" fmla="*/ 509232 w 509232"/>
              <a:gd name="connsiteY4" fmla="*/ 0 h 529171"/>
              <a:gd name="connsiteX5" fmla="*/ 499459 w 509232"/>
              <a:gd name="connsiteY5" fmla="*/ 64037 h 529171"/>
              <a:gd name="connsiteX6" fmla="*/ 354851 w 509232"/>
              <a:gd name="connsiteY6" fmla="*/ 407685 h 529171"/>
              <a:gd name="connsiteX7" fmla="*/ 254616 w 509232"/>
              <a:gd name="connsiteY7" fmla="*/ 529171 h 529171"/>
              <a:gd name="connsiteX8" fmla="*/ 154381 w 509232"/>
              <a:gd name="connsiteY8" fmla="*/ 407685 h 529171"/>
              <a:gd name="connsiteX9" fmla="*/ 9773 w 509232"/>
              <a:gd name="connsiteY9" fmla="*/ 64037 h 529171"/>
              <a:gd name="connsiteX10" fmla="*/ 0 w 509232"/>
              <a:gd name="connsiteY10" fmla="*/ 0 h 52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9232" h="529171">
                <a:moveTo>
                  <a:pt x="0" y="0"/>
                </a:moveTo>
                <a:lnTo>
                  <a:pt x="60930" y="15667"/>
                </a:lnTo>
                <a:cubicBezTo>
                  <a:pt x="123493" y="28469"/>
                  <a:pt x="188269" y="35192"/>
                  <a:pt x="254616" y="35192"/>
                </a:cubicBezTo>
                <a:cubicBezTo>
                  <a:pt x="320963" y="35192"/>
                  <a:pt x="385740" y="28469"/>
                  <a:pt x="448302" y="15667"/>
                </a:cubicBezTo>
                <a:lnTo>
                  <a:pt x="509232" y="0"/>
                </a:lnTo>
                <a:lnTo>
                  <a:pt x="499459" y="64037"/>
                </a:lnTo>
                <a:cubicBezTo>
                  <a:pt x="473855" y="189161"/>
                  <a:pt x="423935" y="305428"/>
                  <a:pt x="354851" y="407685"/>
                </a:cubicBezTo>
                <a:lnTo>
                  <a:pt x="254616" y="529171"/>
                </a:lnTo>
                <a:lnTo>
                  <a:pt x="154381" y="407685"/>
                </a:lnTo>
                <a:cubicBezTo>
                  <a:pt x="85298" y="305428"/>
                  <a:pt x="35377" y="189161"/>
                  <a:pt x="9773" y="64037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38722D-4098-91C3-8CE0-03AB2ADDED95}"/>
              </a:ext>
            </a:extLst>
          </p:cNvPr>
          <p:cNvSpPr/>
          <p:nvPr/>
        </p:nvSpPr>
        <p:spPr>
          <a:xfrm>
            <a:off x="5566426" y="3853659"/>
            <a:ext cx="1902602" cy="1098445"/>
          </a:xfrm>
          <a:custGeom>
            <a:avLst/>
            <a:gdLst>
              <a:gd name="connsiteX0" fmla="*/ 951301 w 1902602"/>
              <a:gd name="connsiteY0" fmla="*/ 0 h 1098445"/>
              <a:gd name="connsiteX1" fmla="*/ 1892829 w 1902602"/>
              <a:gd name="connsiteY1" fmla="*/ 767367 h 1098445"/>
              <a:gd name="connsiteX2" fmla="*/ 1902602 w 1902602"/>
              <a:gd name="connsiteY2" fmla="*/ 831404 h 1098445"/>
              <a:gd name="connsiteX3" fmla="*/ 1841672 w 1902602"/>
              <a:gd name="connsiteY3" fmla="*/ 815737 h 1098445"/>
              <a:gd name="connsiteX4" fmla="*/ 1647986 w 1902602"/>
              <a:gd name="connsiteY4" fmla="*/ 796212 h 1098445"/>
              <a:gd name="connsiteX5" fmla="*/ 968419 w 1902602"/>
              <a:gd name="connsiteY5" fmla="*/ 1077698 h 1098445"/>
              <a:gd name="connsiteX6" fmla="*/ 951301 w 1902602"/>
              <a:gd name="connsiteY6" fmla="*/ 1098445 h 1098445"/>
              <a:gd name="connsiteX7" fmla="*/ 934183 w 1902602"/>
              <a:gd name="connsiteY7" fmla="*/ 1077698 h 1098445"/>
              <a:gd name="connsiteX8" fmla="*/ 254616 w 1902602"/>
              <a:gd name="connsiteY8" fmla="*/ 796212 h 1098445"/>
              <a:gd name="connsiteX9" fmla="*/ 60930 w 1902602"/>
              <a:gd name="connsiteY9" fmla="*/ 815737 h 1098445"/>
              <a:gd name="connsiteX10" fmla="*/ 0 w 1902602"/>
              <a:gd name="connsiteY10" fmla="*/ 831404 h 1098445"/>
              <a:gd name="connsiteX11" fmla="*/ 9773 w 1902602"/>
              <a:gd name="connsiteY11" fmla="*/ 767367 h 1098445"/>
              <a:gd name="connsiteX12" fmla="*/ 951301 w 1902602"/>
              <a:gd name="connsiteY12" fmla="*/ 0 h 109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2602" h="1098445">
                <a:moveTo>
                  <a:pt x="951301" y="0"/>
                </a:moveTo>
                <a:cubicBezTo>
                  <a:pt x="1415729" y="0"/>
                  <a:pt x="1803214" y="329432"/>
                  <a:pt x="1892829" y="767367"/>
                </a:cubicBezTo>
                <a:lnTo>
                  <a:pt x="1902602" y="831404"/>
                </a:lnTo>
                <a:lnTo>
                  <a:pt x="1841672" y="815737"/>
                </a:lnTo>
                <a:cubicBezTo>
                  <a:pt x="1779110" y="802935"/>
                  <a:pt x="1714333" y="796212"/>
                  <a:pt x="1647986" y="796212"/>
                </a:cubicBezTo>
                <a:cubicBezTo>
                  <a:pt x="1382599" y="796212"/>
                  <a:pt x="1142335" y="903782"/>
                  <a:pt x="968419" y="1077698"/>
                </a:cubicBezTo>
                <a:lnTo>
                  <a:pt x="951301" y="1098445"/>
                </a:lnTo>
                <a:lnTo>
                  <a:pt x="934183" y="1077698"/>
                </a:lnTo>
                <a:cubicBezTo>
                  <a:pt x="760267" y="903782"/>
                  <a:pt x="520003" y="796212"/>
                  <a:pt x="254616" y="796212"/>
                </a:cubicBezTo>
                <a:cubicBezTo>
                  <a:pt x="188269" y="796212"/>
                  <a:pt x="123492" y="802935"/>
                  <a:pt x="60930" y="815737"/>
                </a:cubicBezTo>
                <a:lnTo>
                  <a:pt x="0" y="831404"/>
                </a:lnTo>
                <a:lnTo>
                  <a:pt x="9773" y="767367"/>
                </a:lnTo>
                <a:cubicBezTo>
                  <a:pt x="99388" y="329432"/>
                  <a:pt x="486873" y="0"/>
                  <a:pt x="951301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9B36AE1-798E-BBB9-4C0D-E3E41C7A119F}"/>
              </a:ext>
            </a:extLst>
          </p:cNvPr>
          <p:cNvSpPr/>
          <p:nvPr/>
        </p:nvSpPr>
        <p:spPr>
          <a:xfrm>
            <a:off x="4859989" y="4685062"/>
            <a:ext cx="1657738" cy="1886914"/>
          </a:xfrm>
          <a:custGeom>
            <a:avLst/>
            <a:gdLst>
              <a:gd name="connsiteX0" fmla="*/ 706437 w 1657738"/>
              <a:gd name="connsiteY0" fmla="*/ 0 h 1886914"/>
              <a:gd name="connsiteX1" fmla="*/ 701647 w 1657738"/>
              <a:gd name="connsiteY1" fmla="*/ 31387 h 1886914"/>
              <a:gd name="connsiteX2" fmla="*/ 696685 w 1657738"/>
              <a:gd name="connsiteY2" fmla="*/ 129649 h 1886914"/>
              <a:gd name="connsiteX3" fmla="*/ 1371950 w 1657738"/>
              <a:gd name="connsiteY3" fmla="*/ 1047495 h 1886914"/>
              <a:gd name="connsiteX4" fmla="*/ 1403122 w 1657738"/>
              <a:gd name="connsiteY4" fmla="*/ 1055510 h 1886914"/>
              <a:gd name="connsiteX5" fmla="*/ 1412895 w 1657738"/>
              <a:gd name="connsiteY5" fmla="*/ 1119547 h 1886914"/>
              <a:gd name="connsiteX6" fmla="*/ 1557503 w 1657738"/>
              <a:gd name="connsiteY6" fmla="*/ 1463195 h 1886914"/>
              <a:gd name="connsiteX7" fmla="*/ 1657738 w 1657738"/>
              <a:gd name="connsiteY7" fmla="*/ 1584681 h 1886914"/>
              <a:gd name="connsiteX8" fmla="*/ 1640620 w 1657738"/>
              <a:gd name="connsiteY8" fmla="*/ 1605428 h 1886914"/>
              <a:gd name="connsiteX9" fmla="*/ 961053 w 1657738"/>
              <a:gd name="connsiteY9" fmla="*/ 1886914 h 1886914"/>
              <a:gd name="connsiteX10" fmla="*/ 0 w 1657738"/>
              <a:gd name="connsiteY10" fmla="*/ 925861 h 1886914"/>
              <a:gd name="connsiteX11" fmla="*/ 675265 w 1657738"/>
              <a:gd name="connsiteY11" fmla="*/ 8015 h 1886914"/>
              <a:gd name="connsiteX12" fmla="*/ 706437 w 1657738"/>
              <a:gd name="connsiteY12" fmla="*/ 0 h 188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7738" h="1886914">
                <a:moveTo>
                  <a:pt x="706437" y="0"/>
                </a:moveTo>
                <a:lnTo>
                  <a:pt x="701647" y="31387"/>
                </a:lnTo>
                <a:cubicBezTo>
                  <a:pt x="698366" y="63695"/>
                  <a:pt x="696685" y="96476"/>
                  <a:pt x="696685" y="129649"/>
                </a:cubicBezTo>
                <a:cubicBezTo>
                  <a:pt x="696685" y="560904"/>
                  <a:pt x="980736" y="925815"/>
                  <a:pt x="1371950" y="1047495"/>
                </a:cubicBezTo>
                <a:lnTo>
                  <a:pt x="1403122" y="1055510"/>
                </a:lnTo>
                <a:lnTo>
                  <a:pt x="1412895" y="1119547"/>
                </a:lnTo>
                <a:cubicBezTo>
                  <a:pt x="1438499" y="1244671"/>
                  <a:pt x="1488420" y="1360938"/>
                  <a:pt x="1557503" y="1463195"/>
                </a:cubicBezTo>
                <a:lnTo>
                  <a:pt x="1657738" y="1584681"/>
                </a:lnTo>
                <a:lnTo>
                  <a:pt x="1640620" y="1605428"/>
                </a:lnTo>
                <a:cubicBezTo>
                  <a:pt x="1466704" y="1779345"/>
                  <a:pt x="1226440" y="1886914"/>
                  <a:pt x="961053" y="1886914"/>
                </a:cubicBezTo>
                <a:cubicBezTo>
                  <a:pt x="430278" y="1886914"/>
                  <a:pt x="0" y="1456636"/>
                  <a:pt x="0" y="925861"/>
                </a:cubicBezTo>
                <a:cubicBezTo>
                  <a:pt x="0" y="494606"/>
                  <a:pt x="284051" y="129695"/>
                  <a:pt x="675265" y="8015"/>
                </a:cubicBezTo>
                <a:lnTo>
                  <a:pt x="706437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9554135-F769-2783-A4ED-2E956A24833A}"/>
              </a:ext>
            </a:extLst>
          </p:cNvPr>
          <p:cNvSpPr/>
          <p:nvPr/>
        </p:nvSpPr>
        <p:spPr>
          <a:xfrm>
            <a:off x="6517727" y="4685062"/>
            <a:ext cx="1657738" cy="1886914"/>
          </a:xfrm>
          <a:custGeom>
            <a:avLst/>
            <a:gdLst>
              <a:gd name="connsiteX0" fmla="*/ 951301 w 1657738"/>
              <a:gd name="connsiteY0" fmla="*/ 0 h 1886914"/>
              <a:gd name="connsiteX1" fmla="*/ 982473 w 1657738"/>
              <a:gd name="connsiteY1" fmla="*/ 8015 h 1886914"/>
              <a:gd name="connsiteX2" fmla="*/ 1657738 w 1657738"/>
              <a:gd name="connsiteY2" fmla="*/ 925861 h 1886914"/>
              <a:gd name="connsiteX3" fmla="*/ 696685 w 1657738"/>
              <a:gd name="connsiteY3" fmla="*/ 1886914 h 1886914"/>
              <a:gd name="connsiteX4" fmla="*/ 17118 w 1657738"/>
              <a:gd name="connsiteY4" fmla="*/ 1605428 h 1886914"/>
              <a:gd name="connsiteX5" fmla="*/ 0 w 1657738"/>
              <a:gd name="connsiteY5" fmla="*/ 1584681 h 1886914"/>
              <a:gd name="connsiteX6" fmla="*/ 100235 w 1657738"/>
              <a:gd name="connsiteY6" fmla="*/ 1463195 h 1886914"/>
              <a:gd name="connsiteX7" fmla="*/ 244843 w 1657738"/>
              <a:gd name="connsiteY7" fmla="*/ 1119547 h 1886914"/>
              <a:gd name="connsiteX8" fmla="*/ 254616 w 1657738"/>
              <a:gd name="connsiteY8" fmla="*/ 1055510 h 1886914"/>
              <a:gd name="connsiteX9" fmla="*/ 285788 w 1657738"/>
              <a:gd name="connsiteY9" fmla="*/ 1047495 h 1886914"/>
              <a:gd name="connsiteX10" fmla="*/ 961053 w 1657738"/>
              <a:gd name="connsiteY10" fmla="*/ 129649 h 1886914"/>
              <a:gd name="connsiteX11" fmla="*/ 956091 w 1657738"/>
              <a:gd name="connsiteY11" fmla="*/ 31387 h 1886914"/>
              <a:gd name="connsiteX12" fmla="*/ 951301 w 1657738"/>
              <a:gd name="connsiteY12" fmla="*/ 0 h 188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7738" h="1886914">
                <a:moveTo>
                  <a:pt x="951301" y="0"/>
                </a:moveTo>
                <a:lnTo>
                  <a:pt x="982473" y="8015"/>
                </a:lnTo>
                <a:cubicBezTo>
                  <a:pt x="1373688" y="129695"/>
                  <a:pt x="1657738" y="494606"/>
                  <a:pt x="1657738" y="925861"/>
                </a:cubicBezTo>
                <a:cubicBezTo>
                  <a:pt x="1657738" y="1456636"/>
                  <a:pt x="1227460" y="1886914"/>
                  <a:pt x="696685" y="1886914"/>
                </a:cubicBezTo>
                <a:cubicBezTo>
                  <a:pt x="431298" y="1886914"/>
                  <a:pt x="191034" y="1779345"/>
                  <a:pt x="17118" y="1605428"/>
                </a:cubicBezTo>
                <a:lnTo>
                  <a:pt x="0" y="1584681"/>
                </a:lnTo>
                <a:lnTo>
                  <a:pt x="100235" y="1463195"/>
                </a:lnTo>
                <a:cubicBezTo>
                  <a:pt x="169319" y="1360938"/>
                  <a:pt x="219239" y="1244671"/>
                  <a:pt x="244843" y="1119547"/>
                </a:cubicBezTo>
                <a:lnTo>
                  <a:pt x="254616" y="1055510"/>
                </a:lnTo>
                <a:lnTo>
                  <a:pt x="285788" y="1047495"/>
                </a:lnTo>
                <a:cubicBezTo>
                  <a:pt x="677002" y="925815"/>
                  <a:pt x="961053" y="560904"/>
                  <a:pt x="961053" y="129649"/>
                </a:cubicBezTo>
                <a:cubicBezTo>
                  <a:pt x="961053" y="96476"/>
                  <a:pt x="959372" y="63695"/>
                  <a:pt x="956091" y="31387"/>
                </a:cubicBezTo>
                <a:lnTo>
                  <a:pt x="951301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D100F06-935F-FD73-4BEC-5BDEAEB5EEB7}"/>
              </a:ext>
            </a:extLst>
          </p:cNvPr>
          <p:cNvSpPr/>
          <p:nvPr/>
        </p:nvSpPr>
        <p:spPr>
          <a:xfrm>
            <a:off x="6253359" y="4952104"/>
            <a:ext cx="528736" cy="823661"/>
          </a:xfrm>
          <a:custGeom>
            <a:avLst/>
            <a:gdLst>
              <a:gd name="connsiteX0" fmla="*/ 264368 w 528736"/>
              <a:gd name="connsiteY0" fmla="*/ 0 h 823661"/>
              <a:gd name="connsiteX1" fmla="*/ 364603 w 528736"/>
              <a:gd name="connsiteY1" fmla="*/ 121486 h 823661"/>
              <a:gd name="connsiteX2" fmla="*/ 528736 w 528736"/>
              <a:gd name="connsiteY2" fmla="*/ 658820 h 823661"/>
              <a:gd name="connsiteX3" fmla="*/ 523774 w 528736"/>
              <a:gd name="connsiteY3" fmla="*/ 757082 h 823661"/>
              <a:gd name="connsiteX4" fmla="*/ 518984 w 528736"/>
              <a:gd name="connsiteY4" fmla="*/ 788469 h 823661"/>
              <a:gd name="connsiteX5" fmla="*/ 458054 w 528736"/>
              <a:gd name="connsiteY5" fmla="*/ 804136 h 823661"/>
              <a:gd name="connsiteX6" fmla="*/ 264368 w 528736"/>
              <a:gd name="connsiteY6" fmla="*/ 823661 h 823661"/>
              <a:gd name="connsiteX7" fmla="*/ 70682 w 528736"/>
              <a:gd name="connsiteY7" fmla="*/ 804136 h 823661"/>
              <a:gd name="connsiteX8" fmla="*/ 9752 w 528736"/>
              <a:gd name="connsiteY8" fmla="*/ 788469 h 823661"/>
              <a:gd name="connsiteX9" fmla="*/ 4962 w 528736"/>
              <a:gd name="connsiteY9" fmla="*/ 757082 h 823661"/>
              <a:gd name="connsiteX10" fmla="*/ 0 w 528736"/>
              <a:gd name="connsiteY10" fmla="*/ 658820 h 823661"/>
              <a:gd name="connsiteX11" fmla="*/ 164133 w 528736"/>
              <a:gd name="connsiteY11" fmla="*/ 121486 h 823661"/>
              <a:gd name="connsiteX12" fmla="*/ 264368 w 528736"/>
              <a:gd name="connsiteY12" fmla="*/ 0 h 82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8736" h="823661">
                <a:moveTo>
                  <a:pt x="264368" y="0"/>
                </a:moveTo>
                <a:lnTo>
                  <a:pt x="364603" y="121486"/>
                </a:lnTo>
                <a:cubicBezTo>
                  <a:pt x="468228" y="274871"/>
                  <a:pt x="528736" y="459779"/>
                  <a:pt x="528736" y="658820"/>
                </a:cubicBezTo>
                <a:cubicBezTo>
                  <a:pt x="528736" y="691994"/>
                  <a:pt x="527055" y="724774"/>
                  <a:pt x="523774" y="757082"/>
                </a:cubicBezTo>
                <a:lnTo>
                  <a:pt x="518984" y="788469"/>
                </a:lnTo>
                <a:lnTo>
                  <a:pt x="458054" y="804136"/>
                </a:lnTo>
                <a:cubicBezTo>
                  <a:pt x="395492" y="816938"/>
                  <a:pt x="330715" y="823661"/>
                  <a:pt x="264368" y="823661"/>
                </a:cubicBezTo>
                <a:cubicBezTo>
                  <a:pt x="198021" y="823661"/>
                  <a:pt x="133245" y="816938"/>
                  <a:pt x="70682" y="804136"/>
                </a:cubicBezTo>
                <a:lnTo>
                  <a:pt x="9752" y="788469"/>
                </a:lnTo>
                <a:lnTo>
                  <a:pt x="4962" y="757082"/>
                </a:lnTo>
                <a:cubicBezTo>
                  <a:pt x="1681" y="724774"/>
                  <a:pt x="0" y="691994"/>
                  <a:pt x="0" y="658820"/>
                </a:cubicBezTo>
                <a:cubicBezTo>
                  <a:pt x="0" y="459779"/>
                  <a:pt x="60508" y="274871"/>
                  <a:pt x="164133" y="121486"/>
                </a:cubicBezTo>
                <a:lnTo>
                  <a:pt x="264368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66C56D6-FD71-2125-5876-062F2FFE21B4}"/>
                  </a:ext>
                </a:extLst>
              </p14:cNvPr>
              <p14:cNvContentPartPr/>
              <p14:nvPr/>
            </p14:nvContentPartPr>
            <p14:xfrm>
              <a:off x="350400" y="6199560"/>
              <a:ext cx="1800" cy="3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66C56D6-FD71-2125-5876-062F2FFE2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760" y="6190560"/>
                <a:ext cx="19440" cy="21240"/>
              </a:xfrm>
              <a:prstGeom prst="rect">
                <a:avLst/>
              </a:prstGeom>
            </p:spPr>
          </p:pic>
        </mc:Fallback>
      </mc:AlternateContent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BC1FC3CD-3097-4A39-69AB-3609791C9743}"/>
              </a:ext>
            </a:extLst>
          </p:cNvPr>
          <p:cNvSpPr/>
          <p:nvPr/>
        </p:nvSpPr>
        <p:spPr>
          <a:xfrm rot="237318">
            <a:off x="5944789" y="5145564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Multiplication Sign 99">
            <a:extLst>
              <a:ext uri="{FF2B5EF4-FFF2-40B4-BE49-F238E27FC236}">
                <a16:creationId xmlns:a16="http://schemas.microsoft.com/office/drawing/2014/main" id="{2D2D784E-AFAD-6863-6957-192DC3FA6212}"/>
              </a:ext>
            </a:extLst>
          </p:cNvPr>
          <p:cNvSpPr/>
          <p:nvPr/>
        </p:nvSpPr>
        <p:spPr>
          <a:xfrm rot="237318">
            <a:off x="6413277" y="5183069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76AA0-540F-AF3C-DCF7-54180C90676B}"/>
              </a:ext>
            </a:extLst>
          </p:cNvPr>
          <p:cNvSpPr txBox="1"/>
          <p:nvPr/>
        </p:nvSpPr>
        <p:spPr>
          <a:xfrm>
            <a:off x="270501" y="46381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F3A9542-406F-98EC-80B1-35E50A2520AC}"/>
              </a:ext>
            </a:extLst>
          </p:cNvPr>
          <p:cNvSpPr txBox="1">
            <a:spLocks/>
          </p:cNvSpPr>
          <p:nvPr/>
        </p:nvSpPr>
        <p:spPr>
          <a:xfrm>
            <a:off x="226653" y="4952104"/>
            <a:ext cx="4053104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There is two “X” in the area of S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inside T.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7E720-8CEA-11D3-9599-CB538654ACCE}"/>
              </a:ext>
            </a:extLst>
          </p:cNvPr>
          <p:cNvSpPr txBox="1"/>
          <p:nvPr/>
        </p:nvSpPr>
        <p:spPr>
          <a:xfrm>
            <a:off x="5345905" y="653067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76B906-18DB-8DEF-D109-2D33A75C99EB}"/>
              </a:ext>
            </a:extLst>
          </p:cNvPr>
          <p:cNvSpPr txBox="1"/>
          <p:nvPr/>
        </p:nvSpPr>
        <p:spPr>
          <a:xfrm>
            <a:off x="7052284" y="655691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2DBAB6-F84C-1CC8-DFE3-7BEED10B634B}"/>
              </a:ext>
            </a:extLst>
          </p:cNvPr>
          <p:cNvSpPr txBox="1"/>
          <p:nvPr/>
        </p:nvSpPr>
        <p:spPr>
          <a:xfrm>
            <a:off x="6223415" y="3465981"/>
            <a:ext cx="55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300540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7320AB-8BB5-8D18-DF2E-E81107AD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7DEF4-8ABE-48E9-443D-61C24D86E2CC}"/>
              </a:ext>
            </a:extLst>
          </p:cNvPr>
          <p:cNvSpPr txBox="1"/>
          <p:nvPr/>
        </p:nvSpPr>
        <p:spPr>
          <a:xfrm>
            <a:off x="263096" y="218657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C8975-0584-92D6-D8A1-FE42E2306944}"/>
              </a:ext>
            </a:extLst>
          </p:cNvPr>
          <p:cNvSpPr txBox="1"/>
          <p:nvPr/>
        </p:nvSpPr>
        <p:spPr>
          <a:xfrm>
            <a:off x="298443" y="434271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668155B-D4BF-5DA0-B249-715559CBE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" y="930270"/>
            <a:ext cx="8673066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Whatever club activities you do, you need to gain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behavior points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 Most students need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behavior points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not a student avoid clubs.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C5304-D226-1483-9AE2-9DD2B9508000}"/>
              </a:ext>
            </a:extLst>
          </p:cNvPr>
          <p:cNvSpPr txBox="1"/>
          <p:nvPr/>
        </p:nvSpPr>
        <p:spPr>
          <a:xfrm>
            <a:off x="6619857" y="244782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E8DF2-A43D-886B-762C-837F37A3246B}"/>
              </a:ext>
            </a:extLst>
          </p:cNvPr>
          <p:cNvSpPr txBox="1"/>
          <p:nvPr/>
        </p:nvSpPr>
        <p:spPr>
          <a:xfrm>
            <a:off x="5626515" y="516424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C16593CF-9E7A-E5AB-6DC3-E711B1C7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90" y="4593728"/>
            <a:ext cx="2545924" cy="1687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CA are P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S are CA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DB028E-ADF6-44C2-B8AB-396216C0A03D}"/>
              </a:ext>
            </a:extLst>
          </p:cNvPr>
          <p:cNvSpPr/>
          <p:nvPr/>
        </p:nvSpPr>
        <p:spPr>
          <a:xfrm>
            <a:off x="7384503" y="3550972"/>
            <a:ext cx="636516" cy="733022"/>
          </a:xfrm>
          <a:custGeom>
            <a:avLst/>
            <a:gdLst>
              <a:gd name="connsiteX0" fmla="*/ 437761 w 636516"/>
              <a:gd name="connsiteY0" fmla="*/ 0 h 733022"/>
              <a:gd name="connsiteX1" fmla="*/ 551402 w 636516"/>
              <a:gd name="connsiteY1" fmla="*/ 11456 h 733022"/>
              <a:gd name="connsiteX2" fmla="*/ 615722 w 636516"/>
              <a:gd name="connsiteY2" fmla="*/ 31423 h 733022"/>
              <a:gd name="connsiteX3" fmla="*/ 625060 w 636516"/>
              <a:gd name="connsiteY3" fmla="*/ 61505 h 733022"/>
              <a:gd name="connsiteX4" fmla="*/ 636516 w 636516"/>
              <a:gd name="connsiteY4" fmla="*/ 175146 h 733022"/>
              <a:gd name="connsiteX5" fmla="*/ 186277 w 636516"/>
              <a:gd name="connsiteY5" fmla="*/ 727570 h 733022"/>
              <a:gd name="connsiteX6" fmla="*/ 132194 w 636516"/>
              <a:gd name="connsiteY6" fmla="*/ 733022 h 733022"/>
              <a:gd name="connsiteX7" fmla="*/ 139920 w 636516"/>
              <a:gd name="connsiteY7" fmla="*/ 708132 h 733022"/>
              <a:gd name="connsiteX8" fmla="*/ 151376 w 636516"/>
              <a:gd name="connsiteY8" fmla="*/ 594491 h 733022"/>
              <a:gd name="connsiteX9" fmla="*/ 55074 w 636516"/>
              <a:gd name="connsiteY9" fmla="*/ 279220 h 733022"/>
              <a:gd name="connsiteX10" fmla="*/ 0 w 636516"/>
              <a:gd name="connsiteY10" fmla="*/ 212471 h 733022"/>
              <a:gd name="connsiteX11" fmla="*/ 39038 w 636516"/>
              <a:gd name="connsiteY11" fmla="*/ 165157 h 733022"/>
              <a:gd name="connsiteX12" fmla="*/ 437761 w 636516"/>
              <a:gd name="connsiteY12" fmla="*/ 0 h 73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6516" h="733022">
                <a:moveTo>
                  <a:pt x="437761" y="0"/>
                </a:moveTo>
                <a:cubicBezTo>
                  <a:pt x="476689" y="0"/>
                  <a:pt x="514695" y="3945"/>
                  <a:pt x="551402" y="11456"/>
                </a:cubicBezTo>
                <a:lnTo>
                  <a:pt x="615722" y="31423"/>
                </a:lnTo>
                <a:lnTo>
                  <a:pt x="625060" y="61505"/>
                </a:lnTo>
                <a:cubicBezTo>
                  <a:pt x="632572" y="98212"/>
                  <a:pt x="636516" y="136218"/>
                  <a:pt x="636516" y="175146"/>
                </a:cubicBezTo>
                <a:cubicBezTo>
                  <a:pt x="636516" y="447640"/>
                  <a:pt x="443228" y="674990"/>
                  <a:pt x="186277" y="727570"/>
                </a:cubicBezTo>
                <a:lnTo>
                  <a:pt x="132194" y="733022"/>
                </a:lnTo>
                <a:lnTo>
                  <a:pt x="139920" y="708132"/>
                </a:lnTo>
                <a:cubicBezTo>
                  <a:pt x="147432" y="671425"/>
                  <a:pt x="151376" y="633419"/>
                  <a:pt x="151376" y="594491"/>
                </a:cubicBezTo>
                <a:cubicBezTo>
                  <a:pt x="151376" y="477708"/>
                  <a:pt x="115874" y="369217"/>
                  <a:pt x="55074" y="279220"/>
                </a:cubicBezTo>
                <a:lnTo>
                  <a:pt x="0" y="212471"/>
                </a:lnTo>
                <a:lnTo>
                  <a:pt x="39038" y="165157"/>
                </a:lnTo>
                <a:cubicBezTo>
                  <a:pt x="141080" y="63115"/>
                  <a:pt x="282050" y="0"/>
                  <a:pt x="437761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309176B-0B27-215E-0AAB-01221CA3806E}"/>
              </a:ext>
            </a:extLst>
          </p:cNvPr>
          <p:cNvSpPr/>
          <p:nvPr/>
        </p:nvSpPr>
        <p:spPr>
          <a:xfrm>
            <a:off x="6893259" y="3581584"/>
            <a:ext cx="491244" cy="676993"/>
          </a:xfrm>
          <a:custGeom>
            <a:avLst/>
            <a:gdLst>
              <a:gd name="connsiteX0" fmla="*/ 78740 w 491244"/>
              <a:gd name="connsiteY0" fmla="*/ 0 h 676993"/>
              <a:gd name="connsiteX1" fmla="*/ 477463 w 491244"/>
              <a:gd name="connsiteY1" fmla="*/ 165157 h 676993"/>
              <a:gd name="connsiteX2" fmla="*/ 491244 w 491244"/>
              <a:gd name="connsiteY2" fmla="*/ 181860 h 676993"/>
              <a:gd name="connsiteX3" fmla="*/ 461427 w 491244"/>
              <a:gd name="connsiteY3" fmla="*/ 217998 h 676993"/>
              <a:gd name="connsiteX4" fmla="*/ 365125 w 491244"/>
              <a:gd name="connsiteY4" fmla="*/ 533269 h 676993"/>
              <a:gd name="connsiteX5" fmla="*/ 376581 w 491244"/>
              <a:gd name="connsiteY5" fmla="*/ 646910 h 676993"/>
              <a:gd name="connsiteX6" fmla="*/ 385920 w 491244"/>
              <a:gd name="connsiteY6" fmla="*/ 676993 h 676993"/>
              <a:gd name="connsiteX7" fmla="*/ 344393 w 491244"/>
              <a:gd name="connsiteY7" fmla="*/ 664102 h 676993"/>
              <a:gd name="connsiteX8" fmla="*/ 0 w 491244"/>
              <a:gd name="connsiteY8" fmla="*/ 144535 h 676993"/>
              <a:gd name="connsiteX9" fmla="*/ 11456 w 491244"/>
              <a:gd name="connsiteY9" fmla="*/ 30894 h 676993"/>
              <a:gd name="connsiteX10" fmla="*/ 19183 w 491244"/>
              <a:gd name="connsiteY10" fmla="*/ 6004 h 676993"/>
              <a:gd name="connsiteX11" fmla="*/ 78740 w 491244"/>
              <a:gd name="connsiteY11" fmla="*/ 0 h 676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244" h="676993">
                <a:moveTo>
                  <a:pt x="78740" y="0"/>
                </a:moveTo>
                <a:cubicBezTo>
                  <a:pt x="234451" y="0"/>
                  <a:pt x="375421" y="63115"/>
                  <a:pt x="477463" y="165157"/>
                </a:cubicBezTo>
                <a:lnTo>
                  <a:pt x="491244" y="181860"/>
                </a:lnTo>
                <a:lnTo>
                  <a:pt x="461427" y="217998"/>
                </a:lnTo>
                <a:cubicBezTo>
                  <a:pt x="400627" y="307995"/>
                  <a:pt x="365125" y="416486"/>
                  <a:pt x="365125" y="533269"/>
                </a:cubicBezTo>
                <a:cubicBezTo>
                  <a:pt x="365125" y="572197"/>
                  <a:pt x="369070" y="610203"/>
                  <a:pt x="376581" y="646910"/>
                </a:cubicBezTo>
                <a:lnTo>
                  <a:pt x="385920" y="676993"/>
                </a:lnTo>
                <a:lnTo>
                  <a:pt x="344393" y="664102"/>
                </a:lnTo>
                <a:cubicBezTo>
                  <a:pt x="142008" y="578501"/>
                  <a:pt x="0" y="378102"/>
                  <a:pt x="0" y="144535"/>
                </a:cubicBezTo>
                <a:cubicBezTo>
                  <a:pt x="0" y="105607"/>
                  <a:pt x="3945" y="67601"/>
                  <a:pt x="11456" y="30894"/>
                </a:cubicBezTo>
                <a:lnTo>
                  <a:pt x="19183" y="6004"/>
                </a:lnTo>
                <a:lnTo>
                  <a:pt x="7874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1C9A6E2-2F1B-6751-BFDA-C5448C0F2C5A}"/>
              </a:ext>
            </a:extLst>
          </p:cNvPr>
          <p:cNvSpPr/>
          <p:nvPr/>
        </p:nvSpPr>
        <p:spPr>
          <a:xfrm>
            <a:off x="7279179" y="4258577"/>
            <a:ext cx="237518" cy="238297"/>
          </a:xfrm>
          <a:custGeom>
            <a:avLst/>
            <a:gdLst>
              <a:gd name="connsiteX0" fmla="*/ 0 w 237518"/>
              <a:gd name="connsiteY0" fmla="*/ 0 h 238297"/>
              <a:gd name="connsiteX1" fmla="*/ 64319 w 237518"/>
              <a:gd name="connsiteY1" fmla="*/ 19966 h 238297"/>
              <a:gd name="connsiteX2" fmla="*/ 177960 w 237518"/>
              <a:gd name="connsiteY2" fmla="*/ 31422 h 238297"/>
              <a:gd name="connsiteX3" fmla="*/ 237518 w 237518"/>
              <a:gd name="connsiteY3" fmla="*/ 25418 h 238297"/>
              <a:gd name="connsiteX4" fmla="*/ 212387 w 237518"/>
              <a:gd name="connsiteY4" fmla="*/ 106374 h 238297"/>
              <a:gd name="connsiteX5" fmla="*/ 160398 w 237518"/>
              <a:gd name="connsiteY5" fmla="*/ 202158 h 238297"/>
              <a:gd name="connsiteX6" fmla="*/ 130581 w 237518"/>
              <a:gd name="connsiteY6" fmla="*/ 238297 h 238297"/>
              <a:gd name="connsiteX7" fmla="*/ 75507 w 237518"/>
              <a:gd name="connsiteY7" fmla="*/ 171547 h 238297"/>
              <a:gd name="connsiteX8" fmla="*/ 23518 w 237518"/>
              <a:gd name="connsiteY8" fmla="*/ 75763 h 238297"/>
              <a:gd name="connsiteX9" fmla="*/ 0 w 237518"/>
              <a:gd name="connsiteY9" fmla="*/ 0 h 23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518" h="238297">
                <a:moveTo>
                  <a:pt x="0" y="0"/>
                </a:moveTo>
                <a:lnTo>
                  <a:pt x="64319" y="19966"/>
                </a:lnTo>
                <a:cubicBezTo>
                  <a:pt x="101026" y="27478"/>
                  <a:pt x="139032" y="31422"/>
                  <a:pt x="177960" y="31422"/>
                </a:cubicBezTo>
                <a:lnTo>
                  <a:pt x="237518" y="25418"/>
                </a:lnTo>
                <a:lnTo>
                  <a:pt x="212387" y="106374"/>
                </a:lnTo>
                <a:cubicBezTo>
                  <a:pt x="198121" y="140105"/>
                  <a:pt x="180665" y="172159"/>
                  <a:pt x="160398" y="202158"/>
                </a:cubicBezTo>
                <a:lnTo>
                  <a:pt x="130581" y="238297"/>
                </a:lnTo>
                <a:lnTo>
                  <a:pt x="75507" y="171547"/>
                </a:lnTo>
                <a:cubicBezTo>
                  <a:pt x="55241" y="141548"/>
                  <a:pt x="37785" y="109494"/>
                  <a:pt x="23518" y="7576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3DEAAB-D03A-1E05-D689-23B9C44B0D57}"/>
              </a:ext>
            </a:extLst>
          </p:cNvPr>
          <p:cNvSpPr/>
          <p:nvPr/>
        </p:nvSpPr>
        <p:spPr>
          <a:xfrm>
            <a:off x="6912443" y="3162239"/>
            <a:ext cx="1087783" cy="601205"/>
          </a:xfrm>
          <a:custGeom>
            <a:avLst/>
            <a:gdLst>
              <a:gd name="connsiteX0" fmla="*/ 544697 w 1087783"/>
              <a:gd name="connsiteY0" fmla="*/ 0 h 601205"/>
              <a:gd name="connsiteX1" fmla="*/ 1064264 w 1087783"/>
              <a:gd name="connsiteY1" fmla="*/ 344393 h 601205"/>
              <a:gd name="connsiteX2" fmla="*/ 1087783 w 1087783"/>
              <a:gd name="connsiteY2" fmla="*/ 420157 h 601205"/>
              <a:gd name="connsiteX3" fmla="*/ 1023463 w 1087783"/>
              <a:gd name="connsiteY3" fmla="*/ 400190 h 601205"/>
              <a:gd name="connsiteX4" fmla="*/ 909822 w 1087783"/>
              <a:gd name="connsiteY4" fmla="*/ 388734 h 601205"/>
              <a:gd name="connsiteX5" fmla="*/ 511099 w 1087783"/>
              <a:gd name="connsiteY5" fmla="*/ 553891 h 601205"/>
              <a:gd name="connsiteX6" fmla="*/ 472061 w 1087783"/>
              <a:gd name="connsiteY6" fmla="*/ 601205 h 601205"/>
              <a:gd name="connsiteX7" fmla="*/ 458280 w 1087783"/>
              <a:gd name="connsiteY7" fmla="*/ 584502 h 601205"/>
              <a:gd name="connsiteX8" fmla="*/ 59557 w 1087783"/>
              <a:gd name="connsiteY8" fmla="*/ 419345 h 601205"/>
              <a:gd name="connsiteX9" fmla="*/ 0 w 1087783"/>
              <a:gd name="connsiteY9" fmla="*/ 425349 h 601205"/>
              <a:gd name="connsiteX10" fmla="*/ 25130 w 1087783"/>
              <a:gd name="connsiteY10" fmla="*/ 344393 h 601205"/>
              <a:gd name="connsiteX11" fmla="*/ 544697 w 1087783"/>
              <a:gd name="connsiteY11" fmla="*/ 0 h 6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7783" h="601205">
                <a:moveTo>
                  <a:pt x="544697" y="0"/>
                </a:moveTo>
                <a:cubicBezTo>
                  <a:pt x="778264" y="0"/>
                  <a:pt x="978663" y="142008"/>
                  <a:pt x="1064264" y="344393"/>
                </a:cubicBezTo>
                <a:lnTo>
                  <a:pt x="1087783" y="420157"/>
                </a:lnTo>
                <a:lnTo>
                  <a:pt x="1023463" y="400190"/>
                </a:lnTo>
                <a:cubicBezTo>
                  <a:pt x="986756" y="392679"/>
                  <a:pt x="948750" y="388734"/>
                  <a:pt x="909822" y="388734"/>
                </a:cubicBezTo>
                <a:cubicBezTo>
                  <a:pt x="754111" y="388734"/>
                  <a:pt x="613141" y="451849"/>
                  <a:pt x="511099" y="553891"/>
                </a:cubicBezTo>
                <a:lnTo>
                  <a:pt x="472061" y="601205"/>
                </a:lnTo>
                <a:lnTo>
                  <a:pt x="458280" y="584502"/>
                </a:lnTo>
                <a:cubicBezTo>
                  <a:pt x="356238" y="482460"/>
                  <a:pt x="215268" y="419345"/>
                  <a:pt x="59557" y="419345"/>
                </a:cubicBezTo>
                <a:lnTo>
                  <a:pt x="0" y="425349"/>
                </a:lnTo>
                <a:lnTo>
                  <a:pt x="25130" y="344393"/>
                </a:lnTo>
                <a:cubicBezTo>
                  <a:pt x="110731" y="142008"/>
                  <a:pt x="311131" y="0"/>
                  <a:pt x="544697" y="0"/>
                </a:cubicBez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F53EB2-51DC-3B5F-ADC8-73C656AB899C}"/>
              </a:ext>
            </a:extLst>
          </p:cNvPr>
          <p:cNvSpPr/>
          <p:nvPr/>
        </p:nvSpPr>
        <p:spPr>
          <a:xfrm>
            <a:off x="7409760" y="3582396"/>
            <a:ext cx="976384" cy="1096337"/>
          </a:xfrm>
          <a:custGeom>
            <a:avLst/>
            <a:gdLst>
              <a:gd name="connsiteX0" fmla="*/ 590465 w 976384"/>
              <a:gd name="connsiteY0" fmla="*/ 0 h 1096337"/>
              <a:gd name="connsiteX1" fmla="*/ 631991 w 976384"/>
              <a:gd name="connsiteY1" fmla="*/ 12890 h 1096337"/>
              <a:gd name="connsiteX2" fmla="*/ 976384 w 976384"/>
              <a:gd name="connsiteY2" fmla="*/ 532457 h 1096337"/>
              <a:gd name="connsiteX3" fmla="*/ 412504 w 976384"/>
              <a:gd name="connsiteY3" fmla="*/ 1096337 h 1096337"/>
              <a:gd name="connsiteX4" fmla="*/ 13781 w 976384"/>
              <a:gd name="connsiteY4" fmla="*/ 931180 h 1096337"/>
              <a:gd name="connsiteX5" fmla="*/ 0 w 976384"/>
              <a:gd name="connsiteY5" fmla="*/ 914478 h 1096337"/>
              <a:gd name="connsiteX6" fmla="*/ 29817 w 976384"/>
              <a:gd name="connsiteY6" fmla="*/ 878339 h 1096337"/>
              <a:gd name="connsiteX7" fmla="*/ 81806 w 976384"/>
              <a:gd name="connsiteY7" fmla="*/ 782555 h 1096337"/>
              <a:gd name="connsiteX8" fmla="*/ 106937 w 976384"/>
              <a:gd name="connsiteY8" fmla="*/ 701599 h 1096337"/>
              <a:gd name="connsiteX9" fmla="*/ 161020 w 976384"/>
              <a:gd name="connsiteY9" fmla="*/ 696147 h 1096337"/>
              <a:gd name="connsiteX10" fmla="*/ 611259 w 976384"/>
              <a:gd name="connsiteY10" fmla="*/ 143723 h 1096337"/>
              <a:gd name="connsiteX11" fmla="*/ 599803 w 976384"/>
              <a:gd name="connsiteY11" fmla="*/ 30082 h 1096337"/>
              <a:gd name="connsiteX12" fmla="*/ 590465 w 976384"/>
              <a:gd name="connsiteY12" fmla="*/ 0 h 109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6384" h="1096337">
                <a:moveTo>
                  <a:pt x="590465" y="0"/>
                </a:moveTo>
                <a:lnTo>
                  <a:pt x="631991" y="12890"/>
                </a:lnTo>
                <a:cubicBezTo>
                  <a:pt x="834377" y="98491"/>
                  <a:pt x="976384" y="298891"/>
                  <a:pt x="976384" y="532457"/>
                </a:cubicBezTo>
                <a:cubicBezTo>
                  <a:pt x="976384" y="843879"/>
                  <a:pt x="723926" y="1096337"/>
                  <a:pt x="412504" y="1096337"/>
                </a:cubicBezTo>
                <a:cubicBezTo>
                  <a:pt x="256793" y="1096337"/>
                  <a:pt x="115823" y="1033223"/>
                  <a:pt x="13781" y="931180"/>
                </a:cubicBezTo>
                <a:lnTo>
                  <a:pt x="0" y="914478"/>
                </a:lnTo>
                <a:lnTo>
                  <a:pt x="29817" y="878339"/>
                </a:lnTo>
                <a:cubicBezTo>
                  <a:pt x="50084" y="848340"/>
                  <a:pt x="67540" y="816286"/>
                  <a:pt x="81806" y="782555"/>
                </a:cubicBezTo>
                <a:lnTo>
                  <a:pt x="106937" y="701599"/>
                </a:lnTo>
                <a:lnTo>
                  <a:pt x="161020" y="696147"/>
                </a:lnTo>
                <a:cubicBezTo>
                  <a:pt x="417971" y="643567"/>
                  <a:pt x="611259" y="416217"/>
                  <a:pt x="611259" y="143723"/>
                </a:cubicBezTo>
                <a:cubicBezTo>
                  <a:pt x="611259" y="104795"/>
                  <a:pt x="607315" y="66789"/>
                  <a:pt x="599803" y="30082"/>
                </a:cubicBezTo>
                <a:lnTo>
                  <a:pt x="590465" y="0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C2A7BC6-8116-BAC2-87BD-8479DF8B6444}"/>
              </a:ext>
            </a:extLst>
          </p:cNvPr>
          <p:cNvSpPr/>
          <p:nvPr/>
        </p:nvSpPr>
        <p:spPr>
          <a:xfrm>
            <a:off x="6408120" y="3587587"/>
            <a:ext cx="1001641" cy="1121756"/>
          </a:xfrm>
          <a:custGeom>
            <a:avLst/>
            <a:gdLst>
              <a:gd name="connsiteX0" fmla="*/ 504323 w 1001641"/>
              <a:gd name="connsiteY0" fmla="*/ 0 h 1121756"/>
              <a:gd name="connsiteX1" fmla="*/ 496596 w 1001641"/>
              <a:gd name="connsiteY1" fmla="*/ 24890 h 1121756"/>
              <a:gd name="connsiteX2" fmla="*/ 485140 w 1001641"/>
              <a:gd name="connsiteY2" fmla="*/ 138531 h 1121756"/>
              <a:gd name="connsiteX3" fmla="*/ 829533 w 1001641"/>
              <a:gd name="connsiteY3" fmla="*/ 658098 h 1121756"/>
              <a:gd name="connsiteX4" fmla="*/ 871060 w 1001641"/>
              <a:gd name="connsiteY4" fmla="*/ 670989 h 1121756"/>
              <a:gd name="connsiteX5" fmla="*/ 894578 w 1001641"/>
              <a:gd name="connsiteY5" fmla="*/ 746752 h 1121756"/>
              <a:gd name="connsiteX6" fmla="*/ 946567 w 1001641"/>
              <a:gd name="connsiteY6" fmla="*/ 842536 h 1121756"/>
              <a:gd name="connsiteX7" fmla="*/ 1001641 w 1001641"/>
              <a:gd name="connsiteY7" fmla="*/ 909286 h 1121756"/>
              <a:gd name="connsiteX8" fmla="*/ 962603 w 1001641"/>
              <a:gd name="connsiteY8" fmla="*/ 956599 h 1121756"/>
              <a:gd name="connsiteX9" fmla="*/ 563880 w 1001641"/>
              <a:gd name="connsiteY9" fmla="*/ 1121756 h 1121756"/>
              <a:gd name="connsiteX10" fmla="*/ 0 w 1001641"/>
              <a:gd name="connsiteY10" fmla="*/ 557876 h 1121756"/>
              <a:gd name="connsiteX11" fmla="*/ 450239 w 1001641"/>
              <a:gd name="connsiteY11" fmla="*/ 5452 h 1121756"/>
              <a:gd name="connsiteX12" fmla="*/ 504323 w 1001641"/>
              <a:gd name="connsiteY12" fmla="*/ 0 h 112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1641" h="1121756">
                <a:moveTo>
                  <a:pt x="504323" y="0"/>
                </a:moveTo>
                <a:lnTo>
                  <a:pt x="496596" y="24890"/>
                </a:lnTo>
                <a:cubicBezTo>
                  <a:pt x="489085" y="61597"/>
                  <a:pt x="485140" y="99603"/>
                  <a:pt x="485140" y="138531"/>
                </a:cubicBezTo>
                <a:cubicBezTo>
                  <a:pt x="485140" y="372098"/>
                  <a:pt x="627148" y="572497"/>
                  <a:pt x="829533" y="658098"/>
                </a:cubicBezTo>
                <a:lnTo>
                  <a:pt x="871060" y="670989"/>
                </a:lnTo>
                <a:lnTo>
                  <a:pt x="894578" y="746752"/>
                </a:lnTo>
                <a:cubicBezTo>
                  <a:pt x="908845" y="780483"/>
                  <a:pt x="926301" y="812537"/>
                  <a:pt x="946567" y="842536"/>
                </a:cubicBezTo>
                <a:lnTo>
                  <a:pt x="1001641" y="909286"/>
                </a:lnTo>
                <a:lnTo>
                  <a:pt x="962603" y="956599"/>
                </a:lnTo>
                <a:cubicBezTo>
                  <a:pt x="860561" y="1058642"/>
                  <a:pt x="719591" y="1121756"/>
                  <a:pt x="563880" y="1121756"/>
                </a:cubicBezTo>
                <a:cubicBezTo>
                  <a:pt x="252458" y="1121756"/>
                  <a:pt x="0" y="869298"/>
                  <a:pt x="0" y="557876"/>
                </a:cubicBezTo>
                <a:cubicBezTo>
                  <a:pt x="0" y="285382"/>
                  <a:pt x="193288" y="58032"/>
                  <a:pt x="450239" y="5452"/>
                </a:cubicBezTo>
                <a:lnTo>
                  <a:pt x="504323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6738D9-17DF-0A22-F504-3B126F22DE39}"/>
              </a:ext>
            </a:extLst>
          </p:cNvPr>
          <p:cNvSpPr/>
          <p:nvPr/>
        </p:nvSpPr>
        <p:spPr>
          <a:xfrm>
            <a:off x="7258385" y="3763444"/>
            <a:ext cx="277495" cy="526555"/>
          </a:xfrm>
          <a:custGeom>
            <a:avLst/>
            <a:gdLst>
              <a:gd name="connsiteX0" fmla="*/ 126119 w 277495"/>
              <a:gd name="connsiteY0" fmla="*/ 0 h 526555"/>
              <a:gd name="connsiteX1" fmla="*/ 181193 w 277495"/>
              <a:gd name="connsiteY1" fmla="*/ 66749 h 526555"/>
              <a:gd name="connsiteX2" fmla="*/ 277495 w 277495"/>
              <a:gd name="connsiteY2" fmla="*/ 382020 h 526555"/>
              <a:gd name="connsiteX3" fmla="*/ 266039 w 277495"/>
              <a:gd name="connsiteY3" fmla="*/ 495661 h 526555"/>
              <a:gd name="connsiteX4" fmla="*/ 258313 w 277495"/>
              <a:gd name="connsiteY4" fmla="*/ 520551 h 526555"/>
              <a:gd name="connsiteX5" fmla="*/ 198755 w 277495"/>
              <a:gd name="connsiteY5" fmla="*/ 526555 h 526555"/>
              <a:gd name="connsiteX6" fmla="*/ 85114 w 277495"/>
              <a:gd name="connsiteY6" fmla="*/ 515099 h 526555"/>
              <a:gd name="connsiteX7" fmla="*/ 20795 w 277495"/>
              <a:gd name="connsiteY7" fmla="*/ 495133 h 526555"/>
              <a:gd name="connsiteX8" fmla="*/ 11456 w 277495"/>
              <a:gd name="connsiteY8" fmla="*/ 465050 h 526555"/>
              <a:gd name="connsiteX9" fmla="*/ 0 w 277495"/>
              <a:gd name="connsiteY9" fmla="*/ 351409 h 526555"/>
              <a:gd name="connsiteX10" fmla="*/ 96302 w 277495"/>
              <a:gd name="connsiteY10" fmla="*/ 36138 h 526555"/>
              <a:gd name="connsiteX11" fmla="*/ 126119 w 277495"/>
              <a:gd name="connsiteY11" fmla="*/ 0 h 52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7495" h="526555">
                <a:moveTo>
                  <a:pt x="126119" y="0"/>
                </a:moveTo>
                <a:lnTo>
                  <a:pt x="181193" y="66749"/>
                </a:lnTo>
                <a:cubicBezTo>
                  <a:pt x="241993" y="156746"/>
                  <a:pt x="277495" y="265237"/>
                  <a:pt x="277495" y="382020"/>
                </a:cubicBezTo>
                <a:cubicBezTo>
                  <a:pt x="277495" y="420948"/>
                  <a:pt x="273551" y="458954"/>
                  <a:pt x="266039" y="495661"/>
                </a:cubicBezTo>
                <a:lnTo>
                  <a:pt x="258313" y="520551"/>
                </a:lnTo>
                <a:lnTo>
                  <a:pt x="198755" y="526555"/>
                </a:lnTo>
                <a:cubicBezTo>
                  <a:pt x="159827" y="526555"/>
                  <a:pt x="121821" y="522611"/>
                  <a:pt x="85114" y="515099"/>
                </a:cubicBezTo>
                <a:lnTo>
                  <a:pt x="20795" y="495133"/>
                </a:lnTo>
                <a:lnTo>
                  <a:pt x="11456" y="465050"/>
                </a:lnTo>
                <a:cubicBezTo>
                  <a:pt x="3945" y="428343"/>
                  <a:pt x="0" y="390337"/>
                  <a:pt x="0" y="351409"/>
                </a:cubicBezTo>
                <a:cubicBezTo>
                  <a:pt x="0" y="234626"/>
                  <a:pt x="35502" y="126135"/>
                  <a:pt x="96302" y="36138"/>
                </a:cubicBezTo>
                <a:lnTo>
                  <a:pt x="126119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145258-D1B3-DEA1-9BD6-25D4DF6211A4}"/>
                  </a:ext>
                </a:extLst>
              </p14:cNvPr>
              <p14:cNvContentPartPr/>
              <p14:nvPr/>
            </p14:nvContentPartPr>
            <p14:xfrm>
              <a:off x="6408120" y="1615440"/>
              <a:ext cx="18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145258-D1B3-DEA1-9BD6-25D4DF6211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870" y="1606440"/>
                <a:ext cx="2385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194FA6-BBBF-4DFF-077C-4C100087A739}"/>
              </a:ext>
            </a:extLst>
          </p:cNvPr>
          <p:cNvSpPr txBox="1"/>
          <p:nvPr/>
        </p:nvSpPr>
        <p:spPr>
          <a:xfrm>
            <a:off x="6491559" y="467792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704E53-280B-900A-82DD-67DEFBCCBFB5}"/>
              </a:ext>
            </a:extLst>
          </p:cNvPr>
          <p:cNvSpPr txBox="1"/>
          <p:nvPr/>
        </p:nvSpPr>
        <p:spPr>
          <a:xfrm>
            <a:off x="7854994" y="4709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9099F-DEA3-3D1C-E4FE-BA6D70721C36}"/>
              </a:ext>
            </a:extLst>
          </p:cNvPr>
          <p:cNvSpPr txBox="1"/>
          <p:nvPr/>
        </p:nvSpPr>
        <p:spPr>
          <a:xfrm>
            <a:off x="7300655" y="28179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8F2089F-4BF5-F376-56DA-8C6C99816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5" y="2505035"/>
            <a:ext cx="6377611" cy="177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students who does club activities (CA)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people who need to gain</a:t>
            </a:r>
            <a:r>
              <a:rPr lang="vi-VN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vi-VN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6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(P)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(S)are </a:t>
            </a:r>
            <a:r>
              <a:rPr lang="en-US" alt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people who need behavior points.(P)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students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(S)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are people who do club activities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(CA)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3A8C82D4-34B9-C620-6F6E-80A4EFC1B7BA}"/>
              </a:ext>
            </a:extLst>
          </p:cNvPr>
          <p:cNvSpPr/>
          <p:nvPr/>
        </p:nvSpPr>
        <p:spPr>
          <a:xfrm rot="1966917">
            <a:off x="6945673" y="3811348"/>
            <a:ext cx="737637" cy="3229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A983B8-46F6-8DDB-25BB-DCA14C1C150F}"/>
              </a:ext>
            </a:extLst>
          </p:cNvPr>
          <p:cNvSpPr txBox="1">
            <a:spLocks/>
          </p:cNvSpPr>
          <p:nvPr/>
        </p:nvSpPr>
        <p:spPr>
          <a:xfrm>
            <a:off x="5137394" y="5512516"/>
            <a:ext cx="4053104" cy="109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8810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3777</TotalTime>
  <Words>267</Words>
  <Application>Microsoft Office PowerPoint</Application>
  <PresentationFormat>On-screen Show (4:3)</PresentationFormat>
  <Paragraphs>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Question 2</vt:lpstr>
      <vt:lpstr>Question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 Categorical Logic</dc:title>
  <dc:creator>Do Thi Dieu Ngoc</dc:creator>
  <cp:lastModifiedBy>PHUNG HUY QUANG</cp:lastModifiedBy>
  <cp:revision>149</cp:revision>
  <dcterms:created xsi:type="dcterms:W3CDTF">2021-10-06T08:06:49Z</dcterms:created>
  <dcterms:modified xsi:type="dcterms:W3CDTF">2023-05-13T08:30:48Z</dcterms:modified>
</cp:coreProperties>
</file>