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4fnJ1Fj/xQGuO4cbBSQxSj2fi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DBDE3-B85B-42F8-9D69-73E97C2298B0}" v="1" dt="2023-04-12T15:50:0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G HUY QUANG" userId="aa0dc45d-0ceb-4361-bcf2-4ee790151ef5" providerId="ADAL" clId="{AACDBDE3-B85B-42F8-9D69-73E97C2298B0}"/>
    <pc:docChg chg="modSld modNotesMaster">
      <pc:chgData name="PHUNG HUY QUANG" userId="aa0dc45d-0ceb-4361-bcf2-4ee790151ef5" providerId="ADAL" clId="{AACDBDE3-B85B-42F8-9D69-73E97C2298B0}" dt="2023-04-12T15:50:06.791" v="0"/>
      <pc:docMkLst>
        <pc:docMk/>
      </pc:docMkLst>
      <pc:sldChg chg="modNotes">
        <pc:chgData name="PHUNG HUY QUANG" userId="aa0dc45d-0ceb-4361-bcf2-4ee790151ef5" providerId="ADAL" clId="{AACDBDE3-B85B-42F8-9D69-73E97C2298B0}" dt="2023-04-12T15:50:06.791" v="0"/>
        <pc:sldMkLst>
          <pc:docMk/>
          <pc:sldMk cId="0" sldId="256"/>
        </pc:sldMkLst>
      </pc:sldChg>
      <pc:sldChg chg="modNotes">
        <pc:chgData name="PHUNG HUY QUANG" userId="aa0dc45d-0ceb-4361-bcf2-4ee790151ef5" providerId="ADAL" clId="{AACDBDE3-B85B-42F8-9D69-73E97C2298B0}" dt="2023-04-12T15:50:06.791" v="0"/>
        <pc:sldMkLst>
          <pc:docMk/>
          <pc:sldMk cId="0" sldId="257"/>
        </pc:sldMkLst>
      </pc:sldChg>
      <pc:sldChg chg="modNotes">
        <pc:chgData name="PHUNG HUY QUANG" userId="aa0dc45d-0ceb-4361-bcf2-4ee790151ef5" providerId="ADAL" clId="{AACDBDE3-B85B-42F8-9D69-73E97C2298B0}" dt="2023-04-12T15:50:06.791" v="0"/>
        <pc:sldMkLst>
          <pc:docMk/>
          <pc:sldMk cId="0" sldId="258"/>
        </pc:sldMkLst>
      </pc:sldChg>
      <pc:sldChg chg="modNotes">
        <pc:chgData name="PHUNG HUY QUANG" userId="aa0dc45d-0ceb-4361-bcf2-4ee790151ef5" providerId="ADAL" clId="{AACDBDE3-B85B-42F8-9D69-73E97C2298B0}" dt="2023-04-12T15:50:06.791" v="0"/>
        <pc:sldMkLst>
          <pc:docMk/>
          <pc:sldMk cId="0" sldId="259"/>
        </pc:sldMkLst>
      </pc:sldChg>
      <pc:sldChg chg="modNotes">
        <pc:chgData name="PHUNG HUY QUANG" userId="aa0dc45d-0ceb-4361-bcf2-4ee790151ef5" providerId="ADAL" clId="{AACDBDE3-B85B-42F8-9D69-73E97C2298B0}" dt="2023-04-12T15:50:06.791" v="0"/>
        <pc:sldMkLst>
          <pc:docMk/>
          <pc:sldMk cId="0" sldId="260"/>
        </pc:sldMkLst>
      </pc:sldChg>
      <pc:sldChg chg="modNotes">
        <pc:chgData name="PHUNG HUY QUANG" userId="aa0dc45d-0ceb-4361-bcf2-4ee790151ef5" providerId="ADAL" clId="{AACDBDE3-B85B-42F8-9D69-73E97C2298B0}" dt="2023-04-12T15:50:06.791" v="0"/>
        <pc:sldMkLst>
          <pc:docMk/>
          <pc:sldMk cId="0" sldId="261"/>
        </pc:sldMkLst>
      </pc:sldChg>
      <pc:sldChg chg="modNotes">
        <pc:chgData name="PHUNG HUY QUANG" userId="aa0dc45d-0ceb-4361-bcf2-4ee790151ef5" providerId="ADAL" clId="{AACDBDE3-B85B-42F8-9D69-73E97C2298B0}" dt="2023-04-12T15:50:06.791" v="0"/>
        <pc:sldMkLst>
          <pc:docMk/>
          <pc:sldMk cId="0" sldId="262"/>
        </pc:sldMkLst>
      </pc:sldChg>
      <pc:sldChg chg="modNotes">
        <pc:chgData name="PHUNG HUY QUANG" userId="aa0dc45d-0ceb-4361-bcf2-4ee790151ef5" providerId="ADAL" clId="{AACDBDE3-B85B-42F8-9D69-73E97C2298B0}" dt="2023-04-12T15:50:06.791" v="0"/>
        <pc:sldMkLst>
          <pc:docMk/>
          <pc:sldMk cId="0" sldId="263"/>
        </pc:sldMkLst>
      </pc:sldChg>
      <pc:sldChg chg="modNotes">
        <pc:chgData name="PHUNG HUY QUANG" userId="aa0dc45d-0ceb-4361-bcf2-4ee790151ef5" providerId="ADAL" clId="{AACDBDE3-B85B-42F8-9D69-73E97C2298B0}" dt="2023-04-12T15:50:06.791" v="0"/>
        <pc:sldMkLst>
          <pc:docMk/>
          <pc:sldMk cId="0" sldId="264"/>
        </pc:sldMkLst>
      </pc:sldChg>
      <pc:sldChg chg="modNotes">
        <pc:chgData name="PHUNG HUY QUANG" userId="aa0dc45d-0ceb-4361-bcf2-4ee790151ef5" providerId="ADAL" clId="{AACDBDE3-B85B-42F8-9D69-73E97C2298B0}" dt="2023-04-12T15:50:06.791" v="0"/>
        <pc:sldMkLst>
          <pc:docMk/>
          <pc:sldMk cId="0" sldId="265"/>
        </pc:sldMkLst>
      </pc:sldChg>
      <pc:sldChg chg="modNotes">
        <pc:chgData name="PHUNG HUY QUANG" userId="aa0dc45d-0ceb-4361-bcf2-4ee790151ef5" providerId="ADAL" clId="{AACDBDE3-B85B-42F8-9D69-73E97C2298B0}" dt="2023-04-12T15:50:06.791" v="0"/>
        <pc:sldMkLst>
          <pc:docMk/>
          <pc:sldMk cId="0" sldId="266"/>
        </pc:sldMkLst>
      </pc:sldChg>
      <pc:sldChg chg="modNotes">
        <pc:chgData name="PHUNG HUY QUANG" userId="aa0dc45d-0ceb-4361-bcf2-4ee790151ef5" providerId="ADAL" clId="{AACDBDE3-B85B-42F8-9D69-73E97C2298B0}" dt="2023-04-12T15:50:06.791" v="0"/>
        <pc:sldMkLst>
          <pc:docMk/>
          <pc:sldMk cId="0" sldId="267"/>
        </pc:sldMkLst>
      </pc:sldChg>
      <pc:sldChg chg="modNotes">
        <pc:chgData name="PHUNG HUY QUANG" userId="aa0dc45d-0ceb-4361-bcf2-4ee790151ef5" providerId="ADAL" clId="{AACDBDE3-B85B-42F8-9D69-73E97C2298B0}" dt="2023-04-12T15:50:06.791" v="0"/>
        <pc:sldMkLst>
          <pc:docMk/>
          <pc:sldMk cId="0" sldId="268"/>
        </pc:sldMkLst>
      </pc:sldChg>
      <pc:sldChg chg="modNotes">
        <pc:chgData name="PHUNG HUY QUANG" userId="aa0dc45d-0ceb-4361-bcf2-4ee790151ef5" providerId="ADAL" clId="{AACDBDE3-B85B-42F8-9D69-73E97C2298B0}" dt="2023-04-12T15:50:06.791" v="0"/>
        <pc:sldMkLst>
          <pc:docMk/>
          <pc:sldMk cId="0" sldId="269"/>
        </pc:sldMkLst>
      </pc:sldChg>
      <pc:sldChg chg="modNotes">
        <pc:chgData name="PHUNG HUY QUANG" userId="aa0dc45d-0ceb-4361-bcf2-4ee790151ef5" providerId="ADAL" clId="{AACDBDE3-B85B-42F8-9D69-73E97C2298B0}" dt="2023-04-12T15:50:06.791" v="0"/>
        <pc:sldMkLst>
          <pc:docMk/>
          <pc:sldMk cId="0" sldId="270"/>
        </pc:sldMkLst>
      </pc:sldChg>
      <pc:sldChg chg="modNotes">
        <pc:chgData name="PHUNG HUY QUANG" userId="aa0dc45d-0ceb-4361-bcf2-4ee790151ef5" providerId="ADAL" clId="{AACDBDE3-B85B-42F8-9D69-73E97C2298B0}" dt="2023-04-12T15:50:06.791" v="0"/>
        <pc:sldMkLst>
          <pc:docMk/>
          <pc:sldMk cId="0" sldId="271"/>
        </pc:sldMkLst>
      </pc:sldChg>
      <pc:sldChg chg="modNotes">
        <pc:chgData name="PHUNG HUY QUANG" userId="aa0dc45d-0ceb-4361-bcf2-4ee790151ef5" providerId="ADAL" clId="{AACDBDE3-B85B-42F8-9D69-73E97C2298B0}" dt="2023-04-12T15:50:06.791" v="0"/>
        <pc:sldMkLst>
          <pc:docMk/>
          <pc:sldMk cId="0" sldId="272"/>
        </pc:sldMkLst>
      </pc:sldChg>
      <pc:sldChg chg="modNotes">
        <pc:chgData name="PHUNG HUY QUANG" userId="aa0dc45d-0ceb-4361-bcf2-4ee790151ef5" providerId="ADAL" clId="{AACDBDE3-B85B-42F8-9D69-73E97C2298B0}" dt="2023-04-12T15:50:06.791" v="0"/>
        <pc:sldMkLst>
          <pc:docMk/>
          <pc:sldMk cId="0" sldId="273"/>
        </pc:sldMkLst>
      </pc:sldChg>
      <pc:sldChg chg="modNotes">
        <pc:chgData name="PHUNG HUY QUANG" userId="aa0dc45d-0ceb-4361-bcf2-4ee790151ef5" providerId="ADAL" clId="{AACDBDE3-B85B-42F8-9D69-73E97C2298B0}" dt="2023-04-12T15:50:06.791" v="0"/>
        <pc:sldMkLst>
          <pc:docMk/>
          <pc:sldMk cId="0" sldId="274"/>
        </pc:sldMkLst>
      </pc:sldChg>
      <pc:sldChg chg="modNotes">
        <pc:chgData name="PHUNG HUY QUANG" userId="aa0dc45d-0ceb-4361-bcf2-4ee790151ef5" providerId="ADAL" clId="{AACDBDE3-B85B-42F8-9D69-73E97C2298B0}" dt="2023-04-12T15:50:06.791" v="0"/>
        <pc:sldMkLst>
          <pc:docMk/>
          <pc:sldMk cId="0" sldId="275"/>
        </pc:sldMkLst>
      </pc:sldChg>
      <pc:sldChg chg="modNotes">
        <pc:chgData name="PHUNG HUY QUANG" userId="aa0dc45d-0ceb-4361-bcf2-4ee790151ef5" providerId="ADAL" clId="{AACDBDE3-B85B-42F8-9D69-73E97C2298B0}" dt="2023-04-12T15:50:06.791" v="0"/>
        <pc:sldMkLst>
          <pc:docMk/>
          <pc:sldMk cId="0" sldId="276"/>
        </pc:sldMkLst>
      </pc:sldChg>
      <pc:sldChg chg="modNotes">
        <pc:chgData name="PHUNG HUY QUANG" userId="aa0dc45d-0ceb-4361-bcf2-4ee790151ef5" providerId="ADAL" clId="{AACDBDE3-B85B-42F8-9D69-73E97C2298B0}" dt="2023-04-12T15:50:06.791" v="0"/>
        <pc:sldMkLst>
          <pc:docMk/>
          <pc:sldMk cId="0" sldId="277"/>
        </pc:sldMkLst>
      </pc:sldChg>
      <pc:sldChg chg="modNotes">
        <pc:chgData name="PHUNG HUY QUANG" userId="aa0dc45d-0ceb-4361-bcf2-4ee790151ef5" providerId="ADAL" clId="{AACDBDE3-B85B-42F8-9D69-73E97C2298B0}" dt="2023-04-12T15:50:06.791" v="0"/>
        <pc:sldMkLst>
          <pc:docMk/>
          <pc:sldMk cId="0" sldId="278"/>
        </pc:sldMkLst>
      </pc:sldChg>
      <pc:sldChg chg="modNotes">
        <pc:chgData name="PHUNG HUY QUANG" userId="aa0dc45d-0ceb-4361-bcf2-4ee790151ef5" providerId="ADAL" clId="{AACDBDE3-B85B-42F8-9D69-73E97C2298B0}" dt="2023-04-12T15:50:06.791" v="0"/>
        <pc:sldMkLst>
          <pc:docMk/>
          <pc:sldMk cId="0" sldId="279"/>
        </pc:sldMkLst>
      </pc:sldChg>
      <pc:sldChg chg="modNotes">
        <pc:chgData name="PHUNG HUY QUANG" userId="aa0dc45d-0ceb-4361-bcf2-4ee790151ef5" providerId="ADAL" clId="{AACDBDE3-B85B-42F8-9D69-73E97C2298B0}" dt="2023-04-12T15:50:06.791" v="0"/>
        <pc:sldMkLst>
          <pc:docMk/>
          <pc:sldMk cId="0" sldId="280"/>
        </pc:sldMkLst>
      </pc:sldChg>
      <pc:sldChg chg="modNotes">
        <pc:chgData name="PHUNG HUY QUANG" userId="aa0dc45d-0ceb-4361-bcf2-4ee790151ef5" providerId="ADAL" clId="{AACDBDE3-B85B-42F8-9D69-73E97C2298B0}" dt="2023-04-12T15:50:06.791" v="0"/>
        <pc:sldMkLst>
          <pc:docMk/>
          <pc:sldMk cId="0" sldId="281"/>
        </pc:sldMkLst>
      </pc:sldChg>
      <pc:sldChg chg="modNotes">
        <pc:chgData name="PHUNG HUY QUANG" userId="aa0dc45d-0ceb-4361-bcf2-4ee790151ef5" providerId="ADAL" clId="{AACDBDE3-B85B-42F8-9D69-73E97C2298B0}" dt="2023-04-12T15:50:06.791" v="0"/>
        <pc:sldMkLst>
          <pc:docMk/>
          <pc:sldMk cId="0"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 name="Google Shape;88;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9" name="Google Shape;149;p1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0" name="Google Shape;210;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2" name="Google Shape;222;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8" name="Google Shape;228;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0" name="Google Shape;240;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grpSp>
        <p:nvGrpSpPr>
          <p:cNvPr id="20" name="Google Shape;20;p29"/>
          <p:cNvGrpSpPr/>
          <p:nvPr/>
        </p:nvGrpSpPr>
        <p:grpSpPr>
          <a:xfrm>
            <a:off x="0" y="0"/>
            <a:ext cx="5867400" cy="6858000"/>
            <a:chOff x="0" y="0"/>
            <a:chExt cx="3696" cy="4320"/>
          </a:xfrm>
        </p:grpSpPr>
        <p:sp>
          <p:nvSpPr>
            <p:cNvPr id="21" name="Google Shape;21;p29"/>
            <p:cNvSpPr/>
            <p:nvPr/>
          </p:nvSpPr>
          <p:spPr>
            <a:xfrm>
              <a:off x="0" y="0"/>
              <a:ext cx="2880"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2" name="Google Shape;22;p29"/>
            <p:cNvSpPr/>
            <p:nvPr/>
          </p:nvSpPr>
          <p:spPr>
            <a:xfrm>
              <a:off x="432" y="624"/>
              <a:ext cx="3264" cy="1200"/>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 name="Google Shape;23;p29"/>
          <p:cNvGrpSpPr/>
          <p:nvPr/>
        </p:nvGrpSpPr>
        <p:grpSpPr>
          <a:xfrm>
            <a:off x="3632200" y="4889500"/>
            <a:ext cx="4876800" cy="319088"/>
            <a:chOff x="2288" y="3080"/>
            <a:chExt cx="3072" cy="201"/>
          </a:xfrm>
        </p:grpSpPr>
        <p:sp>
          <p:nvSpPr>
            <p:cNvPr id="24" name="Google Shape;24;p29"/>
            <p:cNvSpPr/>
            <p:nvPr/>
          </p:nvSpPr>
          <p:spPr>
            <a:xfrm flipH="1">
              <a:off x="2288" y="3080"/>
              <a:ext cx="2914" cy="200"/>
            </a:xfrm>
            <a:prstGeom prst="roundRect">
              <a:avLst>
                <a:gd name="adj" fmla="val 0"/>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9"/>
            <p:cNvSpPr/>
            <p:nvPr/>
          </p:nvSpPr>
          <p:spPr>
            <a:xfrm>
              <a:off x="5196" y="3080"/>
              <a:ext cx="164" cy="201"/>
            </a:xfrm>
            <a:prstGeom prst="flowChartDelay">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 name="Google Shape;26;p29"/>
          <p:cNvSpPr txBox="1">
            <a:spLocks noGrp="1"/>
          </p:cNvSpPr>
          <p:nvPr>
            <p:ph type="subTitle" idx="1"/>
          </p:nvPr>
        </p:nvSpPr>
        <p:spPr>
          <a:xfrm>
            <a:off x="4673600" y="2927350"/>
            <a:ext cx="4013200" cy="1822450"/>
          </a:xfrm>
          <a:prstGeom prst="rect">
            <a:avLst/>
          </a:prstGeom>
          <a:noFill/>
          <a:ln>
            <a:noFill/>
          </a:ln>
        </p:spPr>
        <p:txBody>
          <a:bodyPr spcFirstLastPara="1" wrap="square" lIns="91425" tIns="45700" rIns="91425" bIns="45700" anchor="b" anchorCtr="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7" name="Google Shape;27;p29"/>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29"/>
          <p:cNvSpPr>
            <a:spLocks noGrp="1"/>
          </p:cNvSpPr>
          <p:nvPr>
            <p:ph type="ctrTitle"/>
          </p:nvPr>
        </p:nvSpPr>
        <p:spPr>
          <a:xfrm>
            <a:off x="685800" y="990600"/>
            <a:ext cx="8229600" cy="1905000"/>
          </a:xfrm>
          <a:prstGeom prst="roundRect">
            <a:avLst>
              <a:gd name="adj" fmla="val 50000"/>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29"/>
          <p:cNvSpPr txBox="1">
            <a:spLocks noGrp="1"/>
          </p:cNvSpPr>
          <p:nvPr>
            <p:ph type="body" idx="2"/>
          </p:nvPr>
        </p:nvSpPr>
        <p:spPr>
          <a:xfrm>
            <a:off x="148771" y="6468269"/>
            <a:ext cx="3352800" cy="304800"/>
          </a:xfrm>
          <a:prstGeom prst="rect">
            <a:avLst/>
          </a:prstGeom>
          <a:noFill/>
          <a:ln>
            <a:noFill/>
          </a:ln>
        </p:spPr>
        <p:txBody>
          <a:bodyPr spcFirstLastPara="1" wrap="square" lIns="91425" tIns="45700" rIns="91425" bIns="45700" anchor="t" anchorCtr="0">
            <a:noAutofit/>
          </a:bodyPr>
          <a:lstStyle>
            <a:lvl1pPr marL="457200" lvl="0" indent="-228600" algn="l">
              <a:spcBef>
                <a:spcPts val="240"/>
              </a:spcBef>
              <a:spcAft>
                <a:spcPts val="0"/>
              </a:spcAft>
              <a:buSzPts val="900"/>
              <a:buNone/>
              <a:defRPr sz="1200"/>
            </a:lvl1pPr>
            <a:lvl2pPr marL="914400" lvl="1" indent="-285750" algn="l">
              <a:spcBef>
                <a:spcPts val="240"/>
              </a:spcBef>
              <a:spcAft>
                <a:spcPts val="0"/>
              </a:spcAft>
              <a:buSzPts val="900"/>
              <a:buChar char="•"/>
              <a:defRPr sz="1200"/>
            </a:lvl2pPr>
            <a:lvl3pPr marL="1371600" lvl="2" indent="-285750" algn="l">
              <a:spcBef>
                <a:spcPts val="240"/>
              </a:spcBef>
              <a:spcAft>
                <a:spcPts val="0"/>
              </a:spcAft>
              <a:buSzPts val="900"/>
              <a:buChar char="•"/>
              <a:defRPr sz="1200"/>
            </a:lvl3pPr>
            <a:lvl4pPr marL="1828800" lvl="3" indent="-289560" algn="l">
              <a:spcBef>
                <a:spcPts val="240"/>
              </a:spcBef>
              <a:spcAft>
                <a:spcPts val="0"/>
              </a:spcAft>
              <a:buSzPts val="960"/>
              <a:buChar char="•"/>
              <a:defRPr sz="1200"/>
            </a:lvl4pPr>
            <a:lvl5pPr marL="2286000" lvl="4" indent="-278129" algn="l">
              <a:spcBef>
                <a:spcPts val="240"/>
              </a:spcBef>
              <a:spcAft>
                <a:spcPts val="0"/>
              </a:spcAft>
              <a:buSzPts val="78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9"/>
          <p:cNvSpPr txBox="1">
            <a:spLocks noGrp="1"/>
          </p:cNvSpPr>
          <p:nvPr>
            <p:ph type="body" idx="3"/>
          </p:nvPr>
        </p:nvSpPr>
        <p:spPr>
          <a:xfrm>
            <a:off x="5182054" y="6468269"/>
            <a:ext cx="3352800" cy="304800"/>
          </a:xfrm>
          <a:prstGeom prst="rect">
            <a:avLst/>
          </a:prstGeom>
          <a:noFill/>
          <a:ln>
            <a:noFill/>
          </a:ln>
        </p:spPr>
        <p:txBody>
          <a:bodyPr spcFirstLastPara="1" wrap="square" lIns="91425" tIns="45700" rIns="91425" bIns="45700" anchor="t" anchorCtr="0">
            <a:noAutofit/>
          </a:bodyPr>
          <a:lstStyle>
            <a:lvl1pPr marL="457200" lvl="0" indent="-228600" algn="ctr">
              <a:spcBef>
                <a:spcPts val="240"/>
              </a:spcBef>
              <a:spcAft>
                <a:spcPts val="0"/>
              </a:spcAft>
              <a:buSzPts val="900"/>
              <a:buNone/>
              <a:defRPr sz="1200"/>
            </a:lvl1pPr>
            <a:lvl2pPr marL="914400" lvl="1" indent="-285750" algn="l">
              <a:spcBef>
                <a:spcPts val="240"/>
              </a:spcBef>
              <a:spcAft>
                <a:spcPts val="0"/>
              </a:spcAft>
              <a:buSzPts val="900"/>
              <a:buChar char="•"/>
              <a:defRPr sz="1200"/>
            </a:lvl2pPr>
            <a:lvl3pPr marL="1371600" lvl="2" indent="-285750" algn="l">
              <a:spcBef>
                <a:spcPts val="240"/>
              </a:spcBef>
              <a:spcAft>
                <a:spcPts val="0"/>
              </a:spcAft>
              <a:buSzPts val="900"/>
              <a:buChar char="•"/>
              <a:defRPr sz="1200"/>
            </a:lvl3pPr>
            <a:lvl4pPr marL="1828800" lvl="3" indent="-289560" algn="l">
              <a:spcBef>
                <a:spcPts val="240"/>
              </a:spcBef>
              <a:spcAft>
                <a:spcPts val="0"/>
              </a:spcAft>
              <a:buSzPts val="960"/>
              <a:buChar char="•"/>
              <a:defRPr sz="1200"/>
            </a:lvl4pPr>
            <a:lvl5pPr marL="2286000" lvl="4" indent="-278129" algn="l">
              <a:spcBef>
                <a:spcPts val="240"/>
              </a:spcBef>
              <a:spcAft>
                <a:spcPts val="0"/>
              </a:spcAft>
              <a:buSzPts val="78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38"/>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7" name="Google Shape;77;p38"/>
          <p:cNvSpPr txBox="1">
            <a:spLocks noGrp="1"/>
          </p:cNvSpPr>
          <p:nvPr>
            <p:ph type="body" idx="1"/>
          </p:nvPr>
        </p:nvSpPr>
        <p:spPr>
          <a:xfrm rot="5400000">
            <a:off x="2822575" y="377825"/>
            <a:ext cx="3724275" cy="769302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8"/>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38"/>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9"/>
          <p:cNvSpPr>
            <a:spLocks noGrp="1"/>
          </p:cNvSpPr>
          <p:nvPr>
            <p:ph type="title"/>
          </p:nvPr>
        </p:nvSpPr>
        <p:spPr>
          <a:xfrm>
            <a:off x="6705600" y="762000"/>
            <a:ext cx="1981200" cy="5324475"/>
          </a:xfrm>
          <a:prstGeom prst="roundRect">
            <a:avLst>
              <a:gd name="adj" fmla="val 21667"/>
            </a:avLst>
          </a:prstGeom>
          <a:noFill/>
          <a:ln>
            <a:noFill/>
          </a:ln>
        </p:spPr>
        <p:txBody>
          <a:bodyPr spcFirstLastPara="1" wrap="square" lIns="91425" tIns="45700" rIns="91425" bIns="45700" anchor="b" anchorCtr="0">
            <a:noAutofit/>
          </a:bodyPr>
          <a:lstStyle>
            <a:lvl1pPr lvl="0">
              <a:spcBef>
                <a:spcPts val="0"/>
              </a:spcBef>
              <a:spcAft>
                <a:spcPts val="0"/>
              </a:spcAft>
              <a:buNone/>
              <a:defRPr/>
            </a:lvl1pPr>
          </a:lstStyle>
          <a:p>
            <a:endParaRPr/>
          </a:p>
        </p:txBody>
      </p:sp>
      <p:sp>
        <p:nvSpPr>
          <p:cNvPr id="82" name="Google Shape;82;p39"/>
          <p:cNvSpPr txBox="1"/>
          <p:nvPr/>
        </p:nvSpPr>
        <p:spPr>
          <a:xfrm rot="5400000">
            <a:off x="5159690" y="2559365"/>
            <a:ext cx="5073019" cy="172974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3600" b="1" i="0" u="none" strike="noStrike" cap="none">
                <a:solidFill>
                  <a:schemeClr val="dk2"/>
                </a:solidFill>
                <a:latin typeface="Calibri"/>
                <a:ea typeface="Calibri"/>
                <a:cs typeface="Calibri"/>
                <a:sym typeface="Calibri"/>
              </a:rPr>
              <a:t>Click to edit Master title style</a:t>
            </a:r>
            <a:endParaRPr/>
          </a:p>
        </p:txBody>
      </p:sp>
      <p:sp>
        <p:nvSpPr>
          <p:cNvPr id="83" name="Google Shape;83;p39"/>
          <p:cNvSpPr txBox="1">
            <a:spLocks noGrp="1"/>
          </p:cNvSpPr>
          <p:nvPr>
            <p:ph type="body" idx="1"/>
          </p:nvPr>
        </p:nvSpPr>
        <p:spPr>
          <a:xfrm rot="5400000">
            <a:off x="995363" y="528638"/>
            <a:ext cx="5324475" cy="5791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9"/>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39"/>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30"/>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2100"/>
              <a:buNone/>
              <a:defRPr/>
            </a:lvl1pPr>
            <a:lvl2pPr marL="914400" lvl="1" indent="-342900" algn="l">
              <a:spcBef>
                <a:spcPts val="480"/>
              </a:spcBef>
              <a:spcAft>
                <a:spcPts val="0"/>
              </a:spcAft>
              <a:buSzPts val="1800"/>
              <a:buFont typeface="Arial"/>
              <a:buChar char="•"/>
              <a:defRPr sz="2400"/>
            </a:lvl2pPr>
            <a:lvl3pPr marL="1371600" lvl="2" indent="-333375" algn="l">
              <a:spcBef>
                <a:spcPts val="440"/>
              </a:spcBef>
              <a:spcAft>
                <a:spcPts val="0"/>
              </a:spcAft>
              <a:buSzPts val="1650"/>
              <a:buFont typeface="Arial"/>
              <a:buChar char="•"/>
              <a:defRPr sz="2200"/>
            </a:lvl3pPr>
            <a:lvl4pPr marL="1828800" lvl="3" indent="-330200" algn="l">
              <a:spcBef>
                <a:spcPts val="400"/>
              </a:spcBef>
              <a:spcAft>
                <a:spcPts val="0"/>
              </a:spcAft>
              <a:buSzPts val="1600"/>
              <a:buFont typeface="Arial"/>
              <a:buChar char="•"/>
              <a:defRPr sz="2000"/>
            </a:lvl4pPr>
            <a:lvl5pPr marL="2286000" lvl="4" indent="-302895" algn="l">
              <a:spcBef>
                <a:spcPts val="360"/>
              </a:spcBef>
              <a:spcAft>
                <a:spcPts val="0"/>
              </a:spcAft>
              <a:buSzPts val="117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0"/>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30"/>
          <p:cNvSpPr txBox="1"/>
          <p:nvPr/>
        </p:nvSpPr>
        <p:spPr>
          <a:xfrm>
            <a:off x="838200" y="6502812"/>
            <a:ext cx="769302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 2019 McGraw-Hill Companies. All Rights Reserved.</a:t>
            </a:r>
            <a:endParaRPr/>
          </a:p>
        </p:txBody>
      </p:sp>
      <p:sp>
        <p:nvSpPr>
          <p:cNvPr id="36" name="Google Shape;36;p30"/>
          <p:cNvSpPr txBox="1"/>
          <p:nvPr/>
        </p:nvSpPr>
        <p:spPr>
          <a:xfrm>
            <a:off x="8328546" y="6502812"/>
            <a:ext cx="75882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1-</a:t>
            </a:r>
            <a:fld id="{00000000-1234-1234-1234-123412341234}" type="slidenum">
              <a:rPr lang="en-US" sz="1200" b="1">
                <a:solidFill>
                  <a:schemeClr val="dk1"/>
                </a:solidFill>
                <a:latin typeface="Calibri"/>
                <a:ea typeface="Calibri"/>
                <a:cs typeface="Calibri"/>
                <a:sym typeface="Calibri"/>
              </a:rPr>
              <a:t>‹#›</a:t>
            </a:fld>
            <a:endParaRPr sz="1200" b="1">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1"/>
          <p:cNvSpPr>
            <a:spLocks noGrp="1"/>
          </p:cNvSpPr>
          <p:nvPr>
            <p:ph type="title"/>
          </p:nvPr>
        </p:nvSpPr>
        <p:spPr>
          <a:xfrm>
            <a:off x="623888" y="1709738"/>
            <a:ext cx="7886700" cy="2852737"/>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31"/>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800"/>
              <a:buNone/>
              <a:defRPr sz="2400"/>
            </a:lvl1pPr>
            <a:lvl2pPr marL="914400" lvl="1" indent="-228600" algn="l">
              <a:spcBef>
                <a:spcPts val="400"/>
              </a:spcBef>
              <a:spcAft>
                <a:spcPts val="0"/>
              </a:spcAft>
              <a:buSzPts val="1500"/>
              <a:buNone/>
              <a:defRPr sz="2000"/>
            </a:lvl2pPr>
            <a:lvl3pPr marL="1371600" lvl="2" indent="-228600" algn="l">
              <a:spcBef>
                <a:spcPts val="360"/>
              </a:spcBef>
              <a:spcAft>
                <a:spcPts val="0"/>
              </a:spcAft>
              <a:buSzPts val="1350"/>
              <a:buNone/>
              <a:defRPr sz="1800"/>
            </a:lvl3pPr>
            <a:lvl4pPr marL="1828800" lvl="3" indent="-228600" algn="l">
              <a:spcBef>
                <a:spcPts val="320"/>
              </a:spcBef>
              <a:spcAft>
                <a:spcPts val="0"/>
              </a:spcAft>
              <a:buSzPts val="1280"/>
              <a:buNone/>
              <a:defRPr sz="1600"/>
            </a:lvl4pPr>
            <a:lvl5pPr marL="2286000" lvl="4" indent="-228600" algn="l">
              <a:spcBef>
                <a:spcPts val="320"/>
              </a:spcBef>
              <a:spcAft>
                <a:spcPts val="0"/>
              </a:spcAft>
              <a:buSzPts val="104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40" name="Google Shape;40;p31"/>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31"/>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2"/>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838200" y="2362200"/>
            <a:ext cx="3770313" cy="3724275"/>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2100"/>
              <a:buFont typeface="Arial"/>
              <a:buNone/>
              <a:defRPr/>
            </a:lvl1pPr>
            <a:lvl2pPr marL="914400" lvl="1" indent="-342900" algn="l">
              <a:spcBef>
                <a:spcPts val="480"/>
              </a:spcBef>
              <a:spcAft>
                <a:spcPts val="0"/>
              </a:spcAft>
              <a:buSzPts val="1800"/>
              <a:buFont typeface="Arial"/>
              <a:buChar char="•"/>
              <a:defRPr/>
            </a:lvl2pPr>
            <a:lvl3pPr marL="1371600" lvl="2" indent="-333375" algn="l">
              <a:spcBef>
                <a:spcPts val="440"/>
              </a:spcBef>
              <a:spcAft>
                <a:spcPts val="0"/>
              </a:spcAft>
              <a:buSzPts val="1650"/>
              <a:buFont typeface="Arial"/>
              <a:buChar char="•"/>
              <a:defRPr/>
            </a:lvl3pPr>
            <a:lvl4pPr marL="1828800" lvl="3" indent="-330200" algn="l">
              <a:spcBef>
                <a:spcPts val="400"/>
              </a:spcBef>
              <a:spcAft>
                <a:spcPts val="0"/>
              </a:spcAft>
              <a:buSzPts val="1600"/>
              <a:buFont typeface="Arial"/>
              <a:buChar char="•"/>
              <a:defRPr/>
            </a:lvl4pPr>
            <a:lvl5pPr marL="2286000" lvl="4" indent="-302895" algn="l">
              <a:spcBef>
                <a:spcPts val="360"/>
              </a:spcBef>
              <a:spcAft>
                <a:spcPts val="0"/>
              </a:spcAft>
              <a:buSzPts val="117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body" idx="2"/>
          </p:nvPr>
        </p:nvSpPr>
        <p:spPr>
          <a:xfrm>
            <a:off x="4760913" y="2362200"/>
            <a:ext cx="3770312" cy="3724275"/>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2100"/>
              <a:buNone/>
              <a:defRPr/>
            </a:lvl1pPr>
            <a:lvl2pPr marL="914400" lvl="1" indent="-352425" algn="l">
              <a:spcBef>
                <a:spcPts val="520"/>
              </a:spcBef>
              <a:spcAft>
                <a:spcPts val="0"/>
              </a:spcAft>
              <a:buSzPts val="1950"/>
              <a:buChar char="•"/>
              <a:defRPr sz="2600">
                <a:solidFill>
                  <a:schemeClr val="dk1"/>
                </a:solidFill>
                <a:latin typeface="Calibri"/>
                <a:ea typeface="Calibri"/>
                <a:cs typeface="Calibri"/>
                <a:sym typeface="Calibri"/>
              </a:defRPr>
            </a:lvl2pPr>
            <a:lvl3pPr marL="1371600" lvl="2" indent="-333375" algn="l">
              <a:spcBef>
                <a:spcPts val="440"/>
              </a:spcBef>
              <a:spcAft>
                <a:spcPts val="0"/>
              </a:spcAft>
              <a:buSzPts val="1650"/>
              <a:buChar char="•"/>
              <a:defRPr sz="2200">
                <a:solidFill>
                  <a:schemeClr val="dk1"/>
                </a:solidFill>
                <a:latin typeface="Calibri"/>
                <a:ea typeface="Calibri"/>
                <a:cs typeface="Calibri"/>
                <a:sym typeface="Calibri"/>
              </a:defRPr>
            </a:lvl3pPr>
            <a:lvl4pPr marL="1828800" lvl="3" indent="-330200" algn="l">
              <a:spcBef>
                <a:spcPts val="400"/>
              </a:spcBef>
              <a:spcAft>
                <a:spcPts val="0"/>
              </a:spcAft>
              <a:buSzPts val="1600"/>
              <a:buChar char="•"/>
              <a:defRPr sz="2000">
                <a:solidFill>
                  <a:schemeClr val="dk1"/>
                </a:solidFill>
                <a:latin typeface="Calibri"/>
                <a:ea typeface="Calibri"/>
                <a:cs typeface="Calibri"/>
                <a:sym typeface="Calibri"/>
              </a:defRPr>
            </a:lvl4pPr>
            <a:lvl5pPr marL="2286000" lvl="4" indent="-302895" algn="l">
              <a:spcBef>
                <a:spcPts val="360"/>
              </a:spcBef>
              <a:spcAft>
                <a:spcPts val="0"/>
              </a:spcAft>
              <a:buSzPts val="1170"/>
              <a:buChar char="•"/>
              <a:defRPr>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32"/>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3"/>
          <p:cNvSpPr>
            <a:spLocks noGrp="1"/>
          </p:cNvSpPr>
          <p:nvPr>
            <p:ph type="title"/>
          </p:nvPr>
        </p:nvSpPr>
        <p:spPr>
          <a:xfrm>
            <a:off x="630238" y="365125"/>
            <a:ext cx="7886700" cy="1325563"/>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1350"/>
              <a:buNone/>
              <a:defRPr sz="1800" b="1"/>
            </a:lvl3pPr>
            <a:lvl4pPr marL="1828800" lvl="3" indent="-228600" algn="l">
              <a:spcBef>
                <a:spcPts val="320"/>
              </a:spcBef>
              <a:spcAft>
                <a:spcPts val="0"/>
              </a:spcAft>
              <a:buSzPts val="1280"/>
              <a:buNone/>
              <a:defRPr sz="1600" b="1"/>
            </a:lvl4pPr>
            <a:lvl5pPr marL="2286000" lvl="4" indent="-228600" algn="l">
              <a:spcBef>
                <a:spcPts val="320"/>
              </a:spcBef>
              <a:spcAft>
                <a:spcPts val="0"/>
              </a:spcAft>
              <a:buSzPts val="104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1350"/>
              <a:buNone/>
              <a:defRPr sz="1800" b="1"/>
            </a:lvl3pPr>
            <a:lvl4pPr marL="1828800" lvl="3" indent="-228600" algn="l">
              <a:spcBef>
                <a:spcPts val="320"/>
              </a:spcBef>
              <a:spcAft>
                <a:spcPts val="0"/>
              </a:spcAft>
              <a:buSzPts val="1280"/>
              <a:buNone/>
              <a:defRPr sz="1600" b="1"/>
            </a:lvl4pPr>
            <a:lvl5pPr marL="2286000" lvl="4" indent="-228600" algn="l">
              <a:spcBef>
                <a:spcPts val="320"/>
              </a:spcBef>
              <a:spcAft>
                <a:spcPts val="0"/>
              </a:spcAft>
              <a:buSzPts val="104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3"/>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33"/>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4"/>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34"/>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34"/>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35"/>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35"/>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6"/>
          <p:cNvSpPr>
            <a:spLocks noGrp="1"/>
          </p:cNvSpPr>
          <p:nvPr>
            <p:ph type="title"/>
          </p:nvPr>
        </p:nvSpPr>
        <p:spPr>
          <a:xfrm>
            <a:off x="630238" y="457200"/>
            <a:ext cx="2949575" cy="16002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61950" algn="l">
              <a:spcBef>
                <a:spcPts val="560"/>
              </a:spcBef>
              <a:spcAft>
                <a:spcPts val="0"/>
              </a:spcAft>
              <a:buSzPts val="2100"/>
              <a:buChar char="•"/>
              <a:defRPr sz="2800"/>
            </a:lvl2pPr>
            <a:lvl3pPr marL="1371600" lvl="2" indent="-342900" algn="l">
              <a:spcBef>
                <a:spcPts val="480"/>
              </a:spcBef>
              <a:spcAft>
                <a:spcPts val="0"/>
              </a:spcAft>
              <a:buSzPts val="1800"/>
              <a:buChar char="•"/>
              <a:defRPr sz="2400"/>
            </a:lvl3pPr>
            <a:lvl4pPr marL="1828800" lvl="3" indent="-330200" algn="l">
              <a:spcBef>
                <a:spcPts val="400"/>
              </a:spcBef>
              <a:spcAft>
                <a:spcPts val="0"/>
              </a:spcAft>
              <a:buSzPts val="1600"/>
              <a:buChar char="•"/>
              <a:defRPr sz="2000"/>
            </a:lvl4pPr>
            <a:lvl5pPr marL="2286000" lvl="4" indent="-311150" algn="l">
              <a:spcBef>
                <a:spcPts val="400"/>
              </a:spcBef>
              <a:spcAft>
                <a:spcPts val="0"/>
              </a:spcAft>
              <a:buSzPts val="13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050"/>
              <a:buNone/>
              <a:defRPr sz="1400"/>
            </a:lvl2pPr>
            <a:lvl3pPr marL="1371600" lvl="2" indent="-228600" algn="l">
              <a:spcBef>
                <a:spcPts val="240"/>
              </a:spcBef>
              <a:spcAft>
                <a:spcPts val="0"/>
              </a:spcAft>
              <a:buSzPts val="900"/>
              <a:buNone/>
              <a:defRPr sz="1200"/>
            </a:lvl3pPr>
            <a:lvl4pPr marL="1828800" lvl="3" indent="-228600" algn="l">
              <a:spcBef>
                <a:spcPts val="200"/>
              </a:spcBef>
              <a:spcAft>
                <a:spcPts val="0"/>
              </a:spcAft>
              <a:buSzPts val="800"/>
              <a:buNone/>
              <a:defRPr sz="1000"/>
            </a:lvl4pPr>
            <a:lvl5pPr marL="2286000" lvl="4" indent="-228600" algn="l">
              <a:spcBef>
                <a:spcPts val="200"/>
              </a:spcBef>
              <a:spcAft>
                <a:spcPts val="0"/>
              </a:spcAft>
              <a:buSzPts val="6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6"/>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36"/>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7"/>
          <p:cNvSpPr>
            <a:spLocks noGrp="1"/>
          </p:cNvSpPr>
          <p:nvPr>
            <p:ph type="title"/>
          </p:nvPr>
        </p:nvSpPr>
        <p:spPr>
          <a:xfrm>
            <a:off x="630238" y="457200"/>
            <a:ext cx="2949575" cy="16002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1" name="Google Shape;71;p37"/>
          <p:cNvSpPr>
            <a:spLocks noGrp="1"/>
          </p:cNvSpPr>
          <p:nvPr>
            <p:ph type="pic" idx="2"/>
          </p:nvPr>
        </p:nvSpPr>
        <p:spPr>
          <a:xfrm>
            <a:off x="3887788" y="987425"/>
            <a:ext cx="4629150" cy="4873625"/>
          </a:xfrm>
          <a:prstGeom prst="rect">
            <a:avLst/>
          </a:prstGeom>
          <a:noFill/>
          <a:ln>
            <a:noFill/>
          </a:ln>
        </p:spPr>
      </p:sp>
      <p:sp>
        <p:nvSpPr>
          <p:cNvPr id="72" name="Google Shape;72;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050"/>
              <a:buNone/>
              <a:defRPr sz="1400"/>
            </a:lvl2pPr>
            <a:lvl3pPr marL="1371600" lvl="2" indent="-228600" algn="l">
              <a:spcBef>
                <a:spcPts val="240"/>
              </a:spcBef>
              <a:spcAft>
                <a:spcPts val="0"/>
              </a:spcAft>
              <a:buSzPts val="900"/>
              <a:buNone/>
              <a:defRPr sz="1200"/>
            </a:lvl3pPr>
            <a:lvl4pPr marL="1828800" lvl="3" indent="-228600" algn="l">
              <a:spcBef>
                <a:spcPts val="200"/>
              </a:spcBef>
              <a:spcAft>
                <a:spcPts val="0"/>
              </a:spcAft>
              <a:buSzPts val="800"/>
              <a:buNone/>
              <a:defRPr sz="1000"/>
            </a:lvl4pPr>
            <a:lvl5pPr marL="2286000" lvl="4" indent="-228600" algn="l">
              <a:spcBef>
                <a:spcPts val="200"/>
              </a:spcBef>
              <a:spcAft>
                <a:spcPts val="0"/>
              </a:spcAft>
              <a:buSzPts val="6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7"/>
          <p:cNvSpPr txBox="1">
            <a:spLocks noGrp="1"/>
          </p:cNvSpPr>
          <p:nvPr>
            <p:ph type="dt" idx="10"/>
          </p:nvPr>
        </p:nvSpPr>
        <p:spPr>
          <a:xfrm>
            <a:off x="2438400" y="6248400"/>
            <a:ext cx="2130425" cy="4746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37"/>
          <p:cNvSpPr txBox="1">
            <a:spLocks noGrp="1"/>
          </p:cNvSpPr>
          <p:nvPr>
            <p:ph type="sldNum" idx="12"/>
          </p:nvPr>
        </p:nvSpPr>
        <p:spPr>
          <a:xfrm>
            <a:off x="8480425" y="6242050"/>
            <a:ext cx="587375" cy="48895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0"/>
            <a:ext cx="7620000" cy="6858000"/>
            <a:chOff x="0" y="0"/>
            <a:chExt cx="4800" cy="4320"/>
          </a:xfrm>
        </p:grpSpPr>
        <p:grpSp>
          <p:nvGrpSpPr>
            <p:cNvPr id="11" name="Google Shape;11;p28"/>
            <p:cNvGrpSpPr/>
            <p:nvPr/>
          </p:nvGrpSpPr>
          <p:grpSpPr>
            <a:xfrm>
              <a:off x="0" y="0"/>
              <a:ext cx="2016" cy="4320"/>
              <a:chOff x="0" y="0"/>
              <a:chExt cx="2016" cy="4320"/>
            </a:xfrm>
          </p:grpSpPr>
          <p:sp>
            <p:nvSpPr>
              <p:cNvPr id="12" name="Google Shape;12;p28"/>
              <p:cNvSpPr/>
              <p:nvPr/>
            </p:nvSpPr>
            <p:spPr>
              <a:xfrm>
                <a:off x="0" y="0"/>
                <a:ext cx="480"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8"/>
              <p:cNvSpPr/>
              <p:nvPr/>
            </p:nvSpPr>
            <p:spPr>
              <a:xfrm>
                <a:off x="288" y="0"/>
                <a:ext cx="1728" cy="735"/>
              </a:xfrm>
              <a:custGeom>
                <a:avLst/>
                <a:gdLst/>
                <a:ahLst/>
                <a:cxnLst/>
                <a:rect l="l" t="t" r="r" b="b"/>
                <a:pathLst>
                  <a:path w="1728" h="735" extrusionOk="0">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4;p28"/>
            <p:cNvGrpSpPr/>
            <p:nvPr/>
          </p:nvGrpSpPr>
          <p:grpSpPr>
            <a:xfrm>
              <a:off x="144" y="1248"/>
              <a:ext cx="4656" cy="201"/>
              <a:chOff x="144" y="1248"/>
              <a:chExt cx="4656" cy="201"/>
            </a:xfrm>
          </p:grpSpPr>
          <p:sp>
            <p:nvSpPr>
              <p:cNvPr id="15" name="Google Shape;15;p28"/>
              <p:cNvSpPr/>
              <p:nvPr/>
            </p:nvSpPr>
            <p:spPr>
              <a:xfrm>
                <a:off x="384" y="1248"/>
                <a:ext cx="4416" cy="200"/>
              </a:xfrm>
              <a:prstGeom prst="roundRect">
                <a:avLst>
                  <a:gd name="adj" fmla="val 0"/>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28"/>
              <p:cNvSpPr/>
              <p:nvPr/>
            </p:nvSpPr>
            <p:spPr>
              <a:xfrm flipH="1">
                <a:off x="144" y="1248"/>
                <a:ext cx="248" cy="201"/>
              </a:xfrm>
              <a:prstGeom prst="flowChartDelay">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7" name="Google Shape;17;p28"/>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SzPts val="1400"/>
              <a:buNone/>
              <a:defRPr sz="3600" b="1" i="0" u="none" strike="noStrike" cap="none">
                <a:solidFill>
                  <a:schemeClr val="dk2"/>
                </a:solidFill>
                <a:latin typeface="Calibri"/>
                <a:ea typeface="Calibri"/>
                <a:cs typeface="Calibri"/>
                <a:sym typeface="Calibri"/>
              </a:defRPr>
            </a:lvl1pPr>
            <a:lvl2pPr marR="0" lvl="1"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5pPr>
            <a:lvl6pPr marR="0" lvl="5"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6pPr>
            <a:lvl7pPr marR="0" lvl="6"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7pPr>
            <a:lvl8pPr marR="0" lvl="7"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8pPr>
            <a:lvl9pPr marR="0" lvl="8"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9pPr>
          </a:lstStyle>
          <a:p>
            <a:endParaRPr/>
          </a:p>
        </p:txBody>
      </p:sp>
      <p:sp>
        <p:nvSpPr>
          <p:cNvPr id="18" name="Google Shape;18;p28"/>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dk1"/>
              </a:buClr>
              <a:buSzPts val="21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spcBef>
                <a:spcPts val="48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33375" algn="l" rtl="0">
              <a:spcBef>
                <a:spcPts val="440"/>
              </a:spcBef>
              <a:spcAft>
                <a:spcPts val="0"/>
              </a:spcAft>
              <a:buClr>
                <a:schemeClr val="dk1"/>
              </a:buClr>
              <a:buSzPts val="1650"/>
              <a:buFont typeface="Arial"/>
              <a:buChar char="•"/>
              <a:defRPr sz="2200" b="0" i="0" u="none" strike="noStrike" cap="none">
                <a:solidFill>
                  <a:schemeClr val="dk1"/>
                </a:solidFill>
                <a:latin typeface="Calibri"/>
                <a:ea typeface="Calibri"/>
                <a:cs typeface="Calibri"/>
                <a:sym typeface="Calibri"/>
              </a:defRPr>
            </a:lvl3pPr>
            <a:lvl4pPr marL="1828800" marR="0" lvl="3" indent="-330200" algn="l" rtl="0">
              <a:spcBef>
                <a:spcPts val="400"/>
              </a:spcBef>
              <a:spcAft>
                <a:spcPts val="0"/>
              </a:spcAft>
              <a:buClr>
                <a:schemeClr val="dk1"/>
              </a:buClr>
              <a:buSzPts val="1600"/>
              <a:buFont typeface="Arial"/>
              <a:buChar char="•"/>
              <a:defRPr sz="2000" b="0" i="0" u="none" strike="noStrike" cap="none">
                <a:solidFill>
                  <a:schemeClr val="dk1"/>
                </a:solidFill>
                <a:latin typeface="Calibri"/>
                <a:ea typeface="Calibri"/>
                <a:cs typeface="Calibri"/>
                <a:sym typeface="Calibri"/>
              </a:defRPr>
            </a:lvl4pPr>
            <a:lvl5pPr marL="2286000" marR="0" lvl="4" indent="-302895" algn="l" rtl="0">
              <a:spcBef>
                <a:spcPts val="360"/>
              </a:spcBef>
              <a:spcAft>
                <a:spcPts val="0"/>
              </a:spcAft>
              <a:buClr>
                <a:schemeClr val="dk1"/>
              </a:buClr>
              <a:buSzPts val="117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a:spLocks noGrp="1"/>
          </p:cNvSpPr>
          <p:nvPr>
            <p:ph type="ctrTitle"/>
          </p:nvPr>
        </p:nvSpPr>
        <p:spPr>
          <a:xfrm>
            <a:off x="685800" y="990600"/>
            <a:ext cx="8229600" cy="1905000"/>
          </a:xfrm>
          <a:prstGeom prst="roundRect">
            <a:avLst>
              <a:gd name="adj" fmla="val 50000"/>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Critical Thinking: A Student’s Introduction</a:t>
            </a:r>
            <a:endParaRPr/>
          </a:p>
        </p:txBody>
      </p:sp>
      <p:sp>
        <p:nvSpPr>
          <p:cNvPr id="91" name="Google Shape;91;p1"/>
          <p:cNvSpPr txBox="1">
            <a:spLocks noGrp="1"/>
          </p:cNvSpPr>
          <p:nvPr>
            <p:ph type="subTitle" idx="1"/>
          </p:nvPr>
        </p:nvSpPr>
        <p:spPr>
          <a:xfrm>
            <a:off x="4673600" y="2927350"/>
            <a:ext cx="4013200" cy="18224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100"/>
              <a:buFont typeface="Noto Sans Symbols"/>
              <a:buNone/>
            </a:pPr>
            <a:r>
              <a:rPr lang="en-US"/>
              <a:t>Chapter 1</a:t>
            </a:r>
            <a:endParaRPr/>
          </a:p>
          <a:p>
            <a:pPr marL="0" lvl="0" indent="0" algn="l" rtl="0">
              <a:spcBef>
                <a:spcPts val="560"/>
              </a:spcBef>
              <a:spcAft>
                <a:spcPts val="0"/>
              </a:spcAft>
              <a:buSzPts val="2100"/>
              <a:buFont typeface="Noto Sans Symbols"/>
              <a:buNone/>
            </a:pPr>
            <a:r>
              <a:rPr lang="en-US"/>
              <a:t>Introduction to Critical Thinking</a:t>
            </a:r>
            <a:endParaRPr/>
          </a:p>
        </p:txBody>
      </p:sp>
      <p:sp>
        <p:nvSpPr>
          <p:cNvPr id="92" name="Google Shape;92;p1"/>
          <p:cNvSpPr txBox="1">
            <a:spLocks noGrp="1"/>
          </p:cNvSpPr>
          <p:nvPr>
            <p:ph type="body" idx="3"/>
          </p:nvPr>
        </p:nvSpPr>
        <p:spPr>
          <a:xfrm>
            <a:off x="5182054" y="6468269"/>
            <a:ext cx="3504746" cy="304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900"/>
              <a:buNone/>
            </a:pPr>
            <a:r>
              <a:rPr lang="en-US"/>
              <a:t>© 2019 McGraw-Hill Companies. All Rights Reserved.</a:t>
            </a:r>
            <a:endParaRPr/>
          </a:p>
          <a:p>
            <a:pPr marL="0" lvl="0" indent="0" algn="ctr" rtl="0">
              <a:spcBef>
                <a:spcPts val="240"/>
              </a:spcBef>
              <a:spcAft>
                <a:spcPts val="0"/>
              </a:spcAft>
              <a:buSzPts val="9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Benefits of Critical Thinking: In the Workplace</a:t>
            </a:r>
            <a:endParaRPr/>
          </a:p>
        </p:txBody>
      </p:sp>
      <p:sp>
        <p:nvSpPr>
          <p:cNvPr id="146" name="Google Shape;146;p10"/>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100"/>
              <a:buNone/>
            </a:pPr>
            <a:r>
              <a:rPr lang="en-US"/>
              <a:t>Critical thinking will allow people to better perform in their jobs. </a:t>
            </a:r>
            <a:endParaRPr/>
          </a:p>
          <a:p>
            <a:pPr marL="519112" lvl="0" indent="-457200" algn="l" rtl="0">
              <a:lnSpc>
                <a:spcPct val="80000"/>
              </a:lnSpc>
              <a:spcBef>
                <a:spcPts val="480"/>
              </a:spcBef>
              <a:spcAft>
                <a:spcPts val="0"/>
              </a:spcAft>
              <a:buSzPts val="1800"/>
              <a:buFont typeface="Arial"/>
              <a:buChar char="•"/>
            </a:pPr>
            <a:r>
              <a:rPr lang="en-US" sz="2400"/>
              <a:t>Since most job skills can be—and will be—taught “on-site,” employers are more concerned with hiring someone who can: </a:t>
            </a:r>
            <a:endParaRPr/>
          </a:p>
          <a:p>
            <a:pPr marL="519112" lvl="0" indent="-342900" algn="l" rtl="0">
              <a:lnSpc>
                <a:spcPct val="80000"/>
              </a:lnSpc>
              <a:spcBef>
                <a:spcPts val="480"/>
              </a:spcBef>
              <a:spcAft>
                <a:spcPts val="0"/>
              </a:spcAft>
              <a:buSzPts val="1800"/>
              <a:buFont typeface="Arial"/>
              <a:buNone/>
            </a:pPr>
            <a:endParaRPr sz="2400"/>
          </a:p>
          <a:p>
            <a:pPr marL="914400" lvl="1" indent="-457200" algn="l" rtl="0">
              <a:lnSpc>
                <a:spcPct val="80000"/>
              </a:lnSpc>
              <a:spcBef>
                <a:spcPts val="440"/>
              </a:spcBef>
              <a:spcAft>
                <a:spcPts val="0"/>
              </a:spcAft>
              <a:buSzPts val="1650"/>
              <a:buChar char="•"/>
            </a:pPr>
            <a:r>
              <a:rPr lang="en-US" sz="2200"/>
              <a:t>Solve problems</a:t>
            </a:r>
            <a:endParaRPr/>
          </a:p>
          <a:p>
            <a:pPr marL="914400" lvl="1" indent="-457200" algn="l" rtl="0">
              <a:lnSpc>
                <a:spcPct val="80000"/>
              </a:lnSpc>
              <a:spcBef>
                <a:spcPts val="440"/>
              </a:spcBef>
              <a:spcAft>
                <a:spcPts val="0"/>
              </a:spcAft>
              <a:buSzPts val="1650"/>
              <a:buChar char="•"/>
            </a:pPr>
            <a:r>
              <a:rPr lang="en-US" sz="2200"/>
              <a:t>Think creatively</a:t>
            </a:r>
            <a:endParaRPr/>
          </a:p>
          <a:p>
            <a:pPr marL="914400" lvl="1" indent="-457200" algn="l" rtl="0">
              <a:lnSpc>
                <a:spcPct val="80000"/>
              </a:lnSpc>
              <a:spcBef>
                <a:spcPts val="440"/>
              </a:spcBef>
              <a:spcAft>
                <a:spcPts val="0"/>
              </a:spcAft>
              <a:buSzPts val="1650"/>
              <a:buChar char="•"/>
            </a:pPr>
            <a:r>
              <a:rPr lang="en-US" sz="2200"/>
              <a:t>Gather and analyze information</a:t>
            </a:r>
            <a:endParaRPr/>
          </a:p>
          <a:p>
            <a:pPr marL="914400" lvl="1" indent="-457200" algn="l" rtl="0">
              <a:lnSpc>
                <a:spcPct val="80000"/>
              </a:lnSpc>
              <a:spcBef>
                <a:spcPts val="440"/>
              </a:spcBef>
              <a:spcAft>
                <a:spcPts val="0"/>
              </a:spcAft>
              <a:buSzPts val="1650"/>
              <a:buChar char="•"/>
            </a:pPr>
            <a:r>
              <a:rPr lang="en-US" sz="2200"/>
              <a:t>Draw appropriate conclusions from data</a:t>
            </a:r>
            <a:endParaRPr/>
          </a:p>
          <a:p>
            <a:pPr marL="914400" lvl="1" indent="-457200" algn="l" rtl="0">
              <a:lnSpc>
                <a:spcPct val="80000"/>
              </a:lnSpc>
              <a:spcBef>
                <a:spcPts val="440"/>
              </a:spcBef>
              <a:spcAft>
                <a:spcPts val="0"/>
              </a:spcAft>
              <a:buSzPts val="1650"/>
              <a:buChar char="•"/>
            </a:pPr>
            <a:r>
              <a:rPr lang="en-US" sz="2200"/>
              <a:t>Communicate his/her ideas clearly and effectively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Benefits of Critical Thinking: In Life</a:t>
            </a:r>
            <a:endParaRPr/>
          </a:p>
        </p:txBody>
      </p:sp>
      <p:sp>
        <p:nvSpPr>
          <p:cNvPr id="153" name="Google Shape;153;p11"/>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61911" lvl="0" indent="0" algn="l" rtl="0">
              <a:lnSpc>
                <a:spcPct val="80000"/>
              </a:lnSpc>
              <a:spcBef>
                <a:spcPts val="0"/>
              </a:spcBef>
              <a:spcAft>
                <a:spcPts val="0"/>
              </a:spcAft>
              <a:buSzPts val="2100"/>
              <a:buNone/>
            </a:pPr>
            <a:r>
              <a:rPr lang="en-US"/>
              <a:t>Critical thinking can help us:</a:t>
            </a:r>
            <a:endParaRPr/>
          </a:p>
          <a:p>
            <a:pPr marL="61911" lvl="0" indent="0" algn="l" rtl="0">
              <a:lnSpc>
                <a:spcPct val="80000"/>
              </a:lnSpc>
              <a:spcBef>
                <a:spcPts val="480"/>
              </a:spcBef>
              <a:spcAft>
                <a:spcPts val="0"/>
              </a:spcAft>
              <a:buSzPts val="1800"/>
              <a:buNone/>
            </a:pPr>
            <a:endParaRPr sz="2400"/>
          </a:p>
          <a:p>
            <a:pPr marL="519112" lvl="0" indent="-457200" algn="l" rtl="0">
              <a:lnSpc>
                <a:spcPct val="80000"/>
              </a:lnSpc>
              <a:spcBef>
                <a:spcPts val="480"/>
              </a:spcBef>
              <a:spcAft>
                <a:spcPts val="0"/>
              </a:spcAft>
              <a:buSzPts val="1800"/>
              <a:buFont typeface="Arial"/>
              <a:buChar char="•"/>
            </a:pPr>
            <a:r>
              <a:rPr lang="en-US" sz="2400"/>
              <a:t>Avoid making bad personal decisions</a:t>
            </a:r>
            <a:endParaRPr/>
          </a:p>
          <a:p>
            <a:pPr marL="519112" lvl="0" indent="-457200" algn="l" rtl="0">
              <a:lnSpc>
                <a:spcPct val="80000"/>
              </a:lnSpc>
              <a:spcBef>
                <a:spcPts val="480"/>
              </a:spcBef>
              <a:spcAft>
                <a:spcPts val="0"/>
              </a:spcAft>
              <a:buSzPts val="1800"/>
              <a:buFont typeface="Arial"/>
              <a:buChar char="•"/>
            </a:pPr>
            <a:r>
              <a:rPr lang="en-US" sz="2400"/>
              <a:t>Make informed political decisions</a:t>
            </a:r>
            <a:endParaRPr/>
          </a:p>
          <a:p>
            <a:pPr marL="519112" lvl="0" indent="-457200" algn="l" rtl="0">
              <a:lnSpc>
                <a:spcPct val="80000"/>
              </a:lnSpc>
              <a:spcBef>
                <a:spcPts val="480"/>
              </a:spcBef>
              <a:spcAft>
                <a:spcPts val="0"/>
              </a:spcAft>
              <a:buSzPts val="1800"/>
              <a:buFont typeface="Arial"/>
              <a:buChar char="•"/>
            </a:pPr>
            <a:r>
              <a:rPr lang="en-US" sz="2400"/>
              <a:t>Attain personal enrichment</a:t>
            </a:r>
            <a:endParaRPr/>
          </a:p>
          <a:p>
            <a:pPr marL="885825" lvl="1" indent="-381000" algn="l" rtl="0">
              <a:lnSpc>
                <a:spcPct val="80000"/>
              </a:lnSpc>
              <a:spcBef>
                <a:spcPts val="440"/>
              </a:spcBef>
              <a:spcAft>
                <a:spcPts val="0"/>
              </a:spcAft>
              <a:buSzPts val="1650"/>
              <a:buChar char="•"/>
            </a:pPr>
            <a:r>
              <a:rPr lang="en-US" sz="2200"/>
              <a:t>As Socrates said, the unexamined life is not worth living</a:t>
            </a:r>
            <a:endParaRPr/>
          </a:p>
          <a:p>
            <a:pPr marL="885825" lvl="1" indent="-381000" algn="l" rtl="0">
              <a:lnSpc>
                <a:spcPct val="80000"/>
              </a:lnSpc>
              <a:spcBef>
                <a:spcPts val="440"/>
              </a:spcBef>
              <a:spcAft>
                <a:spcPts val="0"/>
              </a:spcAft>
              <a:buSzPts val="1650"/>
              <a:buChar char="•"/>
            </a:pPr>
            <a:r>
              <a:rPr lang="en-US" sz="2200"/>
              <a:t>Critical thinking, honestly and courageously pursued, can help free us from the unexamined assumptions and biases of our upbringing and our society</a:t>
            </a:r>
            <a:endParaRPr/>
          </a:p>
          <a:p>
            <a:pPr marL="519112" lvl="0" indent="-457200" algn="l" rtl="0">
              <a:lnSpc>
                <a:spcPct val="80000"/>
              </a:lnSpc>
              <a:spcBef>
                <a:spcPts val="480"/>
              </a:spcBef>
              <a:spcAft>
                <a:spcPts val="0"/>
              </a:spcAft>
              <a:buSzPts val="1800"/>
              <a:buFont typeface="Arial"/>
              <a:buChar char="•"/>
            </a:pPr>
            <a:r>
              <a:rPr lang="en-US" sz="2400"/>
              <a:t>Lead self-directed, “examined” lives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Barriers to Critical Thinking: Egocentrism, 1</a:t>
            </a:r>
            <a:endParaRPr/>
          </a:p>
        </p:txBody>
      </p:sp>
      <p:sp>
        <p:nvSpPr>
          <p:cNvPr id="159" name="Google Shape;159;p12"/>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The tendency to see reality as centered on oneself </a:t>
            </a:r>
            <a:endParaRPr/>
          </a:p>
          <a:p>
            <a:pPr marL="0" lvl="0" indent="0" algn="l" rtl="0">
              <a:spcBef>
                <a:spcPts val="200"/>
              </a:spcBef>
              <a:spcAft>
                <a:spcPts val="0"/>
              </a:spcAft>
              <a:buSzPts val="750"/>
              <a:buNone/>
            </a:pPr>
            <a:endParaRPr sz="1000" u="sng"/>
          </a:p>
          <a:p>
            <a:pPr marL="0" lvl="0" indent="0" algn="l" rtl="0">
              <a:spcBef>
                <a:spcPts val="560"/>
              </a:spcBef>
              <a:spcAft>
                <a:spcPts val="0"/>
              </a:spcAft>
              <a:buSzPts val="2100"/>
              <a:buNone/>
            </a:pPr>
            <a:r>
              <a:rPr lang="en-US"/>
              <a:t>Forms of egocentrism</a:t>
            </a:r>
            <a:endParaRPr/>
          </a:p>
          <a:p>
            <a:pPr marL="457200" lvl="0" indent="-457200" algn="l" rtl="0">
              <a:spcBef>
                <a:spcPts val="480"/>
              </a:spcBef>
              <a:spcAft>
                <a:spcPts val="0"/>
              </a:spcAft>
              <a:buSzPts val="1800"/>
              <a:buFont typeface="Arial"/>
              <a:buChar char="•"/>
            </a:pPr>
            <a:r>
              <a:rPr lang="en-US" sz="2400" b="1"/>
              <a:t>Self-interested thinking</a:t>
            </a:r>
            <a:r>
              <a:rPr lang="en-US" sz="2400"/>
              <a:t>: Tendency to accept and defend beliefs that harmonize with one’s self-interest </a:t>
            </a:r>
            <a:endParaRPr/>
          </a:p>
          <a:p>
            <a:pPr marL="852488" lvl="1" indent="-457200" algn="l" rtl="0">
              <a:spcBef>
                <a:spcPts val="440"/>
              </a:spcBef>
              <a:spcAft>
                <a:spcPts val="0"/>
              </a:spcAft>
              <a:buSzPts val="1650"/>
              <a:buChar char="•"/>
            </a:pPr>
            <a:r>
              <a:rPr lang="en-US" sz="2200"/>
              <a:t>Your wants and needs are not objectively more important than anyone else's; they certainly don’t determine truth </a:t>
            </a:r>
            <a:endParaRPr/>
          </a:p>
          <a:p>
            <a:pPr marL="852488" lvl="1" indent="-457200" algn="l" rtl="0">
              <a:spcBef>
                <a:spcPts val="480"/>
              </a:spcBef>
              <a:spcAft>
                <a:spcPts val="0"/>
              </a:spcAft>
              <a:buSzPts val="1650"/>
              <a:buChar char="•"/>
            </a:pPr>
            <a:r>
              <a:rPr lang="en-US" sz="2200"/>
              <a:t>Critical thinking is objective</a:t>
            </a: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Barriers to Critical Thinking: Egocentrism, 2</a:t>
            </a:r>
            <a:endParaRPr/>
          </a:p>
        </p:txBody>
      </p:sp>
      <p:sp>
        <p:nvSpPr>
          <p:cNvPr id="165" name="Google Shape;165;p13"/>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00"/>
              <a:buFont typeface="Arial"/>
              <a:buChar char="•"/>
            </a:pPr>
            <a:r>
              <a:rPr lang="en-US" sz="2400" b="1"/>
              <a:t>Superiority bias</a:t>
            </a:r>
            <a:r>
              <a:rPr lang="en-US" sz="2400"/>
              <a:t>: The tendency to overrate oneself</a:t>
            </a:r>
            <a:endParaRPr/>
          </a:p>
          <a:p>
            <a:pPr marL="804863" lvl="2" indent="-409575" algn="l" rtl="0">
              <a:spcBef>
                <a:spcPts val="440"/>
              </a:spcBef>
              <a:spcAft>
                <a:spcPts val="0"/>
              </a:spcAft>
              <a:buSzPts val="1650"/>
              <a:buChar char="•"/>
            </a:pPr>
            <a:r>
              <a:rPr lang="en-US"/>
              <a:t>Most people think they are above average; most people are thus wrong</a:t>
            </a:r>
            <a:endParaRPr/>
          </a:p>
          <a:p>
            <a:pPr marL="804863" lvl="2" indent="-409575" algn="l" rtl="0">
              <a:spcBef>
                <a:spcPts val="440"/>
              </a:spcBef>
              <a:spcAft>
                <a:spcPts val="0"/>
              </a:spcAft>
              <a:buSzPts val="1650"/>
              <a:buChar char="•"/>
            </a:pPr>
            <a:r>
              <a:rPr lang="en-US"/>
              <a:t>Critical thinking requires one to be honest about his/her abilities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Barriers to Critical Thinking: Sociocentrism, 1</a:t>
            </a:r>
            <a:endParaRPr/>
          </a:p>
        </p:txBody>
      </p:sp>
      <p:sp>
        <p:nvSpPr>
          <p:cNvPr id="171" name="Google Shape;171;p14"/>
          <p:cNvSpPr txBox="1">
            <a:spLocks noGrp="1"/>
          </p:cNvSpPr>
          <p:nvPr>
            <p:ph type="body" idx="1"/>
          </p:nvPr>
        </p:nvSpPr>
        <p:spPr>
          <a:xfrm>
            <a:off x="838200" y="2362200"/>
            <a:ext cx="7848600"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Group-centered thinking</a:t>
            </a:r>
            <a:endParaRPr/>
          </a:p>
          <a:p>
            <a:pPr marL="0" lvl="0" indent="0" algn="l" rtl="0">
              <a:spcBef>
                <a:spcPts val="200"/>
              </a:spcBef>
              <a:spcAft>
                <a:spcPts val="0"/>
              </a:spcAft>
              <a:buSzPts val="750"/>
              <a:buNone/>
            </a:pPr>
            <a:endParaRPr sz="1000"/>
          </a:p>
          <a:p>
            <a:pPr marL="0" lvl="0" indent="0" algn="l" rtl="0">
              <a:spcBef>
                <a:spcPts val="560"/>
              </a:spcBef>
              <a:spcAft>
                <a:spcPts val="0"/>
              </a:spcAft>
              <a:buSzPts val="2100"/>
              <a:buNone/>
            </a:pPr>
            <a:r>
              <a:rPr lang="en-US"/>
              <a:t>Ways in which sociocentrism distorts critical thinking</a:t>
            </a:r>
            <a:endParaRPr/>
          </a:p>
          <a:p>
            <a:pPr marL="457200" lvl="0" indent="-457200" algn="l" rtl="0">
              <a:spcBef>
                <a:spcPts val="480"/>
              </a:spcBef>
              <a:spcAft>
                <a:spcPts val="0"/>
              </a:spcAft>
              <a:buSzPts val="1800"/>
              <a:buFont typeface="Arial"/>
              <a:buChar char="•"/>
            </a:pPr>
            <a:r>
              <a:rPr lang="en-US" sz="2400" b="1"/>
              <a:t>Group bias</a:t>
            </a:r>
            <a:r>
              <a:rPr lang="en-US" sz="2400"/>
              <a:t>: The tendency to see one’s own group (example, nation) as being inherently better than all others</a:t>
            </a:r>
            <a:endParaRPr/>
          </a:p>
          <a:p>
            <a:pPr marL="457200" lvl="0" indent="-457200" algn="l" rtl="0">
              <a:spcBef>
                <a:spcPts val="480"/>
              </a:spcBef>
              <a:spcAft>
                <a:spcPts val="0"/>
              </a:spcAft>
              <a:buSzPts val="1800"/>
              <a:buFont typeface="Arial"/>
              <a:buChar char="•"/>
            </a:pPr>
            <a:r>
              <a:rPr lang="en-US" sz="2400" b="1"/>
              <a:t>Tribalism</a:t>
            </a:r>
            <a:r>
              <a:rPr lang="en-US" sz="2400"/>
              <a:t>: Strong feelings of loyalty to, and identification with, one’s tribe or social group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Barriers to Critical Thinking: Sociocentrism, 2</a:t>
            </a:r>
            <a:endParaRPr/>
          </a:p>
        </p:txBody>
      </p:sp>
      <p:sp>
        <p:nvSpPr>
          <p:cNvPr id="177" name="Google Shape;177;p15"/>
          <p:cNvSpPr txBox="1">
            <a:spLocks noGrp="1"/>
          </p:cNvSpPr>
          <p:nvPr>
            <p:ph type="body" idx="1"/>
          </p:nvPr>
        </p:nvSpPr>
        <p:spPr>
          <a:xfrm>
            <a:off x="838200" y="2362200"/>
            <a:ext cx="7848600" cy="37242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Arial"/>
              <a:buChar char="•"/>
            </a:pPr>
            <a:r>
              <a:rPr lang="en-US" sz="2400" b="1"/>
              <a:t>Conformism</a:t>
            </a:r>
            <a:r>
              <a:rPr lang="en-US" sz="2400"/>
              <a:t>: Allowing beliefs to be shaped by outside forces such as:</a:t>
            </a:r>
            <a:endParaRPr/>
          </a:p>
          <a:p>
            <a:pPr marL="0" lvl="0" indent="0" algn="l" rtl="0">
              <a:spcBef>
                <a:spcPts val="200"/>
              </a:spcBef>
              <a:spcAft>
                <a:spcPts val="0"/>
              </a:spcAft>
              <a:buSzPts val="750"/>
              <a:buNone/>
            </a:pPr>
            <a:endParaRPr sz="1000"/>
          </a:p>
          <a:p>
            <a:pPr marL="804863" lvl="2" indent="-409575" algn="l" rtl="0">
              <a:spcBef>
                <a:spcPts val="440"/>
              </a:spcBef>
              <a:spcAft>
                <a:spcPts val="0"/>
              </a:spcAft>
              <a:buSzPts val="1650"/>
              <a:buChar char="•"/>
            </a:pPr>
            <a:r>
              <a:rPr lang="en-US"/>
              <a:t>Groups (See Solomon Asch’s experiment)</a:t>
            </a:r>
            <a:endParaRPr/>
          </a:p>
          <a:p>
            <a:pPr marL="804863" lvl="2" indent="-409575" algn="l" rtl="0">
              <a:spcBef>
                <a:spcPts val="440"/>
              </a:spcBef>
              <a:spcAft>
                <a:spcPts val="0"/>
              </a:spcAft>
              <a:buSzPts val="1650"/>
              <a:buChar char="•"/>
            </a:pPr>
            <a:r>
              <a:rPr lang="en-US"/>
              <a:t>Authority (See Stanley Milgram’s experiment)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400"/>
              <a:t>Barriers to Critical Thinking: Unwarranted Assumptions and Stereotypes, 1</a:t>
            </a:r>
            <a:endParaRPr sz="3400"/>
          </a:p>
        </p:txBody>
      </p:sp>
      <p:sp>
        <p:nvSpPr>
          <p:cNvPr id="183" name="Google Shape;183;p16"/>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b="1"/>
              <a:t>Assumption</a:t>
            </a:r>
            <a:r>
              <a:rPr lang="en-US"/>
              <a:t>: Something one takes for granted or believes to be true without any proof or conclusive evidence</a:t>
            </a:r>
            <a:endParaRPr/>
          </a:p>
          <a:p>
            <a:pPr marL="0" lvl="0" indent="0" algn="l" rtl="0">
              <a:lnSpc>
                <a:spcPct val="90000"/>
              </a:lnSpc>
              <a:spcBef>
                <a:spcPts val="200"/>
              </a:spcBef>
              <a:spcAft>
                <a:spcPts val="0"/>
              </a:spcAft>
              <a:buSzPts val="750"/>
              <a:buNone/>
            </a:pPr>
            <a:endParaRPr sz="1000"/>
          </a:p>
          <a:p>
            <a:pPr marL="0" lvl="0" indent="0" algn="l" rtl="0">
              <a:lnSpc>
                <a:spcPct val="90000"/>
              </a:lnSpc>
              <a:spcBef>
                <a:spcPts val="560"/>
              </a:spcBef>
              <a:spcAft>
                <a:spcPts val="0"/>
              </a:spcAft>
              <a:buSzPts val="2100"/>
              <a:buNone/>
            </a:pPr>
            <a:r>
              <a:rPr lang="en-US"/>
              <a:t>Unwarranted assumption: Taking something for granted without “good reason” </a:t>
            </a:r>
            <a:endParaRPr/>
          </a:p>
          <a:p>
            <a:pPr marL="395288" lvl="1" indent="-395288" algn="l" rtl="0">
              <a:lnSpc>
                <a:spcPct val="90000"/>
              </a:lnSpc>
              <a:spcBef>
                <a:spcPts val="480"/>
              </a:spcBef>
              <a:spcAft>
                <a:spcPts val="0"/>
              </a:spcAft>
              <a:buSzPts val="1800"/>
              <a:buChar char="•"/>
            </a:pPr>
            <a:r>
              <a:rPr lang="en-US" b="1"/>
              <a:t>Stereotype</a:t>
            </a:r>
            <a:r>
              <a:rPr lang="en-US"/>
              <a:t>: Assuming that all people within a group (for example, sex or race) share all the same qualities</a:t>
            </a:r>
            <a:endParaRPr/>
          </a:p>
          <a:p>
            <a:pPr marL="804863" lvl="2" indent="-409575" algn="l" rtl="0">
              <a:lnSpc>
                <a:spcPct val="90000"/>
              </a:lnSpc>
              <a:spcBef>
                <a:spcPts val="440"/>
              </a:spcBef>
              <a:spcAft>
                <a:spcPts val="0"/>
              </a:spcAft>
              <a:buSzPts val="1650"/>
              <a:buChar char="•"/>
            </a:pPr>
            <a:r>
              <a:rPr lang="en-US"/>
              <a:t>Assuming that a particular individual that belongs to a group has certain qualities simply because he/she belongs to that group </a:t>
            </a:r>
            <a:endParaRPr/>
          </a:p>
          <a:p>
            <a:pPr marL="0" lvl="0" indent="0" algn="l" rtl="0">
              <a:spcBef>
                <a:spcPts val="560"/>
              </a:spcBef>
              <a:spcAft>
                <a:spcPts val="0"/>
              </a:spcAft>
              <a:buSzPts val="21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400"/>
              <a:t>Barriers to Critical Thinking: Unwarranted Assumptions and Stereotypes, 2</a:t>
            </a:r>
            <a:endParaRPr sz="3400"/>
          </a:p>
        </p:txBody>
      </p:sp>
      <p:sp>
        <p:nvSpPr>
          <p:cNvPr id="189" name="Google Shape;189;p17"/>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804863" lvl="2" indent="-409575" algn="l" rtl="0">
              <a:lnSpc>
                <a:spcPct val="90000"/>
              </a:lnSpc>
              <a:spcBef>
                <a:spcPts val="0"/>
              </a:spcBef>
              <a:spcAft>
                <a:spcPts val="0"/>
              </a:spcAft>
              <a:buSzPts val="1650"/>
              <a:buChar char="•"/>
            </a:pPr>
            <a:r>
              <a:rPr lang="en-US"/>
              <a:t>Stereotypes are arrived at through hasty generalization, in which one draws a conclusion about a large class of things from a small sample</a:t>
            </a:r>
            <a:endParaRPr/>
          </a:p>
          <a:p>
            <a:pPr marL="0" lvl="0" indent="0" algn="l" rtl="0">
              <a:lnSpc>
                <a:spcPct val="90000"/>
              </a:lnSpc>
              <a:spcBef>
                <a:spcPts val="560"/>
              </a:spcBef>
              <a:spcAft>
                <a:spcPts val="0"/>
              </a:spcAft>
              <a:buSzPts val="2100"/>
              <a:buNone/>
            </a:pPr>
            <a:endParaRPr/>
          </a:p>
          <a:p>
            <a:pPr marL="0" lvl="0" indent="0" algn="l" rtl="0">
              <a:lnSpc>
                <a:spcPct val="90000"/>
              </a:lnSpc>
              <a:spcBef>
                <a:spcPts val="560"/>
              </a:spcBef>
              <a:spcAft>
                <a:spcPts val="0"/>
              </a:spcAft>
              <a:buSzPts val="2100"/>
              <a:buNone/>
            </a:pPr>
            <a:r>
              <a:rPr lang="en-US"/>
              <a:t>Being aware of an unwarranted assumption does not justify it; but it is the first step in eliminating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Relativistic Thinking, 1</a:t>
            </a:r>
            <a:endParaRPr/>
          </a:p>
        </p:txBody>
      </p:sp>
      <p:sp>
        <p:nvSpPr>
          <p:cNvPr id="195" name="Google Shape;195;p18"/>
          <p:cNvSpPr txBox="1">
            <a:spLocks noGrp="1"/>
          </p:cNvSpPr>
          <p:nvPr>
            <p:ph type="body" idx="1"/>
          </p:nvPr>
        </p:nvSpPr>
        <p:spPr>
          <a:xfrm>
            <a:off x="838200" y="2362200"/>
            <a:ext cx="7848600"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Relativism is the view that there is no objective or factual truth, but that truth varies from individual to individual, or from culture to culture</a:t>
            </a:r>
            <a:endParaRPr/>
          </a:p>
          <a:p>
            <a:pPr marL="0" lvl="0" indent="0" algn="l" rtl="0">
              <a:spcBef>
                <a:spcPts val="200"/>
              </a:spcBef>
              <a:spcAft>
                <a:spcPts val="0"/>
              </a:spcAft>
              <a:buSzPts val="750"/>
              <a:buNone/>
            </a:pPr>
            <a:endParaRPr sz="1000"/>
          </a:p>
          <a:p>
            <a:pPr marL="0" lvl="0" indent="0" algn="l" rtl="0">
              <a:spcBef>
                <a:spcPts val="560"/>
              </a:spcBef>
              <a:spcAft>
                <a:spcPts val="0"/>
              </a:spcAft>
              <a:buSzPts val="2100"/>
              <a:buNone/>
            </a:pPr>
            <a:r>
              <a:rPr lang="en-US"/>
              <a:t>Forms of relativism </a:t>
            </a:r>
            <a:endParaRPr/>
          </a:p>
          <a:p>
            <a:pPr marL="457200" lvl="0" indent="-457200" algn="l" rtl="0">
              <a:spcBef>
                <a:spcPts val="480"/>
              </a:spcBef>
              <a:spcAft>
                <a:spcPts val="0"/>
              </a:spcAft>
              <a:buSzPts val="1800"/>
              <a:buFont typeface="Arial"/>
              <a:buChar char="•"/>
            </a:pPr>
            <a:r>
              <a:rPr lang="en-US" sz="2400" b="1"/>
              <a:t>Subjectivism</a:t>
            </a:r>
            <a:r>
              <a:rPr lang="en-US" sz="2400"/>
              <a:t>: The view that truth is a matter of individual opinion; what one thinks is true is true for that person</a:t>
            </a:r>
            <a:endParaRPr/>
          </a:p>
          <a:p>
            <a:pPr marL="804863" lvl="2" indent="-409575" algn="l" rtl="0">
              <a:spcBef>
                <a:spcPts val="440"/>
              </a:spcBef>
              <a:spcAft>
                <a:spcPts val="0"/>
              </a:spcAft>
              <a:buSzPts val="1650"/>
              <a:buChar char="•"/>
            </a:pPr>
            <a:r>
              <a:rPr lang="en-US" b="1"/>
              <a:t>Moral subjectivism</a:t>
            </a:r>
            <a:r>
              <a:rPr lang="en-US"/>
              <a:t>: The view that what is morally right and good for an individual, A, is what A thinks is morally right and good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Relativistic Thinking, 2</a:t>
            </a:r>
            <a:endParaRPr/>
          </a:p>
        </p:txBody>
      </p:sp>
      <p:sp>
        <p:nvSpPr>
          <p:cNvPr id="201" name="Google Shape;201;p19"/>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00"/>
              <a:buFont typeface="Arial"/>
              <a:buChar char="•"/>
            </a:pPr>
            <a:r>
              <a:rPr lang="en-US" sz="2400" b="1"/>
              <a:t>Cultural relativism</a:t>
            </a:r>
            <a:r>
              <a:rPr lang="en-US" sz="2400"/>
              <a:t>: The view that what is true for person A is what person A’s culture or society believes to be true</a:t>
            </a:r>
            <a:endParaRPr/>
          </a:p>
          <a:p>
            <a:pPr marL="804863" lvl="2" indent="-409575" algn="l" rtl="0">
              <a:spcBef>
                <a:spcPts val="440"/>
              </a:spcBef>
              <a:spcAft>
                <a:spcPts val="0"/>
              </a:spcAft>
              <a:buSzPts val="1650"/>
              <a:buChar char="•"/>
            </a:pPr>
            <a:r>
              <a:rPr lang="en-US" b="1"/>
              <a:t>Cultural moral relativism</a:t>
            </a:r>
            <a:r>
              <a:rPr lang="en-US"/>
              <a:t>: The view that what is morally right and good for an individual, A, is whatever A’s society or culture believes is morally right and good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1</a:t>
            </a:r>
            <a:endParaRPr/>
          </a:p>
        </p:txBody>
      </p:sp>
      <p:sp>
        <p:nvSpPr>
          <p:cNvPr id="98" name="Google Shape;98;p2"/>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dirty="0"/>
              <a:t>“Critical” here does not mean “negative” </a:t>
            </a:r>
            <a:endParaRPr dirty="0"/>
          </a:p>
          <a:p>
            <a:pPr marL="457200" lvl="0" indent="-457200" algn="l" rtl="0">
              <a:spcBef>
                <a:spcPts val="480"/>
              </a:spcBef>
              <a:spcAft>
                <a:spcPts val="0"/>
              </a:spcAft>
              <a:buSzPts val="1800"/>
              <a:buFont typeface="Arial"/>
              <a:buChar char="•"/>
            </a:pPr>
            <a:r>
              <a:rPr lang="en-US" sz="2400" dirty="0"/>
              <a:t>Critical means involving or exercising skilled judgment or observation</a:t>
            </a:r>
            <a:endParaRPr dirty="0"/>
          </a:p>
          <a:p>
            <a:pPr marL="0" lvl="0" indent="0" algn="l" rtl="0">
              <a:spcBef>
                <a:spcPts val="200"/>
              </a:spcBef>
              <a:spcAft>
                <a:spcPts val="0"/>
              </a:spcAft>
              <a:buSzPts val="750"/>
              <a:buNone/>
            </a:pPr>
            <a:endParaRPr sz="1000" dirty="0"/>
          </a:p>
          <a:p>
            <a:pPr marL="0" lvl="0" indent="0" algn="l" rtl="0">
              <a:spcBef>
                <a:spcPts val="560"/>
              </a:spcBef>
              <a:spcAft>
                <a:spcPts val="0"/>
              </a:spcAft>
              <a:buSzPts val="2100"/>
              <a:buNone/>
            </a:pPr>
            <a:r>
              <a:rPr lang="en-US" dirty="0"/>
              <a:t>A </a:t>
            </a:r>
            <a:r>
              <a:rPr lang="en-US" i="0" dirty="0"/>
              <a:t>good critical thinker has </a:t>
            </a:r>
            <a:r>
              <a:rPr lang="en-US" dirty="0"/>
              <a:t>cognitive skills and intellectual dispositions needed to:</a:t>
            </a:r>
            <a:endParaRPr dirty="0"/>
          </a:p>
          <a:p>
            <a:pPr marL="0" lvl="0" indent="0" algn="l" rtl="0">
              <a:spcBef>
                <a:spcPts val="200"/>
              </a:spcBef>
              <a:spcAft>
                <a:spcPts val="0"/>
              </a:spcAft>
              <a:buSzPts val="750"/>
              <a:buNone/>
            </a:pPr>
            <a:r>
              <a:rPr lang="en-US" sz="1000" dirty="0"/>
              <a:t> </a:t>
            </a:r>
            <a:endParaRPr dirty="0"/>
          </a:p>
          <a:p>
            <a:pPr marL="457200" lvl="0" indent="-457200" algn="l" rtl="0">
              <a:spcBef>
                <a:spcPts val="480"/>
              </a:spcBef>
              <a:spcAft>
                <a:spcPts val="0"/>
              </a:spcAft>
              <a:buSzPts val="1800"/>
              <a:buFont typeface="Arial"/>
              <a:buChar char="•"/>
            </a:pPr>
            <a:r>
              <a:rPr lang="en-US" sz="2400" dirty="0"/>
              <a:t>Effectively identify, analyze, and evaluate arguments and truth claims</a:t>
            </a:r>
            <a:endParaRPr dirty="0"/>
          </a:p>
          <a:p>
            <a:pPr marL="457200" lvl="0" indent="-457200" algn="l" rtl="0">
              <a:spcBef>
                <a:spcPts val="480"/>
              </a:spcBef>
              <a:spcAft>
                <a:spcPts val="0"/>
              </a:spcAft>
              <a:buSzPts val="1800"/>
              <a:buFont typeface="Arial"/>
              <a:buChar char="•"/>
            </a:pPr>
            <a:r>
              <a:rPr lang="en-US" sz="2400" dirty="0"/>
              <a:t>Discover and overcome personal preconceptions and biases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Exercise 1.4 (Shows why Relativism Is False), 1</a:t>
            </a:r>
            <a:endParaRPr/>
          </a:p>
        </p:txBody>
      </p:sp>
      <p:sp>
        <p:nvSpPr>
          <p:cNvPr id="207" name="Google Shape;207;p20"/>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Discuss the following cases assuming that you are a cultural relativist:</a:t>
            </a:r>
            <a:endParaRPr/>
          </a:p>
          <a:p>
            <a:pPr marL="0" lvl="0" indent="0" algn="l" rtl="0">
              <a:spcBef>
                <a:spcPts val="200"/>
              </a:spcBef>
              <a:spcAft>
                <a:spcPts val="0"/>
              </a:spcAft>
              <a:buSzPts val="750"/>
              <a:buNone/>
            </a:pPr>
            <a:endParaRPr sz="1000"/>
          </a:p>
          <a:p>
            <a:pPr marL="457200" lvl="0" indent="-457200" algn="l" rtl="0">
              <a:spcBef>
                <a:spcPts val="480"/>
              </a:spcBef>
              <a:spcAft>
                <a:spcPts val="0"/>
              </a:spcAft>
              <a:buSzPts val="1800"/>
              <a:buFont typeface="Arial"/>
              <a:buChar char="•"/>
            </a:pPr>
            <a:r>
              <a:rPr lang="en-US" sz="2400"/>
              <a:t>Case 1: You are a member of culture C studying cultures A and B. B loves war, A is pacifistic. Culture B invades Culture A.</a:t>
            </a:r>
            <a:endParaRPr/>
          </a:p>
          <a:p>
            <a:pPr marL="852488" lvl="1" indent="-457200" algn="l" rtl="0">
              <a:spcBef>
                <a:spcPts val="440"/>
              </a:spcBef>
              <a:spcAft>
                <a:spcPts val="0"/>
              </a:spcAft>
              <a:buSzPts val="1650"/>
              <a:buChar char="•"/>
            </a:pPr>
            <a:r>
              <a:rPr lang="en-US" sz="2200"/>
              <a:t>Notice that you can’t morally criticize B as a cultural relativist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Exercise 1.4 (Shows why Relativism Is False), 2</a:t>
            </a:r>
            <a:endParaRPr/>
          </a:p>
        </p:txBody>
      </p:sp>
      <p:sp>
        <p:nvSpPr>
          <p:cNvPr id="213" name="Google Shape;213;p21"/>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00"/>
              <a:buFont typeface="Arial"/>
              <a:buChar char="•"/>
            </a:pPr>
            <a:r>
              <a:rPr lang="en-US" sz="2400"/>
              <a:t>Case 2: You are a member of culture B, and B thinks that pacifism is immoral and embraces enslaving other cultures and enslaves A</a:t>
            </a:r>
            <a:endParaRPr/>
          </a:p>
          <a:p>
            <a:pPr marL="852488" lvl="1" indent="-457200" algn="l" rtl="0">
              <a:spcBef>
                <a:spcPts val="440"/>
              </a:spcBef>
              <a:spcAft>
                <a:spcPts val="0"/>
              </a:spcAft>
              <a:buSzPts val="1650"/>
              <a:buChar char="•"/>
            </a:pPr>
            <a:r>
              <a:rPr lang="en-US" sz="2200"/>
              <a:t>Notice that—since you belong to B—you can’t criticize B’s moral values (their accepting it makes it right). Also, you must think it immoral to be a pacifist and yet must also think that the pacifism of those in A is moral (since they approve of it). That is a contradiction.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Exercise 1.4 (Shows why Relativism Is False), 3</a:t>
            </a:r>
            <a:endParaRPr/>
          </a:p>
        </p:txBody>
      </p:sp>
      <p:sp>
        <p:nvSpPr>
          <p:cNvPr id="219" name="Google Shape;219;p22"/>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00"/>
              <a:buFont typeface="Arial"/>
              <a:buChar char="•"/>
            </a:pPr>
            <a:r>
              <a:rPr lang="en-US" sz="2400"/>
              <a:t>Case 3: Culture B consists of two subcultures: the Alphas and the Betas. The majority group, the Alphas, deems child sacrifice as morally right; you belong to a minority in B that disagrees. B invades A and forces them to participate in their practices. </a:t>
            </a:r>
            <a:endParaRPr/>
          </a:p>
          <a:p>
            <a:pPr marL="852488" lvl="1" indent="-457200" algn="l" rtl="0">
              <a:spcBef>
                <a:spcPts val="440"/>
              </a:spcBef>
              <a:spcAft>
                <a:spcPts val="0"/>
              </a:spcAft>
              <a:buSzPts val="1650"/>
              <a:buChar char="•"/>
            </a:pPr>
            <a:r>
              <a:rPr lang="en-US" sz="2200"/>
              <a:t>Notice that you must both accept and reject infant sacrifice (you belong to two groups/cultures that have contradictory positions)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Problems with Cultural Moral Relativism</a:t>
            </a:r>
            <a:endParaRPr/>
          </a:p>
        </p:txBody>
      </p:sp>
      <p:sp>
        <p:nvSpPr>
          <p:cNvPr id="225" name="Google Shape;225;p23"/>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Makes it impossible for one to: </a:t>
            </a:r>
            <a:endParaRPr/>
          </a:p>
          <a:p>
            <a:pPr marL="0" lvl="0" indent="0" algn="l" rtl="0">
              <a:spcBef>
                <a:spcPts val="200"/>
              </a:spcBef>
              <a:spcAft>
                <a:spcPts val="0"/>
              </a:spcAft>
              <a:buSzPts val="750"/>
              <a:buNone/>
            </a:pPr>
            <a:endParaRPr sz="1000"/>
          </a:p>
          <a:p>
            <a:pPr marL="457200" lvl="0" indent="-457200" algn="l" rtl="0">
              <a:spcBef>
                <a:spcPts val="480"/>
              </a:spcBef>
              <a:spcAft>
                <a:spcPts val="0"/>
              </a:spcAft>
              <a:buSzPts val="1800"/>
              <a:buFont typeface="Arial"/>
              <a:buChar char="•"/>
            </a:pPr>
            <a:r>
              <a:rPr lang="en-US" sz="2400"/>
              <a:t>Criticize other cultures’ moral beliefs and values, even those that intuitively seem to be terribly wrong</a:t>
            </a:r>
            <a:endParaRPr/>
          </a:p>
          <a:p>
            <a:pPr marL="457200" lvl="0" indent="-457200" algn="l" rtl="0">
              <a:spcBef>
                <a:spcPts val="480"/>
              </a:spcBef>
              <a:spcAft>
                <a:spcPts val="0"/>
              </a:spcAft>
              <a:buSzPts val="1800"/>
              <a:buFont typeface="Arial"/>
              <a:buChar char="•"/>
            </a:pPr>
            <a:r>
              <a:rPr lang="en-US" sz="2400"/>
              <a:t>Criticize one’s own societies’ prevailing moral beliefs and values</a:t>
            </a:r>
            <a:endParaRPr/>
          </a:p>
          <a:p>
            <a:pPr marL="0" lvl="0" indent="0" algn="l" rtl="0">
              <a:spcBef>
                <a:spcPts val="200"/>
              </a:spcBef>
              <a:spcAft>
                <a:spcPts val="0"/>
              </a:spcAft>
              <a:buSzPts val="750"/>
              <a:buNone/>
            </a:pPr>
            <a:endParaRPr sz="1000"/>
          </a:p>
          <a:p>
            <a:pPr marL="0" lvl="0" indent="0" algn="l" rtl="0">
              <a:spcBef>
                <a:spcPts val="560"/>
              </a:spcBef>
              <a:spcAft>
                <a:spcPts val="0"/>
              </a:spcAft>
              <a:buSzPts val="2100"/>
              <a:buNone/>
            </a:pPr>
            <a:r>
              <a:rPr lang="en-US"/>
              <a:t>Rules out the idea of moral progress</a:t>
            </a:r>
            <a:endParaRPr/>
          </a:p>
          <a:p>
            <a:pPr marL="0" lvl="0" indent="0" algn="l" rtl="0">
              <a:spcBef>
                <a:spcPts val="200"/>
              </a:spcBef>
              <a:spcAft>
                <a:spcPts val="0"/>
              </a:spcAft>
              <a:buSzPts val="750"/>
              <a:buNone/>
            </a:pPr>
            <a:endParaRPr sz="1000"/>
          </a:p>
          <a:p>
            <a:pPr marL="0" lvl="0" indent="0" algn="l" rtl="0">
              <a:spcBef>
                <a:spcPts val="560"/>
              </a:spcBef>
              <a:spcAft>
                <a:spcPts val="0"/>
              </a:spcAft>
              <a:buSzPts val="2100"/>
              <a:buNone/>
            </a:pPr>
            <a:r>
              <a:rPr lang="en-US"/>
              <a:t>Can lead to conflicting moral duties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More on Cultural Moral Relativism</a:t>
            </a:r>
            <a:endParaRPr/>
          </a:p>
        </p:txBody>
      </p:sp>
      <p:sp>
        <p:nvSpPr>
          <p:cNvPr id="231" name="Google Shape;231;p24"/>
          <p:cNvSpPr txBox="1">
            <a:spLocks noGrp="1"/>
          </p:cNvSpPr>
          <p:nvPr>
            <p:ph type="body" idx="1"/>
          </p:nvPr>
        </p:nvSpPr>
        <p:spPr>
          <a:xfrm>
            <a:off x="838200" y="2362200"/>
            <a:ext cx="7924800"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The main reasons people are attracted to cultural moral relativism are not good reasons at all</a:t>
            </a:r>
            <a:endParaRPr/>
          </a:p>
          <a:p>
            <a:pPr marL="457200" lvl="0" indent="-457200" algn="l" rtl="0">
              <a:spcBef>
                <a:spcPts val="480"/>
              </a:spcBef>
              <a:spcAft>
                <a:spcPts val="0"/>
              </a:spcAft>
              <a:buSzPts val="1800"/>
              <a:buFont typeface="Arial"/>
              <a:buChar char="•"/>
            </a:pPr>
            <a:r>
              <a:rPr lang="en-US" sz="2400"/>
              <a:t>The fact that it is hard to discover what is true—even if it is impossible to discover what is true—does not mean that there is no truth or that truth is determined by opinion/consensus</a:t>
            </a:r>
            <a:endParaRPr/>
          </a:p>
          <a:p>
            <a:pPr marL="804863" lvl="2" indent="-409575" algn="l" rtl="0">
              <a:lnSpc>
                <a:spcPct val="80000"/>
              </a:lnSpc>
              <a:spcBef>
                <a:spcPts val="440"/>
              </a:spcBef>
              <a:spcAft>
                <a:spcPts val="0"/>
              </a:spcAft>
              <a:buSzPts val="1650"/>
              <a:buChar char="•"/>
            </a:pPr>
            <a:r>
              <a:rPr lang="en-US"/>
              <a:t>We probably won’t be able to discover whether or not God exists; but whether he does or not is not a matter of opinion</a:t>
            </a:r>
            <a:endParaRPr/>
          </a:p>
          <a:p>
            <a:pPr marL="457200" lvl="0" indent="-457200" algn="l" rtl="0">
              <a:lnSpc>
                <a:spcPct val="80000"/>
              </a:lnSpc>
              <a:spcBef>
                <a:spcPts val="480"/>
              </a:spcBef>
              <a:spcAft>
                <a:spcPts val="0"/>
              </a:spcAft>
              <a:buSzPts val="1800"/>
              <a:buFont typeface="Arial"/>
              <a:buChar char="•"/>
            </a:pPr>
            <a:r>
              <a:rPr lang="en-US" sz="2400"/>
              <a:t>Cultural moral relativism does not promote tolerance</a:t>
            </a:r>
            <a:endParaRPr/>
          </a:p>
          <a:p>
            <a:pPr marL="804863" lvl="2" indent="-409575" algn="l" rtl="0">
              <a:lnSpc>
                <a:spcPct val="80000"/>
              </a:lnSpc>
              <a:spcBef>
                <a:spcPts val="440"/>
              </a:spcBef>
              <a:spcAft>
                <a:spcPts val="0"/>
              </a:spcAft>
              <a:buSzPts val="1650"/>
              <a:buChar char="•"/>
            </a:pPr>
            <a:r>
              <a:rPr lang="en-US"/>
              <a:t>Suggests that if you live in an intolerant society, you are morally obligated to be intolerant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Wishful Thinking</a:t>
            </a:r>
            <a:endParaRPr/>
          </a:p>
        </p:txBody>
      </p:sp>
      <p:sp>
        <p:nvSpPr>
          <p:cNvPr id="237" name="Google Shape;237;p25"/>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t>Believing what you want to be true (without evidence or despite evidence to the contrary)</a:t>
            </a:r>
            <a:endParaRPr/>
          </a:p>
          <a:p>
            <a:pPr marL="0" lvl="0" indent="0" algn="l" rtl="0">
              <a:spcBef>
                <a:spcPts val="0"/>
              </a:spcBef>
              <a:spcAft>
                <a:spcPts val="0"/>
              </a:spcAft>
              <a:buSzPts val="750"/>
              <a:buNone/>
            </a:pPr>
            <a:endParaRPr sz="1000"/>
          </a:p>
          <a:p>
            <a:pPr marL="0" lvl="0" indent="0" algn="l" rtl="0">
              <a:spcBef>
                <a:spcPts val="0"/>
              </a:spcBef>
              <a:spcAft>
                <a:spcPts val="0"/>
              </a:spcAft>
              <a:buSzPts val="2100"/>
              <a:buNone/>
            </a:pPr>
            <a:r>
              <a:rPr lang="en-US"/>
              <a:t>For example, people fear the unknown and invent comforting myths to render the universe less hostile and more predictable</a:t>
            </a:r>
            <a:endParaRPr/>
          </a:p>
          <a:p>
            <a:pPr marL="395288" lvl="1" indent="-395288" algn="l" rtl="0">
              <a:spcBef>
                <a:spcPts val="0"/>
              </a:spcBef>
              <a:spcAft>
                <a:spcPts val="0"/>
              </a:spcAft>
              <a:buSzPts val="1800"/>
              <a:buChar char="•"/>
            </a:pPr>
            <a:r>
              <a:rPr lang="en-US"/>
              <a:t>Belief in tabloid headlines</a:t>
            </a:r>
            <a:endParaRPr/>
          </a:p>
          <a:p>
            <a:pPr marL="395288" lvl="1" indent="-395288" algn="l" rtl="0">
              <a:spcBef>
                <a:spcPts val="0"/>
              </a:spcBef>
              <a:spcAft>
                <a:spcPts val="0"/>
              </a:spcAft>
              <a:buSzPts val="1800"/>
              <a:buChar char="•"/>
            </a:pPr>
            <a:r>
              <a:rPr lang="en-US"/>
              <a:t>Healing crystals and quack cures</a:t>
            </a:r>
            <a:endParaRPr/>
          </a:p>
          <a:p>
            <a:pPr marL="395288" lvl="1" indent="-395288" algn="l" rtl="0">
              <a:spcBef>
                <a:spcPts val="0"/>
              </a:spcBef>
              <a:spcAft>
                <a:spcPts val="0"/>
              </a:spcAft>
              <a:buSzPts val="1800"/>
              <a:buChar char="•"/>
            </a:pPr>
            <a:r>
              <a:rPr lang="en-US"/>
              <a:t>Communication with the dead</a:t>
            </a:r>
            <a:endParaRPr/>
          </a:p>
          <a:p>
            <a:pPr marL="395288" lvl="1" indent="-395288" algn="l" rtl="0">
              <a:spcBef>
                <a:spcPts val="0"/>
              </a:spcBef>
              <a:spcAft>
                <a:spcPts val="0"/>
              </a:spcAft>
              <a:buSzPts val="1800"/>
              <a:buChar char="•"/>
            </a:pPr>
            <a:r>
              <a:rPr lang="en-US"/>
              <a:t>“It won’t happen to me” beliefs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Qualities of a Critical Thinker, 1</a:t>
            </a:r>
            <a:endParaRPr/>
          </a:p>
        </p:txBody>
      </p:sp>
      <p:sp>
        <p:nvSpPr>
          <p:cNvPr id="243" name="Google Shape;243;p26"/>
          <p:cNvSpPr txBox="1">
            <a:spLocks noGrp="1"/>
          </p:cNvSpPr>
          <p:nvPr>
            <p:ph type="body" idx="1"/>
          </p:nvPr>
        </p:nvSpPr>
        <p:spPr>
          <a:xfrm>
            <a:off x="838200" y="2362200"/>
            <a:ext cx="7848600"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100"/>
              <a:buFont typeface="Arial"/>
              <a:buChar char="•"/>
            </a:pPr>
            <a:r>
              <a:rPr lang="en-US"/>
              <a:t>Strives for clarity, precision, accuracy, and other intellectual standards that characterize careful, disciplined thinking</a:t>
            </a:r>
            <a:endParaRPr/>
          </a:p>
          <a:p>
            <a:pPr marL="457200" lvl="0" indent="-457200" algn="l" rtl="0">
              <a:spcBef>
                <a:spcPts val="400"/>
              </a:spcBef>
              <a:spcAft>
                <a:spcPts val="0"/>
              </a:spcAft>
              <a:buSzPts val="2100"/>
              <a:buFont typeface="Arial"/>
              <a:buChar char="•"/>
            </a:pPr>
            <a:r>
              <a:rPr lang="en-US"/>
              <a:t>Sensitive to the ways in which critical thinking can be skewed by egocentrism, wishful thinking, and other psychological obstacles to rational belief</a:t>
            </a:r>
            <a:endParaRPr/>
          </a:p>
          <a:p>
            <a:pPr marL="457200" lvl="0" indent="-457200" algn="l" rtl="0">
              <a:spcBef>
                <a:spcPts val="400"/>
              </a:spcBef>
              <a:spcAft>
                <a:spcPts val="0"/>
              </a:spcAft>
              <a:buSzPts val="2100"/>
              <a:buFont typeface="Arial"/>
              <a:buChar char="•"/>
            </a:pPr>
            <a:r>
              <a:rPr lang="en-US"/>
              <a:t>Intellectually honest (admits ignorance and limits)</a:t>
            </a:r>
            <a:endParaRPr/>
          </a:p>
          <a:p>
            <a:pPr marL="457200" lvl="0" indent="-457200" algn="l" rtl="0">
              <a:spcBef>
                <a:spcPts val="400"/>
              </a:spcBef>
              <a:spcAft>
                <a:spcPts val="0"/>
              </a:spcAft>
              <a:buSzPts val="2100"/>
              <a:buFont typeface="Arial"/>
              <a:buChar char="•"/>
            </a:pPr>
            <a:r>
              <a:rPr lang="en-US"/>
              <a:t>Listens with an open mind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Qualities of a Critical Thinker, 2</a:t>
            </a:r>
            <a:endParaRPr/>
          </a:p>
        </p:txBody>
      </p:sp>
      <p:sp>
        <p:nvSpPr>
          <p:cNvPr id="249" name="Google Shape;249;p27"/>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100"/>
              <a:buFont typeface="Arial"/>
              <a:buChar char="•"/>
            </a:pPr>
            <a:r>
              <a:rPr lang="en-US"/>
              <a:t>Bases beliefs on facts and evidence </a:t>
            </a:r>
            <a:endParaRPr/>
          </a:p>
          <a:p>
            <a:pPr marL="457200" lvl="0" indent="-457200" algn="l" rtl="0">
              <a:spcBef>
                <a:spcPts val="200"/>
              </a:spcBef>
              <a:spcAft>
                <a:spcPts val="0"/>
              </a:spcAft>
              <a:buSzPts val="2100"/>
              <a:buFont typeface="Arial"/>
              <a:buChar char="•"/>
            </a:pPr>
            <a:r>
              <a:rPr lang="en-US"/>
              <a:t>Is aware of the biases and preconceptions that shape the way he/she perceives the world</a:t>
            </a:r>
            <a:endParaRPr/>
          </a:p>
          <a:p>
            <a:pPr marL="457200" lvl="0" indent="-457200" algn="l" rtl="0">
              <a:spcBef>
                <a:spcPts val="200"/>
              </a:spcBef>
              <a:spcAft>
                <a:spcPts val="0"/>
              </a:spcAft>
              <a:buSzPts val="2100"/>
              <a:buFont typeface="Arial"/>
              <a:buChar char="•"/>
            </a:pPr>
            <a:r>
              <a:rPr lang="en-US"/>
              <a:t>Thinks independently</a:t>
            </a:r>
            <a:endParaRPr/>
          </a:p>
          <a:p>
            <a:pPr marL="457200" lvl="0" indent="-457200" algn="l" rtl="0">
              <a:spcBef>
                <a:spcPts val="200"/>
              </a:spcBef>
              <a:spcAft>
                <a:spcPts val="0"/>
              </a:spcAft>
              <a:buSzPts val="2100"/>
              <a:buFont typeface="Arial"/>
              <a:buChar char="•"/>
            </a:pPr>
            <a:r>
              <a:rPr lang="en-US"/>
              <a:t>Is able to get to the heart of an issue, without being distracted by details</a:t>
            </a:r>
            <a:endParaRPr/>
          </a:p>
          <a:p>
            <a:pPr marL="457200" lvl="0" indent="-457200" algn="l" rtl="0">
              <a:spcBef>
                <a:spcPts val="200"/>
              </a:spcBef>
              <a:spcAft>
                <a:spcPts val="0"/>
              </a:spcAft>
              <a:buSzPts val="2100"/>
              <a:buFont typeface="Arial"/>
              <a:buChar char="•"/>
            </a:pPr>
            <a:r>
              <a:rPr lang="en-US"/>
              <a:t>Possesses intellectual courage to face and assess fairly ideas that challenge his/her beliefs</a:t>
            </a:r>
            <a:endParaRPr/>
          </a:p>
          <a:p>
            <a:pPr marL="457200" lvl="0" indent="-457200" algn="l" rtl="0">
              <a:spcBef>
                <a:spcPts val="200"/>
              </a:spcBef>
              <a:spcAft>
                <a:spcPts val="0"/>
              </a:spcAft>
              <a:buSzPts val="2100"/>
              <a:buFont typeface="Arial"/>
              <a:buChar char="•"/>
            </a:pPr>
            <a:r>
              <a:rPr lang="en-US"/>
              <a:t>Pursues truth and has intellectual perseverance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2</a:t>
            </a:r>
            <a:endParaRPr/>
          </a:p>
        </p:txBody>
      </p:sp>
      <p:sp>
        <p:nvSpPr>
          <p:cNvPr id="104" name="Google Shape;104;p3"/>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00"/>
              <a:buFont typeface="Arial"/>
              <a:buChar char="•"/>
            </a:pPr>
            <a:r>
              <a:rPr lang="en-US" sz="2400" dirty="0"/>
              <a:t>Formulate and present convincing reasons in support of conclusions</a:t>
            </a:r>
            <a:endParaRPr dirty="0"/>
          </a:p>
          <a:p>
            <a:pPr marL="457200" lvl="0" indent="-457200" algn="l" rtl="0">
              <a:spcBef>
                <a:spcPts val="480"/>
              </a:spcBef>
              <a:spcAft>
                <a:spcPts val="0"/>
              </a:spcAft>
              <a:buSzPts val="1800"/>
              <a:buFont typeface="Arial"/>
              <a:buChar char="•"/>
            </a:pPr>
            <a:r>
              <a:rPr lang="en-US" sz="2400" dirty="0"/>
              <a:t>Make reasonable, intelligent decisions about what to believe and what to do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Standards, 1</a:t>
            </a:r>
            <a:endParaRPr/>
          </a:p>
        </p:txBody>
      </p:sp>
      <p:sp>
        <p:nvSpPr>
          <p:cNvPr id="110" name="Google Shape;110;p4"/>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100"/>
              <a:buNone/>
            </a:pPr>
            <a:r>
              <a:rPr lang="en-US"/>
              <a:t>Clarity</a:t>
            </a:r>
            <a:endParaRPr/>
          </a:p>
          <a:p>
            <a:pPr marL="457200" lvl="0" indent="-457200" algn="l" rtl="0">
              <a:spcBef>
                <a:spcPts val="480"/>
              </a:spcBef>
              <a:spcAft>
                <a:spcPts val="0"/>
              </a:spcAft>
              <a:buSzPts val="1800"/>
              <a:buFont typeface="Arial"/>
              <a:buChar char="•"/>
            </a:pPr>
            <a:r>
              <a:rPr lang="en-US" sz="2400"/>
              <a:t>Critical thinkers strive for clarity of language and thought</a:t>
            </a:r>
            <a:endParaRPr sz="2400" u="sng"/>
          </a:p>
          <a:p>
            <a:pPr marL="0" lvl="0" indent="0" algn="l" rtl="0">
              <a:lnSpc>
                <a:spcPct val="80000"/>
              </a:lnSpc>
              <a:spcBef>
                <a:spcPts val="480"/>
              </a:spcBef>
              <a:spcAft>
                <a:spcPts val="0"/>
              </a:spcAft>
              <a:buSzPts val="1800"/>
              <a:buNone/>
            </a:pPr>
            <a:endParaRPr sz="2400" u="sng"/>
          </a:p>
          <a:p>
            <a:pPr marL="0" lvl="0" indent="0" algn="l" rtl="0">
              <a:lnSpc>
                <a:spcPct val="80000"/>
              </a:lnSpc>
              <a:spcBef>
                <a:spcPts val="560"/>
              </a:spcBef>
              <a:spcAft>
                <a:spcPts val="0"/>
              </a:spcAft>
              <a:buSzPts val="2100"/>
              <a:buNone/>
            </a:pPr>
            <a:r>
              <a:rPr lang="en-US"/>
              <a:t>Precision</a:t>
            </a:r>
            <a:endParaRPr/>
          </a:p>
          <a:p>
            <a:pPr marL="457200" lvl="0" indent="-457200" algn="l" rtl="0">
              <a:lnSpc>
                <a:spcPct val="80000"/>
              </a:lnSpc>
              <a:spcBef>
                <a:spcPts val="480"/>
              </a:spcBef>
              <a:spcAft>
                <a:spcPts val="0"/>
              </a:spcAft>
              <a:buSzPts val="1800"/>
              <a:buFont typeface="Arial"/>
              <a:buChar char="•"/>
            </a:pPr>
            <a:r>
              <a:rPr lang="en-US" sz="2400"/>
              <a:t>Critical thinkers understand that it is necessary to insist on precise answers to precise questions by cutting through the confusions and uncertainties</a:t>
            </a:r>
            <a:endParaRPr/>
          </a:p>
          <a:p>
            <a:pPr marL="852488" lvl="1" indent="-457200" algn="l" rtl="0">
              <a:lnSpc>
                <a:spcPct val="80000"/>
              </a:lnSpc>
              <a:spcBef>
                <a:spcPts val="440"/>
              </a:spcBef>
              <a:spcAft>
                <a:spcPts val="0"/>
              </a:spcAft>
              <a:buSzPts val="1650"/>
              <a:buChar char="•"/>
            </a:pPr>
            <a:r>
              <a:rPr lang="en-US" sz="2200"/>
              <a:t>Example: “Is abortion wrong?” is vague. “Should abortion be legal?” and “Is having an abortion ever moral?” are more specific questions.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Standards, 2</a:t>
            </a:r>
            <a:endParaRPr/>
          </a:p>
        </p:txBody>
      </p:sp>
      <p:sp>
        <p:nvSpPr>
          <p:cNvPr id="116" name="Google Shape;116;p5"/>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100"/>
              <a:buNone/>
            </a:pPr>
            <a:r>
              <a:rPr lang="en-US"/>
              <a:t>Accuracy</a:t>
            </a:r>
            <a:endParaRPr/>
          </a:p>
          <a:p>
            <a:pPr marL="457200" lvl="0" indent="-457200" algn="l" rtl="0">
              <a:lnSpc>
                <a:spcPct val="80000"/>
              </a:lnSpc>
              <a:spcBef>
                <a:spcPts val="480"/>
              </a:spcBef>
              <a:spcAft>
                <a:spcPts val="0"/>
              </a:spcAft>
              <a:buSzPts val="1800"/>
              <a:buFont typeface="Arial"/>
              <a:buChar char="•"/>
            </a:pPr>
            <a:r>
              <a:rPr lang="en-US" sz="2400"/>
              <a:t>Critical thinkers have a passion for accurate, timely information</a:t>
            </a:r>
            <a:endParaRPr/>
          </a:p>
          <a:p>
            <a:pPr marL="852488" lvl="1" indent="-457200" algn="l" rtl="0">
              <a:lnSpc>
                <a:spcPct val="80000"/>
              </a:lnSpc>
              <a:spcBef>
                <a:spcPts val="440"/>
              </a:spcBef>
              <a:spcAft>
                <a:spcPts val="0"/>
              </a:spcAft>
              <a:buSzPts val="1650"/>
              <a:buChar char="•"/>
            </a:pPr>
            <a:r>
              <a:rPr lang="en-US" sz="2200"/>
              <a:t>One can’t reason correctly with false information</a:t>
            </a:r>
            <a:endParaRPr/>
          </a:p>
          <a:p>
            <a:pPr marL="0" lvl="0" indent="0" algn="l" rtl="0">
              <a:lnSpc>
                <a:spcPct val="80000"/>
              </a:lnSpc>
              <a:spcBef>
                <a:spcPts val="560"/>
              </a:spcBef>
              <a:spcAft>
                <a:spcPts val="0"/>
              </a:spcAft>
              <a:buSzPts val="2100"/>
              <a:buNone/>
            </a:pPr>
            <a:endParaRPr b="1"/>
          </a:p>
          <a:p>
            <a:pPr marL="0" lvl="0" indent="0" algn="l" rtl="0">
              <a:lnSpc>
                <a:spcPct val="80000"/>
              </a:lnSpc>
              <a:spcBef>
                <a:spcPts val="560"/>
              </a:spcBef>
              <a:spcAft>
                <a:spcPts val="0"/>
              </a:spcAft>
              <a:buSzPts val="2100"/>
              <a:buNone/>
            </a:pPr>
            <a:r>
              <a:rPr lang="en-US"/>
              <a:t>Relevance</a:t>
            </a:r>
            <a:endParaRPr/>
          </a:p>
          <a:p>
            <a:pPr marL="457200" lvl="0" indent="-457200" algn="l" rtl="0">
              <a:lnSpc>
                <a:spcPct val="80000"/>
              </a:lnSpc>
              <a:spcBef>
                <a:spcPts val="480"/>
              </a:spcBef>
              <a:spcAft>
                <a:spcPts val="0"/>
              </a:spcAft>
              <a:buSzPts val="1800"/>
              <a:buFont typeface="Arial"/>
              <a:buChar char="•"/>
            </a:pPr>
            <a:r>
              <a:rPr lang="en-US" sz="2400"/>
              <a:t>Irrelevance can distract people from the point but never helps to truly prove the point</a:t>
            </a:r>
            <a:endParaRPr/>
          </a:p>
          <a:p>
            <a:pPr marL="457200" lvl="0" indent="-457200" algn="l" rtl="0">
              <a:lnSpc>
                <a:spcPct val="80000"/>
              </a:lnSpc>
              <a:spcBef>
                <a:spcPts val="480"/>
              </a:spcBef>
              <a:spcAft>
                <a:spcPts val="0"/>
              </a:spcAft>
              <a:buSzPts val="1800"/>
              <a:buFont typeface="Arial"/>
              <a:buChar char="•"/>
            </a:pPr>
            <a:r>
              <a:rPr lang="en-US" sz="2400"/>
              <a:t>See Lincoln’s example on page 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Standards, 3</a:t>
            </a:r>
            <a:endParaRPr/>
          </a:p>
        </p:txBody>
      </p:sp>
      <p:sp>
        <p:nvSpPr>
          <p:cNvPr id="122" name="Google Shape;122;p6"/>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a:t>Consistency</a:t>
            </a:r>
            <a:endParaRPr/>
          </a:p>
          <a:p>
            <a:pPr marL="342900" lvl="0" indent="-342900" algn="l" rtl="0">
              <a:lnSpc>
                <a:spcPct val="90000"/>
              </a:lnSpc>
              <a:spcBef>
                <a:spcPts val="480"/>
              </a:spcBef>
              <a:spcAft>
                <a:spcPts val="0"/>
              </a:spcAft>
              <a:buSzPts val="1800"/>
              <a:buFont typeface="Arial"/>
              <a:buChar char="•"/>
            </a:pPr>
            <a:r>
              <a:rPr lang="en-US" sz="2400"/>
              <a:t>Critical thinking avoids:</a:t>
            </a:r>
            <a:endParaRPr/>
          </a:p>
          <a:p>
            <a:pPr marL="0" lvl="0" indent="0" algn="l" rtl="0">
              <a:lnSpc>
                <a:spcPct val="90000"/>
              </a:lnSpc>
              <a:spcBef>
                <a:spcPts val="200"/>
              </a:spcBef>
              <a:spcAft>
                <a:spcPts val="0"/>
              </a:spcAft>
              <a:buSzPts val="750"/>
              <a:buNone/>
            </a:pPr>
            <a:endParaRPr sz="1000"/>
          </a:p>
          <a:p>
            <a:pPr marL="804863" lvl="2" indent="-409575" algn="l" rtl="0">
              <a:lnSpc>
                <a:spcPct val="90000"/>
              </a:lnSpc>
              <a:spcBef>
                <a:spcPts val="440"/>
              </a:spcBef>
              <a:spcAft>
                <a:spcPts val="0"/>
              </a:spcAft>
              <a:buSzPts val="1650"/>
              <a:buChar char="•"/>
            </a:pPr>
            <a:r>
              <a:rPr lang="en-US"/>
              <a:t>Practical inconsistency: Saying one thing and doing another</a:t>
            </a:r>
            <a:endParaRPr/>
          </a:p>
          <a:p>
            <a:pPr marL="804863" lvl="2" indent="-409575" algn="l" rtl="0">
              <a:lnSpc>
                <a:spcPct val="90000"/>
              </a:lnSpc>
              <a:spcBef>
                <a:spcPts val="440"/>
              </a:spcBef>
              <a:spcAft>
                <a:spcPts val="0"/>
              </a:spcAft>
              <a:buSzPts val="1650"/>
              <a:buChar char="•"/>
            </a:pPr>
            <a:r>
              <a:rPr lang="en-US"/>
              <a:t>Logical inconsistency: Believing two things that can’t be simultaneously true</a:t>
            </a:r>
            <a:endParaRPr/>
          </a:p>
          <a:p>
            <a:pPr marL="395288" lvl="2" indent="0" algn="l" rtl="0">
              <a:lnSpc>
                <a:spcPct val="90000"/>
              </a:lnSpc>
              <a:spcBef>
                <a:spcPts val="200"/>
              </a:spcBef>
              <a:spcAft>
                <a:spcPts val="0"/>
              </a:spcAft>
              <a:buSzPts val="750"/>
              <a:buNone/>
            </a:pPr>
            <a:endParaRPr sz="1000"/>
          </a:p>
          <a:p>
            <a:pPr marL="0" lvl="0" indent="0" algn="l" rtl="0">
              <a:lnSpc>
                <a:spcPct val="90000"/>
              </a:lnSpc>
              <a:spcBef>
                <a:spcPts val="560"/>
              </a:spcBef>
              <a:spcAft>
                <a:spcPts val="0"/>
              </a:spcAft>
              <a:buSzPts val="2100"/>
              <a:buNone/>
            </a:pPr>
            <a:r>
              <a:rPr lang="en-US"/>
              <a:t>Logical correctness </a:t>
            </a:r>
            <a:endParaRPr/>
          </a:p>
          <a:p>
            <a:pPr marL="342900" lvl="0" indent="-342900" algn="l" rtl="0">
              <a:lnSpc>
                <a:spcPct val="90000"/>
              </a:lnSpc>
              <a:spcBef>
                <a:spcPts val="480"/>
              </a:spcBef>
              <a:spcAft>
                <a:spcPts val="0"/>
              </a:spcAft>
              <a:buSzPts val="1800"/>
              <a:buFont typeface="Arial"/>
              <a:buChar char="•"/>
            </a:pPr>
            <a:r>
              <a:rPr lang="en-US" sz="2400"/>
              <a:t>Sound reasoning or making valid inferences</a:t>
            </a:r>
            <a:endParaRPr/>
          </a:p>
          <a:p>
            <a:pPr marL="342900" lvl="0" indent="-342900" algn="l" rtl="0">
              <a:lnSpc>
                <a:spcPct val="90000"/>
              </a:lnSpc>
              <a:spcBef>
                <a:spcPts val="480"/>
              </a:spcBef>
              <a:spcAft>
                <a:spcPts val="0"/>
              </a:spcAft>
              <a:buSzPts val="1800"/>
              <a:buFont typeface="Arial"/>
              <a:buChar char="•"/>
            </a:pPr>
            <a:r>
              <a:rPr lang="en-US" sz="2400"/>
              <a:t>Deriving that, and only that, which can be justifiably derived from statements or premises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Critical Thinking Standards, 4</a:t>
            </a:r>
            <a:endParaRPr/>
          </a:p>
        </p:txBody>
      </p:sp>
      <p:sp>
        <p:nvSpPr>
          <p:cNvPr id="128" name="Google Shape;128;p7"/>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a:t>Completeness</a:t>
            </a:r>
            <a:endParaRPr/>
          </a:p>
          <a:p>
            <a:pPr marL="457200" lvl="0" indent="-457200" algn="l" rtl="0">
              <a:lnSpc>
                <a:spcPct val="90000"/>
              </a:lnSpc>
              <a:spcBef>
                <a:spcPts val="480"/>
              </a:spcBef>
              <a:spcAft>
                <a:spcPts val="0"/>
              </a:spcAft>
              <a:buSzPts val="1800"/>
              <a:buFont typeface="Arial"/>
              <a:buChar char="•"/>
            </a:pPr>
            <a:r>
              <a:rPr lang="en-US" sz="2400"/>
              <a:t>Thinking is better when it is deep rather than shallow, thorough rather than superficial</a:t>
            </a:r>
            <a:endParaRPr/>
          </a:p>
          <a:p>
            <a:pPr marL="0" lvl="0" indent="0" algn="l" rtl="0">
              <a:lnSpc>
                <a:spcPct val="90000"/>
              </a:lnSpc>
              <a:spcBef>
                <a:spcPts val="200"/>
              </a:spcBef>
              <a:spcAft>
                <a:spcPts val="0"/>
              </a:spcAft>
              <a:buSzPts val="750"/>
              <a:buNone/>
            </a:pPr>
            <a:endParaRPr sz="1000" u="sng"/>
          </a:p>
          <a:p>
            <a:pPr marL="0" lvl="0" indent="0" algn="l" rtl="0">
              <a:lnSpc>
                <a:spcPct val="90000"/>
              </a:lnSpc>
              <a:spcBef>
                <a:spcPts val="560"/>
              </a:spcBef>
              <a:spcAft>
                <a:spcPts val="0"/>
              </a:spcAft>
              <a:buSzPts val="2100"/>
              <a:buNone/>
            </a:pPr>
            <a:r>
              <a:rPr lang="en-US"/>
              <a:t>Fairness </a:t>
            </a:r>
            <a:endParaRPr/>
          </a:p>
          <a:p>
            <a:pPr marL="457200" lvl="0" indent="-457200" algn="l" rtl="0">
              <a:lnSpc>
                <a:spcPct val="90000"/>
              </a:lnSpc>
              <a:spcBef>
                <a:spcPts val="480"/>
              </a:spcBef>
              <a:spcAft>
                <a:spcPts val="0"/>
              </a:spcAft>
              <a:buSzPts val="1800"/>
              <a:buFont typeface="Arial"/>
              <a:buChar char="•"/>
            </a:pPr>
            <a:r>
              <a:rPr lang="en-US" sz="2400"/>
              <a:t>Critical thinking demands that our thinking be open-minded, impartial, and free of distorting biases and preconceptions</a:t>
            </a:r>
            <a:endParaRPr/>
          </a:p>
          <a:p>
            <a:pPr marL="457200" lvl="0" indent="-457200" algn="l" rtl="0">
              <a:lnSpc>
                <a:spcPct val="90000"/>
              </a:lnSpc>
              <a:spcBef>
                <a:spcPts val="480"/>
              </a:spcBef>
              <a:spcAft>
                <a:spcPts val="0"/>
              </a:spcAft>
              <a:buSzPts val="1800"/>
              <a:buFont typeface="Arial"/>
              <a:buChar char="•"/>
            </a:pPr>
            <a:r>
              <a:rPr lang="en-US" sz="2400"/>
              <a:t>One must not dismiss something just because it’s new or it’s contrary to something one already believes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Benefits of Critical Thinking: In the Classroom, 1</a:t>
            </a:r>
            <a:endParaRPr/>
          </a:p>
        </p:txBody>
      </p:sp>
      <p:sp>
        <p:nvSpPr>
          <p:cNvPr id="134" name="Google Shape;134;p8"/>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a:t>Focus in college is less on memorization and more on active, intelligent evaluation of ideas and information </a:t>
            </a:r>
            <a:endParaRPr/>
          </a:p>
          <a:p>
            <a:pPr marL="0" lvl="0" indent="0" algn="l" rtl="0">
              <a:lnSpc>
                <a:spcPct val="90000"/>
              </a:lnSpc>
              <a:spcBef>
                <a:spcPts val="200"/>
              </a:spcBef>
              <a:spcAft>
                <a:spcPts val="0"/>
              </a:spcAft>
              <a:buSzPts val="750"/>
              <a:buNone/>
            </a:pPr>
            <a:endParaRPr sz="1000"/>
          </a:p>
          <a:p>
            <a:pPr marL="0" lvl="0" indent="0" algn="l" rtl="0">
              <a:lnSpc>
                <a:spcPct val="90000"/>
              </a:lnSpc>
              <a:spcBef>
                <a:spcPts val="560"/>
              </a:spcBef>
              <a:spcAft>
                <a:spcPts val="0"/>
              </a:spcAft>
              <a:buSzPts val="2100"/>
              <a:buNone/>
            </a:pPr>
            <a:r>
              <a:rPr lang="en-US"/>
              <a:t>Students learn to:</a:t>
            </a:r>
            <a:endParaRPr/>
          </a:p>
          <a:p>
            <a:pPr marL="0" lvl="1" indent="0" algn="l" rtl="0">
              <a:lnSpc>
                <a:spcPct val="90000"/>
              </a:lnSpc>
              <a:spcBef>
                <a:spcPts val="200"/>
              </a:spcBef>
              <a:spcAft>
                <a:spcPts val="0"/>
              </a:spcAft>
              <a:buSzPts val="750"/>
              <a:buNone/>
            </a:pPr>
            <a:endParaRPr sz="1000"/>
          </a:p>
          <a:p>
            <a:pPr marL="395288" lvl="1" indent="-395288" algn="l" rtl="0">
              <a:lnSpc>
                <a:spcPct val="90000"/>
              </a:lnSpc>
              <a:spcBef>
                <a:spcPts val="480"/>
              </a:spcBef>
              <a:spcAft>
                <a:spcPts val="0"/>
              </a:spcAft>
              <a:buSzPts val="1800"/>
              <a:buChar char="•"/>
            </a:pPr>
            <a:r>
              <a:rPr lang="en-US"/>
              <a:t>Understand the arguments and beliefs of others</a:t>
            </a:r>
            <a:endParaRPr/>
          </a:p>
          <a:p>
            <a:pPr marL="395288" lvl="1" indent="-395288" algn="l" rtl="0">
              <a:lnSpc>
                <a:spcPct val="90000"/>
              </a:lnSpc>
              <a:spcBef>
                <a:spcPts val="480"/>
              </a:spcBef>
              <a:spcAft>
                <a:spcPts val="0"/>
              </a:spcAft>
              <a:buSzPts val="1800"/>
              <a:buChar char="•"/>
            </a:pPr>
            <a:r>
              <a:rPr lang="en-US"/>
              <a:t>Critically evaluate arguments and beliefs</a:t>
            </a:r>
            <a:endParaRPr/>
          </a:p>
          <a:p>
            <a:pPr marL="395288" lvl="1" indent="-395288" algn="l" rtl="0">
              <a:lnSpc>
                <a:spcPct val="90000"/>
              </a:lnSpc>
              <a:spcBef>
                <a:spcPts val="480"/>
              </a:spcBef>
              <a:spcAft>
                <a:spcPts val="0"/>
              </a:spcAft>
              <a:buSzPts val="1800"/>
              <a:buChar char="•"/>
            </a:pPr>
            <a:r>
              <a:rPr lang="en-US"/>
              <a:t>Develop and defend one’s own well-supported arguments and beliefs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a:spLocks noGrp="1"/>
          </p:cNvSpPr>
          <p:nvPr>
            <p:ph type="title"/>
          </p:nvPr>
        </p:nvSpPr>
        <p:spPr>
          <a:xfrm>
            <a:off x="762000" y="762000"/>
            <a:ext cx="79248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Benefits of Critical Thinking: In the Classroom, 2</a:t>
            </a:r>
            <a:endParaRPr/>
          </a:p>
        </p:txBody>
      </p:sp>
      <p:sp>
        <p:nvSpPr>
          <p:cNvPr id="140" name="Google Shape;140;p9"/>
          <p:cNvSpPr txBox="1">
            <a:spLocks noGrp="1"/>
          </p:cNvSpPr>
          <p:nvPr>
            <p:ph type="body" idx="1"/>
          </p:nvPr>
        </p:nvSpPr>
        <p:spPr>
          <a:xfrm>
            <a:off x="838200" y="2362200"/>
            <a:ext cx="7693025" cy="3724275"/>
          </a:xfrm>
          <a:prstGeom prst="rect">
            <a:avLst/>
          </a:prstGeom>
          <a:noFill/>
          <a:ln>
            <a:noFill/>
          </a:ln>
        </p:spPr>
        <p:txBody>
          <a:bodyPr spcFirstLastPara="1" wrap="square" lIns="91425" tIns="45700" rIns="91425" bIns="45700" anchor="t" anchorCtr="0">
            <a:noAutofit/>
          </a:bodyPr>
          <a:lstStyle/>
          <a:p>
            <a:pPr marL="0" lvl="1" indent="0" algn="l" rtl="0">
              <a:lnSpc>
                <a:spcPct val="90000"/>
              </a:lnSpc>
              <a:spcBef>
                <a:spcPts val="0"/>
              </a:spcBef>
              <a:spcAft>
                <a:spcPts val="0"/>
              </a:spcAft>
              <a:buSzPts val="2100"/>
              <a:buNone/>
            </a:pPr>
            <a:r>
              <a:rPr lang="en-US" sz="2800"/>
              <a:t>In college, professors will have you evaluate beliefs/arguments of others and develop your own </a:t>
            </a:r>
            <a:endParaRPr/>
          </a:p>
          <a:p>
            <a:pPr marL="395288" lvl="1" indent="-395288" algn="l" rtl="0">
              <a:lnSpc>
                <a:spcPct val="90000"/>
              </a:lnSpc>
              <a:spcBef>
                <a:spcPts val="480"/>
              </a:spcBef>
              <a:spcAft>
                <a:spcPts val="0"/>
              </a:spcAft>
              <a:buSzPts val="1800"/>
              <a:buChar char="•"/>
            </a:pPr>
            <a:r>
              <a:rPr lang="en-US"/>
              <a:t>Critical thinking is the skill you need to accomplish this effectively</a:t>
            </a:r>
            <a:endParaRP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On-screen Show (4:3)</PresentationFormat>
  <Paragraphs>164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Noto Sans Symbols</vt:lpstr>
      <vt:lpstr>Arial</vt:lpstr>
      <vt:lpstr>Calibri</vt:lpstr>
      <vt:lpstr>Capsules</vt:lpstr>
      <vt:lpstr>Critical Thinking: A Student’s Introduction</vt:lpstr>
      <vt:lpstr>Critical Thinking, 1</vt:lpstr>
      <vt:lpstr>Critical Thinking, 2</vt:lpstr>
      <vt:lpstr>Critical Thinking Standards, 1</vt:lpstr>
      <vt:lpstr>Critical Thinking Standards, 2</vt:lpstr>
      <vt:lpstr>Critical Thinking Standards, 3</vt:lpstr>
      <vt:lpstr>Critical Thinking Standards, 4</vt:lpstr>
      <vt:lpstr>Benefits of Critical Thinking: In the Classroom, 1</vt:lpstr>
      <vt:lpstr>Benefits of Critical Thinking: In the Classroom, 2</vt:lpstr>
      <vt:lpstr>Benefits of Critical Thinking: In the Workplace</vt:lpstr>
      <vt:lpstr>Benefits of Critical Thinking: In Life</vt:lpstr>
      <vt:lpstr>Barriers to Critical Thinking: Egocentrism, 1</vt:lpstr>
      <vt:lpstr>Barriers to Critical Thinking: Egocentrism, 2</vt:lpstr>
      <vt:lpstr>Barriers to Critical Thinking: Sociocentrism, 1</vt:lpstr>
      <vt:lpstr>Barriers to Critical Thinking: Sociocentrism, 2</vt:lpstr>
      <vt:lpstr>Barriers to Critical Thinking: Unwarranted Assumptions and Stereotypes, 1</vt:lpstr>
      <vt:lpstr>Barriers to Critical Thinking: Unwarranted Assumptions and Stereotypes, 2</vt:lpstr>
      <vt:lpstr>Relativistic Thinking, 1</vt:lpstr>
      <vt:lpstr>Relativistic Thinking, 2</vt:lpstr>
      <vt:lpstr>Exercise 1.4 (Shows why Relativism Is False), 1</vt:lpstr>
      <vt:lpstr>Exercise 1.4 (Shows why Relativism Is False), 2</vt:lpstr>
      <vt:lpstr>Exercise 1.4 (Shows why Relativism Is False), 3</vt:lpstr>
      <vt:lpstr>Problems with Cultural Moral Relativism</vt:lpstr>
      <vt:lpstr>More on Cultural Moral Relativism</vt:lpstr>
      <vt:lpstr>Wishful Thinking</vt:lpstr>
      <vt:lpstr>Qualities of a Critical Thinker, 1</vt:lpstr>
      <vt:lpstr>Qualities of a Critical Thinker,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A Student’s Introduction</dc:title>
  <dc:creator>Bhavana Balaji</dc:creator>
  <cp:lastModifiedBy>PHUNG HUY QUANG</cp:lastModifiedBy>
  <cp:revision>1</cp:revision>
  <dcterms:created xsi:type="dcterms:W3CDTF">1601-01-01T00:00:00Z</dcterms:created>
  <dcterms:modified xsi:type="dcterms:W3CDTF">2023-04-12T15:50:17Z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