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4"/>
  </p:sldMasterIdLst>
  <p:notesMasterIdLst>
    <p:notesMasterId r:id="rId33"/>
  </p:notesMasterIdLst>
  <p:sldIdLst>
    <p:sldId id="256" r:id="rId5"/>
    <p:sldId id="257" r:id="rId6"/>
    <p:sldId id="261" r:id="rId7"/>
    <p:sldId id="258" r:id="rId8"/>
    <p:sldId id="270" r:id="rId9"/>
    <p:sldId id="259" r:id="rId10"/>
    <p:sldId id="271" r:id="rId11"/>
    <p:sldId id="260" r:id="rId12"/>
    <p:sldId id="272" r:id="rId13"/>
    <p:sldId id="273" r:id="rId14"/>
    <p:sldId id="262" r:id="rId15"/>
    <p:sldId id="274" r:id="rId16"/>
    <p:sldId id="275" r:id="rId17"/>
    <p:sldId id="266" r:id="rId18"/>
    <p:sldId id="276" r:id="rId19"/>
    <p:sldId id="267" r:id="rId20"/>
    <p:sldId id="277" r:id="rId21"/>
    <p:sldId id="268" r:id="rId22"/>
    <p:sldId id="278" r:id="rId23"/>
    <p:sldId id="279" r:id="rId24"/>
    <p:sldId id="280" r:id="rId25"/>
    <p:sldId id="281" r:id="rId26"/>
    <p:sldId id="282" r:id="rId27"/>
    <p:sldId id="284" r:id="rId28"/>
    <p:sldId id="283" r:id="rId29"/>
    <p:sldId id="285" r:id="rId30"/>
    <p:sldId id="286" r:id="rId31"/>
    <p:sldId id="287" r:id="rId32"/>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havana Balaji" initials="BB" lastIdx="1" clrIdx="0">
    <p:extLst>
      <p:ext uri="{19B8F6BF-5375-455C-9EA6-DF929625EA0E}">
        <p15:presenceInfo xmlns:p15="http://schemas.microsoft.com/office/powerpoint/2012/main" userId="Bhavana Balaj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279" autoAdjust="0"/>
    <p:restoredTop sz="94291" autoAdjust="0"/>
  </p:normalViewPr>
  <p:slideViewPr>
    <p:cSldViewPr>
      <p:cViewPr varScale="1">
        <p:scale>
          <a:sx n="68" d="100"/>
          <a:sy n="68" d="100"/>
        </p:scale>
        <p:origin x="1578"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28081576-6884-4884-9297-1755160B7CFC}"/>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vl1pPr>
          </a:lstStyle>
          <a:p>
            <a:endParaRPr lang="en-US" altLang="en-US" dirty="0"/>
          </a:p>
        </p:txBody>
      </p:sp>
      <p:sp>
        <p:nvSpPr>
          <p:cNvPr id="27651" name="Rectangle 3">
            <a:extLst>
              <a:ext uri="{FF2B5EF4-FFF2-40B4-BE49-F238E27FC236}">
                <a16:creationId xmlns:a16="http://schemas.microsoft.com/office/drawing/2014/main" id="{E723E12E-CD38-4A88-8604-62158F66A784}"/>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vl1pPr>
          </a:lstStyle>
          <a:p>
            <a:endParaRPr lang="en-US" altLang="en-US" dirty="0"/>
          </a:p>
        </p:txBody>
      </p:sp>
      <p:sp>
        <p:nvSpPr>
          <p:cNvPr id="27652" name="Rectangle 4">
            <a:extLst>
              <a:ext uri="{FF2B5EF4-FFF2-40B4-BE49-F238E27FC236}">
                <a16:creationId xmlns:a16="http://schemas.microsoft.com/office/drawing/2014/main" id="{C722CB84-5292-4CEE-9ED8-3073A20D50E2}"/>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7653" name="Rectangle 5">
            <a:extLst>
              <a:ext uri="{FF2B5EF4-FFF2-40B4-BE49-F238E27FC236}">
                <a16:creationId xmlns:a16="http://schemas.microsoft.com/office/drawing/2014/main" id="{086D42CD-2885-41BC-AE09-9639504E36A8}"/>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27654" name="Rectangle 6">
            <a:extLst>
              <a:ext uri="{FF2B5EF4-FFF2-40B4-BE49-F238E27FC236}">
                <a16:creationId xmlns:a16="http://schemas.microsoft.com/office/drawing/2014/main" id="{F7D54A4A-A851-4269-BF91-1F86901C480A}"/>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vl1pPr>
          </a:lstStyle>
          <a:p>
            <a:endParaRPr lang="en-US" altLang="en-US" dirty="0"/>
          </a:p>
        </p:txBody>
      </p:sp>
      <p:sp>
        <p:nvSpPr>
          <p:cNvPr id="27655" name="Rectangle 7">
            <a:extLst>
              <a:ext uri="{FF2B5EF4-FFF2-40B4-BE49-F238E27FC236}">
                <a16:creationId xmlns:a16="http://schemas.microsoft.com/office/drawing/2014/main" id="{78C027A8-E1BD-471E-AA98-495A37017991}"/>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fld id="{9FBE2DA0-AA63-4FD4-A4B0-DF7FDFEFB5EB}" type="slidenum">
              <a:rPr lang="en-US" altLang="en-US"/>
              <a:pPr/>
              <a:t>‹#›</a:t>
            </a:fld>
            <a:endParaRPr lang="en-US" altLang="en-US" dirty="0"/>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FBE2DA0-AA63-4FD4-A4B0-DF7FDFEFB5EB}" type="slidenum">
              <a:rPr lang="en-US" altLang="en-US" smtClean="0"/>
              <a:pPr/>
              <a:t>25</a:t>
            </a:fld>
            <a:endParaRPr lang="en-US" altLang="en-US" dirty="0"/>
          </a:p>
        </p:txBody>
      </p:sp>
    </p:spTree>
    <p:extLst>
      <p:ext uri="{BB962C8B-B14F-4D97-AF65-F5344CB8AC3E}">
        <p14:creationId xmlns:p14="http://schemas.microsoft.com/office/powerpoint/2010/main" val="22101251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pSp>
        <p:nvGrpSpPr>
          <p:cNvPr id="21506" name="Group 2">
            <a:extLst>
              <a:ext uri="{FF2B5EF4-FFF2-40B4-BE49-F238E27FC236}">
                <a16:creationId xmlns:a16="http://schemas.microsoft.com/office/drawing/2014/main" id="{A3EA3E66-762E-4BEB-8B92-8A68AC0CB25F}"/>
              </a:ext>
            </a:extLst>
          </p:cNvPr>
          <p:cNvGrpSpPr>
            <a:grpSpLocks/>
          </p:cNvGrpSpPr>
          <p:nvPr/>
        </p:nvGrpSpPr>
        <p:grpSpPr bwMode="auto">
          <a:xfrm>
            <a:off x="0" y="0"/>
            <a:ext cx="5867400" cy="6858000"/>
            <a:chOff x="0" y="0"/>
            <a:chExt cx="3696" cy="4320"/>
          </a:xfrm>
        </p:grpSpPr>
        <p:sp>
          <p:nvSpPr>
            <p:cNvPr id="21507" name="Rectangle 3">
              <a:extLst>
                <a:ext uri="{FF2B5EF4-FFF2-40B4-BE49-F238E27FC236}">
                  <a16:creationId xmlns:a16="http://schemas.microsoft.com/office/drawing/2014/main" id="{442B3C40-5FDF-4D70-8AA1-293B3EABA89B}"/>
                </a:ext>
              </a:extLst>
            </p:cNvPr>
            <p:cNvSpPr>
              <a:spLocks noChangeArrowheads="1"/>
            </p:cNvSpPr>
            <p:nvPr/>
          </p:nvSpPr>
          <p:spPr bwMode="auto">
            <a:xfrm>
              <a:off x="0" y="0"/>
              <a:ext cx="2880" cy="432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dirty="0">
                <a:latin typeface="Calibri" panose="020F0502020204030204" pitchFamily="34" charset="0"/>
              </a:endParaRPr>
            </a:p>
          </p:txBody>
        </p:sp>
        <p:sp>
          <p:nvSpPr>
            <p:cNvPr id="21508" name="AutoShape 4">
              <a:extLst>
                <a:ext uri="{FF2B5EF4-FFF2-40B4-BE49-F238E27FC236}">
                  <a16:creationId xmlns:a16="http://schemas.microsoft.com/office/drawing/2014/main" id="{59D0404B-D764-438A-9F83-E7225A06CCBF}"/>
                </a:ext>
              </a:extLst>
            </p:cNvPr>
            <p:cNvSpPr>
              <a:spLocks noChangeArrowheads="1"/>
            </p:cNvSpPr>
            <p:nvPr/>
          </p:nvSpPr>
          <p:spPr bwMode="white">
            <a:xfrm>
              <a:off x="432" y="624"/>
              <a:ext cx="3264" cy="1200"/>
            </a:xfrm>
            <a:prstGeom prst="roundRect">
              <a:avLst>
                <a:gd name="adj" fmla="val 50000"/>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dirty="0">
                <a:latin typeface="Calibri" panose="020F0502020204030204" pitchFamily="34" charset="0"/>
              </a:endParaRPr>
            </a:p>
          </p:txBody>
        </p:sp>
      </p:grpSp>
      <p:grpSp>
        <p:nvGrpSpPr>
          <p:cNvPr id="21509" name="Group 5">
            <a:extLst>
              <a:ext uri="{FF2B5EF4-FFF2-40B4-BE49-F238E27FC236}">
                <a16:creationId xmlns:a16="http://schemas.microsoft.com/office/drawing/2014/main" id="{E854D2F2-15A5-49F3-9552-B2247ED64C36}"/>
              </a:ext>
            </a:extLst>
          </p:cNvPr>
          <p:cNvGrpSpPr>
            <a:grpSpLocks/>
          </p:cNvGrpSpPr>
          <p:nvPr/>
        </p:nvGrpSpPr>
        <p:grpSpPr bwMode="auto">
          <a:xfrm>
            <a:off x="3632200" y="4889500"/>
            <a:ext cx="4876800" cy="319088"/>
            <a:chOff x="2288" y="3080"/>
            <a:chExt cx="3072" cy="201"/>
          </a:xfrm>
        </p:grpSpPr>
        <p:sp>
          <p:nvSpPr>
            <p:cNvPr id="21510" name="AutoShape 6">
              <a:extLst>
                <a:ext uri="{FF2B5EF4-FFF2-40B4-BE49-F238E27FC236}">
                  <a16:creationId xmlns:a16="http://schemas.microsoft.com/office/drawing/2014/main" id="{D6F67AC2-01CB-4CFD-AA0E-97B18E426886}"/>
                </a:ext>
              </a:extLst>
            </p:cNvPr>
            <p:cNvSpPr>
              <a:spLocks noChangeArrowheads="1"/>
            </p:cNvSpPr>
            <p:nvPr/>
          </p:nvSpPr>
          <p:spPr bwMode="auto">
            <a:xfrm flipH="1">
              <a:off x="2288" y="3080"/>
              <a:ext cx="2914" cy="200"/>
            </a:xfrm>
            <a:prstGeom prst="roundRect">
              <a:avLst>
                <a:gd name="adj" fmla="val 0"/>
              </a:avLst>
            </a:prstGeom>
            <a:solidFill>
              <a:schemeClr va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latin typeface="Calibri" panose="020F0502020204030204" pitchFamily="34" charset="0"/>
              </a:endParaRPr>
            </a:p>
          </p:txBody>
        </p:sp>
        <p:sp>
          <p:nvSpPr>
            <p:cNvPr id="21511" name="AutoShape 7">
              <a:extLst>
                <a:ext uri="{FF2B5EF4-FFF2-40B4-BE49-F238E27FC236}">
                  <a16:creationId xmlns:a16="http://schemas.microsoft.com/office/drawing/2014/main" id="{51F4C740-C2E9-45C6-B988-B89DD86162FF}"/>
                </a:ext>
              </a:extLst>
            </p:cNvPr>
            <p:cNvSpPr>
              <a:spLocks noChangeArrowheads="1"/>
            </p:cNvSpPr>
            <p:nvPr/>
          </p:nvSpPr>
          <p:spPr bwMode="auto">
            <a:xfrm>
              <a:off x="5196" y="3080"/>
              <a:ext cx="164" cy="201"/>
            </a:xfrm>
            <a:prstGeom prst="flowChartDelay">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latin typeface="Calibri" panose="020F0502020204030204" pitchFamily="34" charset="0"/>
              </a:endParaRPr>
            </a:p>
          </p:txBody>
        </p:sp>
      </p:grpSp>
      <p:sp>
        <p:nvSpPr>
          <p:cNvPr id="21512" name="Rectangle 8">
            <a:extLst>
              <a:ext uri="{FF2B5EF4-FFF2-40B4-BE49-F238E27FC236}">
                <a16:creationId xmlns:a16="http://schemas.microsoft.com/office/drawing/2014/main" id="{1A8B7BC2-FAD3-44A8-A4D1-10DDACFE7995}"/>
              </a:ext>
            </a:extLst>
          </p:cNvPr>
          <p:cNvSpPr>
            <a:spLocks noGrp="1" noChangeArrowheads="1"/>
          </p:cNvSpPr>
          <p:nvPr>
            <p:ph type="subTitle" idx="1"/>
          </p:nvPr>
        </p:nvSpPr>
        <p:spPr>
          <a:xfrm>
            <a:off x="4673600" y="2927350"/>
            <a:ext cx="4013200" cy="1822450"/>
          </a:xfrm>
        </p:spPr>
        <p:txBody>
          <a:bodyPr anchor="b"/>
          <a:lstStyle>
            <a:lvl1pPr marL="0" indent="0">
              <a:buFont typeface="Wingdings" panose="05000000000000000000" pitchFamily="2" charset="2"/>
              <a:buNone/>
              <a:defRPr>
                <a:solidFill>
                  <a:srgbClr val="006161"/>
                </a:solidFill>
              </a:defRPr>
            </a:lvl1pPr>
          </a:lstStyle>
          <a:p>
            <a:pPr lvl="0"/>
            <a:r>
              <a:rPr lang="en-US" altLang="en-US" noProof="0" dirty="0"/>
              <a:t>Click to edit Master subtitle style</a:t>
            </a:r>
          </a:p>
        </p:txBody>
      </p:sp>
      <p:sp>
        <p:nvSpPr>
          <p:cNvPr id="21513" name="Rectangle 9">
            <a:extLst>
              <a:ext uri="{FF2B5EF4-FFF2-40B4-BE49-F238E27FC236}">
                <a16:creationId xmlns:a16="http://schemas.microsoft.com/office/drawing/2014/main" id="{91FF7400-CB45-404E-8816-D613B12F2842}"/>
              </a:ext>
            </a:extLst>
          </p:cNvPr>
          <p:cNvSpPr>
            <a:spLocks noGrp="1" noChangeArrowheads="1"/>
          </p:cNvSpPr>
          <p:nvPr>
            <p:ph type="dt" sz="quarter" idx="2"/>
          </p:nvPr>
        </p:nvSpPr>
        <p:spPr>
          <a:xfrm>
            <a:off x="2438400" y="6248400"/>
            <a:ext cx="2130425" cy="474663"/>
          </a:xfrm>
          <a:prstGeom prst="rect">
            <a:avLst/>
          </a:prstGeom>
        </p:spPr>
        <p:txBody>
          <a:bodyPr/>
          <a:lstStyle>
            <a:lvl1pPr>
              <a:defRPr>
                <a:solidFill>
                  <a:schemeClr val="bg1"/>
                </a:solidFill>
              </a:defRPr>
            </a:lvl1pPr>
          </a:lstStyle>
          <a:p>
            <a:endParaRPr lang="en-US" altLang="en-US" dirty="0"/>
          </a:p>
        </p:txBody>
      </p:sp>
      <p:sp>
        <p:nvSpPr>
          <p:cNvPr id="21516" name="AutoShape 12">
            <a:extLst>
              <a:ext uri="{FF2B5EF4-FFF2-40B4-BE49-F238E27FC236}">
                <a16:creationId xmlns:a16="http://schemas.microsoft.com/office/drawing/2014/main" id="{EB40EB83-E588-41EE-B1E9-48B63AC19121}"/>
              </a:ext>
            </a:extLst>
          </p:cNvPr>
          <p:cNvSpPr>
            <a:spLocks noGrp="1" noChangeArrowheads="1"/>
          </p:cNvSpPr>
          <p:nvPr>
            <p:ph type="ctrTitle" sz="quarter"/>
          </p:nvPr>
        </p:nvSpPr>
        <p:spPr>
          <a:xfrm>
            <a:off x="685800" y="990600"/>
            <a:ext cx="8229600" cy="1905000"/>
          </a:xfrm>
          <a:prstGeom prst="roundRect">
            <a:avLst>
              <a:gd name="adj" fmla="val 50000"/>
            </a:avLst>
          </a:prstGeom>
        </p:spPr>
        <p:txBody>
          <a:bodyPr anchor="ctr"/>
          <a:lstStyle>
            <a:lvl1pPr algn="ctr">
              <a:defRPr>
                <a:solidFill>
                  <a:schemeClr val="tx1"/>
                </a:solidFill>
              </a:defRPr>
            </a:lvl1pPr>
          </a:lstStyle>
          <a:p>
            <a:pPr lvl="0"/>
            <a:r>
              <a:rPr lang="en-US" altLang="en-US" noProof="0"/>
              <a:t>Click to edit Master title style</a:t>
            </a:r>
          </a:p>
        </p:txBody>
      </p:sp>
      <p:sp>
        <p:nvSpPr>
          <p:cNvPr id="3" name="Content Placeholder 2">
            <a:extLst>
              <a:ext uri="{FF2B5EF4-FFF2-40B4-BE49-F238E27FC236}">
                <a16:creationId xmlns:a16="http://schemas.microsoft.com/office/drawing/2014/main" id="{FA35D676-69E1-4E3A-8413-E87F6897D903}"/>
              </a:ext>
            </a:extLst>
          </p:cNvPr>
          <p:cNvSpPr>
            <a:spLocks noGrp="1"/>
          </p:cNvSpPr>
          <p:nvPr>
            <p:ph sz="quarter" idx="10"/>
          </p:nvPr>
        </p:nvSpPr>
        <p:spPr>
          <a:xfrm>
            <a:off x="148771" y="6468269"/>
            <a:ext cx="3352800" cy="304800"/>
          </a:xfrm>
        </p:spPr>
        <p:txBody>
          <a:bodyPr/>
          <a:lstStyle>
            <a:lvl1pPr marL="0" indent="0">
              <a:buNone/>
              <a:defRPr sz="1200"/>
            </a:lvl1pPr>
            <a:lvl2pPr>
              <a:defRPr sz="1200"/>
            </a:lvl2pPr>
            <a:lvl3pPr>
              <a:defRPr sz="1200"/>
            </a:lvl3pPr>
            <a:lvl4pPr>
              <a:defRPr sz="1200"/>
            </a:lvl4pPr>
            <a:lvl5pPr>
              <a:defRPr sz="1200"/>
            </a:lvl5pPr>
          </a:lstStyle>
          <a:p>
            <a:pPr lvl="0"/>
            <a:r>
              <a:rPr lang="en-US" dirty="0"/>
              <a:t>Edit Master text styles</a:t>
            </a:r>
          </a:p>
        </p:txBody>
      </p:sp>
      <p:sp>
        <p:nvSpPr>
          <p:cNvPr id="13" name="Content Placeholder 2">
            <a:extLst>
              <a:ext uri="{FF2B5EF4-FFF2-40B4-BE49-F238E27FC236}">
                <a16:creationId xmlns:a16="http://schemas.microsoft.com/office/drawing/2014/main" id="{D67072E0-06C1-44BE-A6F7-8EDC89B4494D}"/>
              </a:ext>
            </a:extLst>
          </p:cNvPr>
          <p:cNvSpPr>
            <a:spLocks noGrp="1"/>
          </p:cNvSpPr>
          <p:nvPr>
            <p:ph sz="quarter" idx="11"/>
          </p:nvPr>
        </p:nvSpPr>
        <p:spPr>
          <a:xfrm>
            <a:off x="5182054" y="6468269"/>
            <a:ext cx="3352800" cy="304800"/>
          </a:xfrm>
        </p:spPr>
        <p:txBody>
          <a:bodyPr/>
          <a:lstStyle>
            <a:lvl1pPr marL="0" indent="0" algn="ctr">
              <a:buNone/>
              <a:defRPr sz="1200"/>
            </a:lvl1pPr>
            <a:lvl2pPr>
              <a:defRPr sz="1200"/>
            </a:lvl2pPr>
            <a:lvl3pPr>
              <a:defRPr sz="1200"/>
            </a:lvl3pPr>
            <a:lvl4pPr>
              <a:defRPr sz="1200"/>
            </a:lvl4pPr>
            <a:lvl5pPr>
              <a:defRPr sz="1200"/>
            </a:lvl5pPr>
          </a:lstStyle>
          <a:p>
            <a:pPr lvl="0"/>
            <a:r>
              <a:rPr lang="en-US" dirty="0"/>
              <a:t>Edit Master text styles</a:t>
            </a:r>
          </a:p>
        </p:txBody>
      </p:sp>
    </p:spTree>
    <p:extLst>
      <p:ext uri="{BB962C8B-B14F-4D97-AF65-F5344CB8AC3E}">
        <p14:creationId xmlns:p14="http://schemas.microsoft.com/office/powerpoint/2010/main" val="7260262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FD3BD-6624-48E7-BC1D-905DA4ADD87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C0811F4-A94A-4712-9ACF-24A87C0ED91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84322C-3825-4036-BB43-DA61FAF1366B}"/>
              </a:ext>
            </a:extLst>
          </p:cNvPr>
          <p:cNvSpPr>
            <a:spLocks noGrp="1"/>
          </p:cNvSpPr>
          <p:nvPr>
            <p:ph type="dt" sz="half" idx="10"/>
          </p:nvPr>
        </p:nvSpPr>
        <p:spPr>
          <a:xfrm>
            <a:off x="2438400" y="6248400"/>
            <a:ext cx="2130425" cy="474663"/>
          </a:xfrm>
          <a:prstGeom prst="rect">
            <a:avLst/>
          </a:prstGeom>
        </p:spPr>
        <p:txBody>
          <a:bodyPr/>
          <a:lstStyle>
            <a:lvl1pPr>
              <a:defRPr/>
            </a:lvl1pPr>
          </a:lstStyle>
          <a:p>
            <a:endParaRPr lang="en-US" altLang="en-US" dirty="0"/>
          </a:p>
        </p:txBody>
      </p:sp>
      <p:sp>
        <p:nvSpPr>
          <p:cNvPr id="5" name="Slide Number Placeholder 4">
            <a:extLst>
              <a:ext uri="{FF2B5EF4-FFF2-40B4-BE49-F238E27FC236}">
                <a16:creationId xmlns:a16="http://schemas.microsoft.com/office/drawing/2014/main" id="{94DA74A4-B986-4CBA-A8DB-DA0D1DFC94A9}"/>
              </a:ext>
            </a:extLst>
          </p:cNvPr>
          <p:cNvSpPr>
            <a:spLocks noGrp="1"/>
          </p:cNvSpPr>
          <p:nvPr>
            <p:ph type="sldNum" sz="quarter" idx="11"/>
          </p:nvPr>
        </p:nvSpPr>
        <p:spPr>
          <a:xfrm>
            <a:off x="8480425" y="6242050"/>
            <a:ext cx="587375" cy="488950"/>
          </a:xfrm>
          <a:prstGeom prst="rect">
            <a:avLst/>
          </a:prstGeom>
        </p:spPr>
        <p:txBody>
          <a:bodyPr/>
          <a:lstStyle>
            <a:lvl1pPr>
              <a:defRPr/>
            </a:lvl1pPr>
          </a:lstStyle>
          <a:p>
            <a:r>
              <a:rPr lang="en-US" altLang="en-US" dirty="0">
                <a:latin typeface="Calibri" panose="020F0502020204030204" pitchFamily="34" charset="0"/>
              </a:rPr>
              <a:t>2 - </a:t>
            </a:r>
            <a:fld id="{80A7DA13-DB78-4B3A-B84C-1C8A38838B3E}" type="slidenum">
              <a:rPr lang="en-US" altLang="en-US" smtClean="0">
                <a:latin typeface="Calibri" panose="020F0502020204030204" pitchFamily="34" charset="0"/>
              </a:rPr>
              <a:pPr/>
              <a:t>‹#›</a:t>
            </a:fld>
            <a:endParaRPr lang="en-US" altLang="en-US" dirty="0">
              <a:latin typeface="Calibri" panose="020F0502020204030204" pitchFamily="34" charset="0"/>
            </a:endParaRPr>
          </a:p>
        </p:txBody>
      </p:sp>
    </p:spTree>
    <p:extLst>
      <p:ext uri="{BB962C8B-B14F-4D97-AF65-F5344CB8AC3E}">
        <p14:creationId xmlns:p14="http://schemas.microsoft.com/office/powerpoint/2010/main" val="3729630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8440A31-E7CC-4BF6-A1B2-1CD0397531FA}"/>
              </a:ext>
            </a:extLst>
          </p:cNvPr>
          <p:cNvSpPr>
            <a:spLocks noGrp="1"/>
          </p:cNvSpPr>
          <p:nvPr>
            <p:ph type="title" orient="vert"/>
          </p:nvPr>
        </p:nvSpPr>
        <p:spPr>
          <a:xfrm>
            <a:off x="6705600" y="762000"/>
            <a:ext cx="1981200" cy="5324475"/>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B14872A-2686-4293-8DB9-86DFD8CDCBCD}"/>
              </a:ext>
            </a:extLst>
          </p:cNvPr>
          <p:cNvSpPr>
            <a:spLocks noGrp="1"/>
          </p:cNvSpPr>
          <p:nvPr>
            <p:ph type="body" orient="vert" idx="1"/>
          </p:nvPr>
        </p:nvSpPr>
        <p:spPr>
          <a:xfrm>
            <a:off x="762000" y="762000"/>
            <a:ext cx="5791200" cy="53244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8D4C11-9578-4CB0-8FC9-BF6E7E0C10E7}"/>
              </a:ext>
            </a:extLst>
          </p:cNvPr>
          <p:cNvSpPr>
            <a:spLocks noGrp="1"/>
          </p:cNvSpPr>
          <p:nvPr>
            <p:ph type="dt" sz="half" idx="10"/>
          </p:nvPr>
        </p:nvSpPr>
        <p:spPr>
          <a:xfrm>
            <a:off x="2438400" y="6248400"/>
            <a:ext cx="2130425" cy="474663"/>
          </a:xfrm>
          <a:prstGeom prst="rect">
            <a:avLst/>
          </a:prstGeom>
        </p:spPr>
        <p:txBody>
          <a:bodyPr/>
          <a:lstStyle>
            <a:lvl1pPr>
              <a:defRPr/>
            </a:lvl1pPr>
          </a:lstStyle>
          <a:p>
            <a:endParaRPr lang="en-US" altLang="en-US" dirty="0"/>
          </a:p>
        </p:txBody>
      </p:sp>
      <p:sp>
        <p:nvSpPr>
          <p:cNvPr id="5" name="Slide Number Placeholder 4">
            <a:extLst>
              <a:ext uri="{FF2B5EF4-FFF2-40B4-BE49-F238E27FC236}">
                <a16:creationId xmlns:a16="http://schemas.microsoft.com/office/drawing/2014/main" id="{8D2336F6-D385-45FC-9A95-35B8675682E2}"/>
              </a:ext>
            </a:extLst>
          </p:cNvPr>
          <p:cNvSpPr>
            <a:spLocks noGrp="1"/>
          </p:cNvSpPr>
          <p:nvPr>
            <p:ph type="sldNum" sz="quarter" idx="11"/>
          </p:nvPr>
        </p:nvSpPr>
        <p:spPr>
          <a:xfrm>
            <a:off x="8480425" y="6242050"/>
            <a:ext cx="587375" cy="488950"/>
          </a:xfrm>
          <a:prstGeom prst="rect">
            <a:avLst/>
          </a:prstGeom>
        </p:spPr>
        <p:txBody>
          <a:bodyPr/>
          <a:lstStyle>
            <a:lvl1pPr>
              <a:defRPr/>
            </a:lvl1pPr>
          </a:lstStyle>
          <a:p>
            <a:r>
              <a:rPr lang="en-US" altLang="en-US" dirty="0">
                <a:latin typeface="Calibri" panose="020F0502020204030204" pitchFamily="34" charset="0"/>
              </a:rPr>
              <a:t>2 - </a:t>
            </a:r>
            <a:fld id="{8132F15D-EE19-4108-A05C-4A699E35CC46}" type="slidenum">
              <a:rPr lang="en-US" altLang="en-US" smtClean="0">
                <a:latin typeface="Calibri" panose="020F0502020204030204" pitchFamily="34" charset="0"/>
              </a:rPr>
              <a:pPr/>
              <a:t>‹#›</a:t>
            </a:fld>
            <a:endParaRPr lang="en-US" altLang="en-US" dirty="0">
              <a:latin typeface="Calibri" panose="020F0502020204030204" pitchFamily="34" charset="0"/>
            </a:endParaRPr>
          </a:p>
        </p:txBody>
      </p:sp>
    </p:spTree>
    <p:extLst>
      <p:ext uri="{BB962C8B-B14F-4D97-AF65-F5344CB8AC3E}">
        <p14:creationId xmlns:p14="http://schemas.microsoft.com/office/powerpoint/2010/main" val="5444921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sp>
        <p:nvSpPr>
          <p:cNvPr id="21512" name="Rectangle 8">
            <a:extLst>
              <a:ext uri="{FF2B5EF4-FFF2-40B4-BE49-F238E27FC236}">
                <a16:creationId xmlns:a16="http://schemas.microsoft.com/office/drawing/2014/main" id="{1A8B7BC2-FAD3-44A8-A4D1-10DDACFE7995}"/>
              </a:ext>
            </a:extLst>
          </p:cNvPr>
          <p:cNvSpPr>
            <a:spLocks noGrp="1" noChangeArrowheads="1"/>
          </p:cNvSpPr>
          <p:nvPr>
            <p:ph type="subTitle" idx="1"/>
          </p:nvPr>
        </p:nvSpPr>
        <p:spPr>
          <a:xfrm>
            <a:off x="4673600" y="2927350"/>
            <a:ext cx="4013200" cy="1822450"/>
          </a:xfrm>
        </p:spPr>
        <p:txBody>
          <a:bodyPr anchor="b"/>
          <a:lstStyle>
            <a:lvl1pPr marL="0" indent="0">
              <a:buFont typeface="Wingdings" panose="05000000000000000000" pitchFamily="2" charset="2"/>
              <a:buNone/>
              <a:defRPr>
                <a:solidFill>
                  <a:srgbClr val="006161"/>
                </a:solidFill>
              </a:defRPr>
            </a:lvl1pPr>
          </a:lstStyle>
          <a:p>
            <a:pPr lvl="0"/>
            <a:r>
              <a:rPr lang="en-US" altLang="en-US" noProof="0" dirty="0"/>
              <a:t>Click to edit Master subtitle style</a:t>
            </a:r>
          </a:p>
        </p:txBody>
      </p:sp>
      <p:sp>
        <p:nvSpPr>
          <p:cNvPr id="21513" name="Rectangle 9">
            <a:extLst>
              <a:ext uri="{FF2B5EF4-FFF2-40B4-BE49-F238E27FC236}">
                <a16:creationId xmlns:a16="http://schemas.microsoft.com/office/drawing/2014/main" id="{91FF7400-CB45-404E-8816-D613B12F2842}"/>
              </a:ext>
            </a:extLst>
          </p:cNvPr>
          <p:cNvSpPr>
            <a:spLocks noGrp="1" noChangeArrowheads="1"/>
          </p:cNvSpPr>
          <p:nvPr>
            <p:ph type="dt" sz="quarter" idx="2"/>
          </p:nvPr>
        </p:nvSpPr>
        <p:spPr>
          <a:xfrm>
            <a:off x="2438400" y="6248400"/>
            <a:ext cx="2130425" cy="474663"/>
          </a:xfrm>
          <a:prstGeom prst="rect">
            <a:avLst/>
          </a:prstGeom>
        </p:spPr>
        <p:txBody>
          <a:bodyPr/>
          <a:lstStyle>
            <a:lvl1pPr>
              <a:defRPr>
                <a:solidFill>
                  <a:schemeClr val="bg1"/>
                </a:solidFill>
              </a:defRPr>
            </a:lvl1pPr>
          </a:lstStyle>
          <a:p>
            <a:endParaRPr lang="en-US" altLang="en-US" dirty="0"/>
          </a:p>
        </p:txBody>
      </p:sp>
      <p:sp>
        <p:nvSpPr>
          <p:cNvPr id="21516" name="AutoShape 12">
            <a:extLst>
              <a:ext uri="{FF2B5EF4-FFF2-40B4-BE49-F238E27FC236}">
                <a16:creationId xmlns:a16="http://schemas.microsoft.com/office/drawing/2014/main" id="{EB40EB83-E588-41EE-B1E9-48B63AC19121}"/>
              </a:ext>
            </a:extLst>
          </p:cNvPr>
          <p:cNvSpPr>
            <a:spLocks noGrp="1" noChangeArrowheads="1"/>
          </p:cNvSpPr>
          <p:nvPr>
            <p:ph type="ctrTitle" sz="quarter"/>
          </p:nvPr>
        </p:nvSpPr>
        <p:spPr>
          <a:xfrm>
            <a:off x="685800" y="990600"/>
            <a:ext cx="8229600" cy="1905000"/>
          </a:xfrm>
          <a:prstGeom prst="roundRect">
            <a:avLst>
              <a:gd name="adj" fmla="val 50000"/>
            </a:avLst>
          </a:prstGeom>
        </p:spPr>
        <p:txBody>
          <a:bodyPr anchor="ctr"/>
          <a:lstStyle>
            <a:lvl1pPr algn="ctr">
              <a:defRPr>
                <a:solidFill>
                  <a:schemeClr val="tx1"/>
                </a:solidFill>
              </a:defRPr>
            </a:lvl1pPr>
          </a:lstStyle>
          <a:p>
            <a:pPr lvl="0"/>
            <a:r>
              <a:rPr lang="en-US" altLang="en-US" noProof="0"/>
              <a:t>Click to edit Master title style</a:t>
            </a:r>
          </a:p>
        </p:txBody>
      </p:sp>
    </p:spTree>
    <p:extLst>
      <p:ext uri="{BB962C8B-B14F-4D97-AF65-F5344CB8AC3E}">
        <p14:creationId xmlns:p14="http://schemas.microsoft.com/office/powerpoint/2010/main" val="20311056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C9962-42C6-41A6-8BB7-3DEA961A0490}"/>
              </a:ext>
            </a:extLst>
          </p:cNvPr>
          <p:cNvSpPr>
            <a:spLocks noGrp="1"/>
          </p:cNvSpPr>
          <p:nvPr>
            <p:ph type="title"/>
          </p:nvPr>
        </p:nvSpPr>
        <p:spPr/>
        <p:txBody>
          <a:bodyPr/>
          <a:lstStyle>
            <a:lvl1pPr>
              <a:defRPr>
                <a:solidFill>
                  <a:srgbClr val="00616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AA07DC8D-F5CD-4C13-A146-CC8770D3F836}"/>
              </a:ext>
            </a:extLst>
          </p:cNvPr>
          <p:cNvSpPr>
            <a:spLocks noGrp="1"/>
          </p:cNvSpPr>
          <p:nvPr>
            <p:ph idx="1"/>
          </p:nvPr>
        </p:nvSpPr>
        <p:spPr/>
        <p:txBody>
          <a:bodyPr/>
          <a:lstStyle>
            <a:lvl1pPr marL="0" indent="0">
              <a:buNone/>
              <a:defRPr/>
            </a:lvl1pPr>
            <a:lvl2pPr marL="395288" indent="-395288">
              <a:buFont typeface="Arial" panose="020B0604020202020204" pitchFamily="34" charset="0"/>
              <a:buChar char="•"/>
              <a:defRPr sz="2400"/>
            </a:lvl2pPr>
            <a:lvl3pPr marL="804863" indent="-409575">
              <a:buFont typeface="Arial" panose="020B0604020202020204" pitchFamily="34" charset="0"/>
              <a:buChar char="•"/>
              <a:defRPr sz="2200"/>
            </a:lvl3pPr>
            <a:lvl4pPr marL="1201738" indent="-396875">
              <a:buFont typeface="Arial" panose="020B0604020202020204" pitchFamily="34" charset="0"/>
              <a:buChar char="•"/>
              <a:defRPr sz="2000"/>
            </a:lvl4pPr>
            <a:lvl5pPr marL="1597025" indent="-395288">
              <a:buFont typeface="Arial" panose="020B0604020202020204" pitchFamily="34" charset="0"/>
              <a:buChar cha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77F3BD5-B194-413C-B7DF-D1C743EBEB7D}"/>
              </a:ext>
            </a:extLst>
          </p:cNvPr>
          <p:cNvSpPr>
            <a:spLocks noGrp="1"/>
          </p:cNvSpPr>
          <p:nvPr>
            <p:ph type="dt" sz="half" idx="10"/>
          </p:nvPr>
        </p:nvSpPr>
        <p:spPr>
          <a:xfrm>
            <a:off x="2438400" y="6248400"/>
            <a:ext cx="2130425" cy="474663"/>
          </a:xfrm>
          <a:prstGeom prst="rect">
            <a:avLst/>
          </a:prstGeom>
        </p:spPr>
        <p:txBody>
          <a:bodyPr/>
          <a:lstStyle>
            <a:lvl1pPr>
              <a:defRPr/>
            </a:lvl1pPr>
          </a:lstStyle>
          <a:p>
            <a:endParaRPr lang="en-US" altLang="en-US" dirty="0"/>
          </a:p>
        </p:txBody>
      </p:sp>
      <p:sp>
        <p:nvSpPr>
          <p:cNvPr id="14" name="TextBox 13">
            <a:extLst>
              <a:ext uri="{FF2B5EF4-FFF2-40B4-BE49-F238E27FC236}">
                <a16:creationId xmlns:a16="http://schemas.microsoft.com/office/drawing/2014/main" id="{CD2416A6-1D3B-430E-91E5-457A593A572A}"/>
              </a:ext>
            </a:extLst>
          </p:cNvPr>
          <p:cNvSpPr txBox="1"/>
          <p:nvPr userDrawn="1"/>
        </p:nvSpPr>
        <p:spPr>
          <a:xfrm>
            <a:off x="838200" y="6502812"/>
            <a:ext cx="7693025" cy="276999"/>
          </a:xfrm>
          <a:prstGeom prst="rect">
            <a:avLst/>
          </a:prstGeom>
          <a:noFill/>
        </p:spPr>
        <p:txBody>
          <a:bodyPr wrap="square" rtlCol="0">
            <a:spAutoFit/>
          </a:bodyPr>
          <a:lstStyle/>
          <a:p>
            <a:pPr algn="ctr"/>
            <a:r>
              <a:rPr lang="en-US" sz="1200" dirty="0">
                <a:latin typeface="Calibri" panose="020F0502020204030204" pitchFamily="34" charset="0"/>
              </a:rPr>
              <a:t>© 2019 McGraw-Hill Companies. All Rights Reserved.</a:t>
            </a:r>
          </a:p>
        </p:txBody>
      </p:sp>
      <p:sp>
        <p:nvSpPr>
          <p:cNvPr id="16" name="TextBox 15">
            <a:extLst>
              <a:ext uri="{FF2B5EF4-FFF2-40B4-BE49-F238E27FC236}">
                <a16:creationId xmlns:a16="http://schemas.microsoft.com/office/drawing/2014/main" id="{0D5F05F2-2573-4668-B850-F5600A677A92}"/>
              </a:ext>
            </a:extLst>
          </p:cNvPr>
          <p:cNvSpPr txBox="1"/>
          <p:nvPr userDrawn="1"/>
        </p:nvSpPr>
        <p:spPr>
          <a:xfrm>
            <a:off x="8328546" y="6502812"/>
            <a:ext cx="758825" cy="276999"/>
          </a:xfrm>
          <a:prstGeom prst="rect">
            <a:avLst/>
          </a:prstGeom>
          <a:noFill/>
        </p:spPr>
        <p:txBody>
          <a:bodyPr wrap="square" rtlCol="0">
            <a:spAutoFit/>
          </a:bodyPr>
          <a:lstStyle/>
          <a:p>
            <a:pPr algn="ctr"/>
            <a:r>
              <a:rPr lang="en-US" sz="1200" b="1" dirty="0">
                <a:latin typeface="Calibri" panose="020F0502020204030204" pitchFamily="34" charset="0"/>
              </a:rPr>
              <a:t>4-</a:t>
            </a:r>
            <a:fld id="{4A12D00C-9512-4D2D-8293-69492B734CD1}" type="slidenum">
              <a:rPr lang="en-US" sz="1200" b="1" smtClean="0">
                <a:latin typeface="Calibri" panose="020F0502020204030204" pitchFamily="34" charset="0"/>
              </a:rPr>
              <a:t>‹#›</a:t>
            </a:fld>
            <a:endParaRPr lang="en-US" sz="1200" b="1" dirty="0">
              <a:latin typeface="Calibri" panose="020F0502020204030204" pitchFamily="34" charset="0"/>
            </a:endParaRPr>
          </a:p>
        </p:txBody>
      </p:sp>
    </p:spTree>
    <p:extLst>
      <p:ext uri="{BB962C8B-B14F-4D97-AF65-F5344CB8AC3E}">
        <p14:creationId xmlns:p14="http://schemas.microsoft.com/office/powerpoint/2010/main" val="2560870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05199-EC35-4968-AD3F-25715390111E}"/>
              </a:ext>
            </a:extLst>
          </p:cNvPr>
          <p:cNvSpPr>
            <a:spLocks noGrp="1"/>
          </p:cNvSpPr>
          <p:nvPr>
            <p:ph type="title"/>
          </p:nvPr>
        </p:nvSpPr>
        <p:spPr>
          <a:xfrm>
            <a:off x="623888" y="1709738"/>
            <a:ext cx="7886700" cy="2852737"/>
          </a:xfrm>
        </p:spPr>
        <p:txBody>
          <a:bodyPr/>
          <a:lstStyle>
            <a:lvl1pPr>
              <a:defRPr sz="6000">
                <a:solidFill>
                  <a:srgbClr val="00616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A4E0721F-8F3F-467F-98C1-A6F4BA131074}"/>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
        <p:nvSpPr>
          <p:cNvPr id="4" name="Date Placeholder 3">
            <a:extLst>
              <a:ext uri="{FF2B5EF4-FFF2-40B4-BE49-F238E27FC236}">
                <a16:creationId xmlns:a16="http://schemas.microsoft.com/office/drawing/2014/main" id="{CD46E3E2-E9EE-4124-8225-E6C276942FF8}"/>
              </a:ext>
            </a:extLst>
          </p:cNvPr>
          <p:cNvSpPr>
            <a:spLocks noGrp="1"/>
          </p:cNvSpPr>
          <p:nvPr>
            <p:ph type="dt" sz="half" idx="10"/>
          </p:nvPr>
        </p:nvSpPr>
        <p:spPr>
          <a:xfrm>
            <a:off x="2438400" y="6248400"/>
            <a:ext cx="2130425" cy="474663"/>
          </a:xfrm>
          <a:prstGeom prst="rect">
            <a:avLst/>
          </a:prstGeom>
        </p:spPr>
        <p:txBody>
          <a:bodyPr/>
          <a:lstStyle>
            <a:lvl1pPr>
              <a:defRPr/>
            </a:lvl1pPr>
          </a:lstStyle>
          <a:p>
            <a:endParaRPr lang="en-US" altLang="en-US" dirty="0"/>
          </a:p>
        </p:txBody>
      </p:sp>
      <p:sp>
        <p:nvSpPr>
          <p:cNvPr id="5" name="Slide Number Placeholder 4">
            <a:extLst>
              <a:ext uri="{FF2B5EF4-FFF2-40B4-BE49-F238E27FC236}">
                <a16:creationId xmlns:a16="http://schemas.microsoft.com/office/drawing/2014/main" id="{0E15DD6F-8CA3-428C-BC36-D99E3AA94D9F}"/>
              </a:ext>
            </a:extLst>
          </p:cNvPr>
          <p:cNvSpPr>
            <a:spLocks noGrp="1"/>
          </p:cNvSpPr>
          <p:nvPr>
            <p:ph type="sldNum" sz="quarter" idx="11"/>
          </p:nvPr>
        </p:nvSpPr>
        <p:spPr>
          <a:xfrm>
            <a:off x="8480425" y="6242050"/>
            <a:ext cx="587375" cy="488950"/>
          </a:xfrm>
          <a:prstGeom prst="rect">
            <a:avLst/>
          </a:prstGeom>
        </p:spPr>
        <p:txBody>
          <a:bodyPr/>
          <a:lstStyle>
            <a:lvl1pPr>
              <a:defRPr/>
            </a:lvl1pPr>
          </a:lstStyle>
          <a:p>
            <a:r>
              <a:rPr lang="en-US" altLang="en-US" dirty="0">
                <a:latin typeface="Calibri" panose="020F0502020204030204" pitchFamily="34" charset="0"/>
              </a:rPr>
              <a:t>2 - </a:t>
            </a:r>
            <a:fld id="{508A1CF3-8D7C-408C-8B38-94C70FFE1C9D}" type="slidenum">
              <a:rPr lang="en-US" altLang="en-US" smtClean="0">
                <a:latin typeface="Calibri" panose="020F0502020204030204" pitchFamily="34" charset="0"/>
              </a:rPr>
              <a:pPr/>
              <a:t>‹#›</a:t>
            </a:fld>
            <a:endParaRPr lang="en-US" altLang="en-US" dirty="0">
              <a:latin typeface="Calibri" panose="020F0502020204030204" pitchFamily="34" charset="0"/>
            </a:endParaRPr>
          </a:p>
        </p:txBody>
      </p:sp>
    </p:spTree>
    <p:extLst>
      <p:ext uri="{BB962C8B-B14F-4D97-AF65-F5344CB8AC3E}">
        <p14:creationId xmlns:p14="http://schemas.microsoft.com/office/powerpoint/2010/main" val="31484374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FC6F3-84D8-4E08-A183-4EDFECD14931}"/>
              </a:ext>
            </a:extLst>
          </p:cNvPr>
          <p:cNvSpPr>
            <a:spLocks noGrp="1"/>
          </p:cNvSpPr>
          <p:nvPr>
            <p:ph type="title"/>
          </p:nvPr>
        </p:nvSpPr>
        <p:spPr/>
        <p:txBody>
          <a:bodyPr/>
          <a:lstStyle>
            <a:lvl1pPr>
              <a:defRPr>
                <a:solidFill>
                  <a:srgbClr val="00616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429B1936-80FC-4CEA-9AE3-94CA8F6A57F7}"/>
              </a:ext>
            </a:extLst>
          </p:cNvPr>
          <p:cNvSpPr>
            <a:spLocks noGrp="1"/>
          </p:cNvSpPr>
          <p:nvPr>
            <p:ph sz="half" idx="1"/>
          </p:nvPr>
        </p:nvSpPr>
        <p:spPr>
          <a:xfrm>
            <a:off x="838200" y="2362200"/>
            <a:ext cx="3770313" cy="3724275"/>
          </a:xfrm>
        </p:spPr>
        <p:txBody>
          <a:bodyPr/>
          <a:lstStyle>
            <a:lvl1pPr marL="0" indent="0">
              <a:buFont typeface="Arial" panose="020B0604020202020204" pitchFamily="34" charset="0"/>
              <a:buNone/>
              <a:defRPr/>
            </a:lvl1pPr>
            <a:lvl2pPr marL="463550" indent="-463550">
              <a:buFont typeface="Arial" panose="020B0604020202020204" pitchFamily="34" charset="0"/>
              <a:buChar char="•"/>
              <a:defRPr/>
            </a:lvl2pPr>
            <a:lvl3pPr marL="804863" indent="-341313">
              <a:buFont typeface="Arial" panose="020B0604020202020204" pitchFamily="34" charset="0"/>
              <a:buChar char="•"/>
              <a:defRPr/>
            </a:lvl3pPr>
            <a:lvl4pPr marL="1309688" indent="-395288">
              <a:buFont typeface="Arial" panose="020B0604020202020204" pitchFamily="34" charset="0"/>
              <a:buChar char="•"/>
              <a:defRPr/>
            </a:lvl4pPr>
            <a:lvl5pPr marL="1719263" indent="-409575">
              <a:buFont typeface="Arial" panose="020B0604020202020204" pitchFamily="34" charset="0"/>
              <a:buChar cha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5813C610-FD7D-4E11-9A7C-10BF617AE0C6}"/>
              </a:ext>
            </a:extLst>
          </p:cNvPr>
          <p:cNvSpPr>
            <a:spLocks noGrp="1"/>
          </p:cNvSpPr>
          <p:nvPr>
            <p:ph sz="half" idx="2"/>
          </p:nvPr>
        </p:nvSpPr>
        <p:spPr>
          <a:xfrm>
            <a:off x="4760913" y="2362200"/>
            <a:ext cx="3770312" cy="3724275"/>
          </a:xfrm>
        </p:spPr>
        <p:txBody>
          <a:bodyPr/>
          <a:lstStyle>
            <a:lvl1pPr marL="0" indent="0">
              <a:buNone/>
              <a:defRPr/>
            </a:lvl1pPr>
            <a:lvl2pPr>
              <a:defRPr lang="en-US" sz="2600" kern="1200" dirty="0" smtClean="0">
                <a:solidFill>
                  <a:schemeClr val="tx1"/>
                </a:solidFill>
                <a:latin typeface="Calibri" panose="020F0502020204030204" pitchFamily="34" charset="0"/>
                <a:ea typeface="+mn-ea"/>
                <a:cs typeface="+mn-cs"/>
              </a:defRPr>
            </a:lvl2pPr>
            <a:lvl3pPr marL="806450" indent="-342900">
              <a:defRPr lang="en-US" sz="2200" kern="1200" dirty="0" smtClean="0">
                <a:solidFill>
                  <a:schemeClr val="tx1"/>
                </a:solidFill>
                <a:latin typeface="Calibri" panose="020F0502020204030204" pitchFamily="34" charset="0"/>
                <a:ea typeface="+mn-ea"/>
                <a:cs typeface="+mn-cs"/>
              </a:defRPr>
            </a:lvl3pPr>
            <a:lvl4pPr>
              <a:defRPr lang="en-US" sz="2000" kern="1200" dirty="0" smtClean="0">
                <a:solidFill>
                  <a:schemeClr val="tx1"/>
                </a:solidFill>
                <a:latin typeface="Calibri" panose="020F0502020204030204" pitchFamily="34" charset="0"/>
                <a:ea typeface="+mn-ea"/>
                <a:cs typeface="+mn-cs"/>
              </a:defRPr>
            </a:lvl4pPr>
            <a:lvl5pPr>
              <a:defRPr lang="en-US" kern="1200" dirty="0">
                <a:solidFill>
                  <a:schemeClr val="tx1"/>
                </a:solidFill>
                <a:latin typeface="Calibri" panose="020F0502020204030204" pitchFamily="34" charset="0"/>
                <a:ea typeface="+mn-ea"/>
                <a:cs typeface="+mn-cs"/>
              </a:defRPr>
            </a:lvl5pPr>
          </a:lstStyle>
          <a:p>
            <a:pPr lvl="0"/>
            <a:r>
              <a:rPr lang="en-US" dirty="0"/>
              <a:t>Edit Master text styles</a:t>
            </a:r>
          </a:p>
          <a:p>
            <a:pPr marL="463550" lvl="1" indent="-463550" algn="l" rtl="0" fontAlgn="base">
              <a:spcBef>
                <a:spcPct val="20000"/>
              </a:spcBef>
              <a:spcAft>
                <a:spcPct val="0"/>
              </a:spcAft>
              <a:buClr>
                <a:schemeClr val="tx1"/>
              </a:buClr>
              <a:buSzPct val="75000"/>
              <a:buFont typeface="Arial" panose="020B0604020202020204" pitchFamily="34" charset="0"/>
              <a:buChar char="•"/>
            </a:pPr>
            <a:r>
              <a:rPr lang="en-US" dirty="0"/>
              <a:t>Second level</a:t>
            </a:r>
          </a:p>
          <a:p>
            <a:pPr marL="804863" lvl="2" indent="-341313" algn="l" rtl="0" fontAlgn="base">
              <a:spcBef>
                <a:spcPct val="20000"/>
              </a:spcBef>
              <a:spcAft>
                <a:spcPct val="0"/>
              </a:spcAft>
              <a:buClr>
                <a:schemeClr val="tx1"/>
              </a:buClr>
              <a:buSzPct val="75000"/>
              <a:buFont typeface="Arial" panose="020B0604020202020204" pitchFamily="34" charset="0"/>
              <a:buChar char="•"/>
            </a:pPr>
            <a:r>
              <a:rPr lang="en-US" dirty="0"/>
              <a:t>Third level</a:t>
            </a:r>
          </a:p>
          <a:p>
            <a:pPr marL="1309688" lvl="3" indent="-395288" algn="l" rtl="0" fontAlgn="base">
              <a:spcBef>
                <a:spcPct val="20000"/>
              </a:spcBef>
              <a:spcAft>
                <a:spcPct val="0"/>
              </a:spcAft>
              <a:buClr>
                <a:schemeClr val="tx1"/>
              </a:buClr>
              <a:buSzPct val="80000"/>
              <a:buFont typeface="Arial" panose="020B0604020202020204" pitchFamily="34" charset="0"/>
              <a:buChar char="•"/>
            </a:pPr>
            <a:r>
              <a:rPr lang="en-US" dirty="0"/>
              <a:t>Fourth level</a:t>
            </a:r>
          </a:p>
          <a:p>
            <a:pPr marL="1719263" lvl="4" indent="-409575" algn="l" rtl="0" fontAlgn="base">
              <a:spcBef>
                <a:spcPct val="20000"/>
              </a:spcBef>
              <a:spcAft>
                <a:spcPct val="0"/>
              </a:spcAft>
              <a:buClr>
                <a:schemeClr val="tx1"/>
              </a:buClr>
              <a:buSzPct val="65000"/>
              <a:buFont typeface="Arial" panose="020B0604020202020204" pitchFamily="34" charset="0"/>
              <a:buChar char="•"/>
            </a:pPr>
            <a:r>
              <a:rPr lang="en-US" dirty="0"/>
              <a:t>Fifth level</a:t>
            </a:r>
          </a:p>
        </p:txBody>
      </p:sp>
      <p:sp>
        <p:nvSpPr>
          <p:cNvPr id="5" name="Date Placeholder 4">
            <a:extLst>
              <a:ext uri="{FF2B5EF4-FFF2-40B4-BE49-F238E27FC236}">
                <a16:creationId xmlns:a16="http://schemas.microsoft.com/office/drawing/2014/main" id="{3629033B-8905-44A5-AD84-061B519E6E0F}"/>
              </a:ext>
            </a:extLst>
          </p:cNvPr>
          <p:cNvSpPr>
            <a:spLocks noGrp="1"/>
          </p:cNvSpPr>
          <p:nvPr>
            <p:ph type="dt" sz="half" idx="10"/>
          </p:nvPr>
        </p:nvSpPr>
        <p:spPr>
          <a:xfrm>
            <a:off x="2438400" y="6248400"/>
            <a:ext cx="2130425" cy="474663"/>
          </a:xfrm>
          <a:prstGeom prst="rect">
            <a:avLst/>
          </a:prstGeom>
        </p:spPr>
        <p:txBody>
          <a:bodyPr/>
          <a:lstStyle>
            <a:lvl1pPr>
              <a:defRPr/>
            </a:lvl1pPr>
          </a:lstStyle>
          <a:p>
            <a:endParaRPr lang="en-US" altLang="en-US" dirty="0"/>
          </a:p>
        </p:txBody>
      </p:sp>
      <p:sp>
        <p:nvSpPr>
          <p:cNvPr id="6" name="Slide Number Placeholder 5">
            <a:extLst>
              <a:ext uri="{FF2B5EF4-FFF2-40B4-BE49-F238E27FC236}">
                <a16:creationId xmlns:a16="http://schemas.microsoft.com/office/drawing/2014/main" id="{D999A82C-379A-4498-A0C2-A7648622E48C}"/>
              </a:ext>
            </a:extLst>
          </p:cNvPr>
          <p:cNvSpPr>
            <a:spLocks noGrp="1"/>
          </p:cNvSpPr>
          <p:nvPr>
            <p:ph type="sldNum" sz="quarter" idx="11"/>
          </p:nvPr>
        </p:nvSpPr>
        <p:spPr>
          <a:xfrm>
            <a:off x="8480425" y="6242050"/>
            <a:ext cx="587375" cy="488950"/>
          </a:xfrm>
          <a:prstGeom prst="rect">
            <a:avLst/>
          </a:prstGeom>
        </p:spPr>
        <p:txBody>
          <a:bodyPr/>
          <a:lstStyle>
            <a:lvl1pPr>
              <a:defRPr/>
            </a:lvl1pPr>
          </a:lstStyle>
          <a:p>
            <a:r>
              <a:rPr lang="en-US" altLang="en-US" dirty="0">
                <a:latin typeface="Calibri" panose="020F0502020204030204" pitchFamily="34" charset="0"/>
              </a:rPr>
              <a:t>2 - </a:t>
            </a:r>
            <a:fld id="{4C97678C-B98D-4951-9ED2-5D2B9AF020E5}" type="slidenum">
              <a:rPr lang="en-US" altLang="en-US" smtClean="0">
                <a:latin typeface="Calibri" panose="020F0502020204030204" pitchFamily="34" charset="0"/>
              </a:rPr>
              <a:pPr/>
              <a:t>‹#›</a:t>
            </a:fld>
            <a:endParaRPr lang="en-US" altLang="en-US" dirty="0">
              <a:latin typeface="Calibri" panose="020F0502020204030204" pitchFamily="34" charset="0"/>
            </a:endParaRPr>
          </a:p>
        </p:txBody>
      </p:sp>
    </p:spTree>
    <p:extLst>
      <p:ext uri="{BB962C8B-B14F-4D97-AF65-F5344CB8AC3E}">
        <p14:creationId xmlns:p14="http://schemas.microsoft.com/office/powerpoint/2010/main" val="22474294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2CD05-142C-487C-9E3D-C0DCA90418EE}"/>
              </a:ext>
            </a:extLst>
          </p:cNvPr>
          <p:cNvSpPr>
            <a:spLocks noGrp="1"/>
          </p:cNvSpPr>
          <p:nvPr>
            <p:ph type="title"/>
          </p:nvPr>
        </p:nvSpPr>
        <p:spPr>
          <a:xfrm>
            <a:off x="630238" y="365125"/>
            <a:ext cx="7886700" cy="1325563"/>
          </a:xfrm>
        </p:spPr>
        <p:txBody>
          <a:bodyPr/>
          <a:lstStyle>
            <a:lvl1pPr>
              <a:defRPr>
                <a:solidFill>
                  <a:srgbClr val="00616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E153E47E-E704-48D4-B937-65F935974943}"/>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2902C24-47C2-4EF7-BDFA-6B5C261AD421}"/>
              </a:ext>
            </a:extLst>
          </p:cNvPr>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2C8154E-4A9E-4392-BBF1-D4EAA2F2AD28}"/>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5F5C84A-9B2E-4A4E-A865-6A1BD314BE0C}"/>
              </a:ext>
            </a:extLst>
          </p:cNvPr>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64735E7-2A19-4FDB-9B48-7C1554FDCB43}"/>
              </a:ext>
            </a:extLst>
          </p:cNvPr>
          <p:cNvSpPr>
            <a:spLocks noGrp="1"/>
          </p:cNvSpPr>
          <p:nvPr>
            <p:ph type="dt" sz="half" idx="10"/>
          </p:nvPr>
        </p:nvSpPr>
        <p:spPr>
          <a:xfrm>
            <a:off x="2438400" y="6248400"/>
            <a:ext cx="2130425" cy="474663"/>
          </a:xfrm>
          <a:prstGeom prst="rect">
            <a:avLst/>
          </a:prstGeom>
        </p:spPr>
        <p:txBody>
          <a:bodyPr/>
          <a:lstStyle>
            <a:lvl1pPr>
              <a:defRPr/>
            </a:lvl1pPr>
          </a:lstStyle>
          <a:p>
            <a:endParaRPr lang="en-US" altLang="en-US" dirty="0"/>
          </a:p>
        </p:txBody>
      </p:sp>
      <p:sp>
        <p:nvSpPr>
          <p:cNvPr id="8" name="Slide Number Placeholder 7">
            <a:extLst>
              <a:ext uri="{FF2B5EF4-FFF2-40B4-BE49-F238E27FC236}">
                <a16:creationId xmlns:a16="http://schemas.microsoft.com/office/drawing/2014/main" id="{DC367FF0-E612-4588-AD2C-D8BFF26632F3}"/>
              </a:ext>
            </a:extLst>
          </p:cNvPr>
          <p:cNvSpPr>
            <a:spLocks noGrp="1"/>
          </p:cNvSpPr>
          <p:nvPr>
            <p:ph type="sldNum" sz="quarter" idx="11"/>
          </p:nvPr>
        </p:nvSpPr>
        <p:spPr>
          <a:xfrm>
            <a:off x="8480425" y="6242050"/>
            <a:ext cx="587375" cy="488950"/>
          </a:xfrm>
          <a:prstGeom prst="rect">
            <a:avLst/>
          </a:prstGeom>
        </p:spPr>
        <p:txBody>
          <a:bodyPr/>
          <a:lstStyle>
            <a:lvl1pPr>
              <a:defRPr/>
            </a:lvl1pPr>
          </a:lstStyle>
          <a:p>
            <a:r>
              <a:rPr lang="en-US" altLang="en-US" dirty="0">
                <a:latin typeface="Calibri" panose="020F0502020204030204" pitchFamily="34" charset="0"/>
              </a:rPr>
              <a:t>2 - </a:t>
            </a:r>
            <a:fld id="{7E509BFC-BC18-42C1-8264-A7F322FCB612}" type="slidenum">
              <a:rPr lang="en-US" altLang="en-US" smtClean="0">
                <a:latin typeface="Calibri" panose="020F0502020204030204" pitchFamily="34" charset="0"/>
              </a:rPr>
              <a:pPr/>
              <a:t>‹#›</a:t>
            </a:fld>
            <a:endParaRPr lang="en-US" altLang="en-US" dirty="0">
              <a:latin typeface="Calibri" panose="020F0502020204030204" pitchFamily="34" charset="0"/>
            </a:endParaRPr>
          </a:p>
        </p:txBody>
      </p:sp>
    </p:spTree>
    <p:extLst>
      <p:ext uri="{BB962C8B-B14F-4D97-AF65-F5344CB8AC3E}">
        <p14:creationId xmlns:p14="http://schemas.microsoft.com/office/powerpoint/2010/main" val="35136870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B27D0-944C-4433-8C62-D77981FFED79}"/>
              </a:ext>
            </a:extLst>
          </p:cNvPr>
          <p:cNvSpPr>
            <a:spLocks noGrp="1"/>
          </p:cNvSpPr>
          <p:nvPr>
            <p:ph type="title"/>
          </p:nvPr>
        </p:nvSpPr>
        <p:spPr/>
        <p:txBody>
          <a:bodyPr/>
          <a:lstStyle>
            <a:lvl1pPr>
              <a:defRPr>
                <a:solidFill>
                  <a:srgbClr val="006161"/>
                </a:solidFill>
              </a:defRPr>
            </a:lvl1pPr>
          </a:lstStyle>
          <a:p>
            <a:r>
              <a:rPr lang="en-US" dirty="0"/>
              <a:t>Click to edit Master title style</a:t>
            </a:r>
          </a:p>
        </p:txBody>
      </p:sp>
      <p:sp>
        <p:nvSpPr>
          <p:cNvPr id="3" name="Date Placeholder 2">
            <a:extLst>
              <a:ext uri="{FF2B5EF4-FFF2-40B4-BE49-F238E27FC236}">
                <a16:creationId xmlns:a16="http://schemas.microsoft.com/office/drawing/2014/main" id="{A787F3AC-CCBD-44B5-A9CD-60E2B5D150BF}"/>
              </a:ext>
            </a:extLst>
          </p:cNvPr>
          <p:cNvSpPr>
            <a:spLocks noGrp="1"/>
          </p:cNvSpPr>
          <p:nvPr>
            <p:ph type="dt" sz="half" idx="10"/>
          </p:nvPr>
        </p:nvSpPr>
        <p:spPr>
          <a:xfrm>
            <a:off x="2438400" y="6248400"/>
            <a:ext cx="2130425" cy="474663"/>
          </a:xfrm>
          <a:prstGeom prst="rect">
            <a:avLst/>
          </a:prstGeom>
        </p:spPr>
        <p:txBody>
          <a:bodyPr/>
          <a:lstStyle>
            <a:lvl1pPr>
              <a:defRPr/>
            </a:lvl1pPr>
          </a:lstStyle>
          <a:p>
            <a:endParaRPr lang="en-US" altLang="en-US" dirty="0"/>
          </a:p>
        </p:txBody>
      </p:sp>
      <p:sp>
        <p:nvSpPr>
          <p:cNvPr id="4" name="Slide Number Placeholder 3">
            <a:extLst>
              <a:ext uri="{FF2B5EF4-FFF2-40B4-BE49-F238E27FC236}">
                <a16:creationId xmlns:a16="http://schemas.microsoft.com/office/drawing/2014/main" id="{5B579277-3269-4E5D-9478-F1A97C37570A}"/>
              </a:ext>
            </a:extLst>
          </p:cNvPr>
          <p:cNvSpPr>
            <a:spLocks noGrp="1"/>
          </p:cNvSpPr>
          <p:nvPr>
            <p:ph type="sldNum" sz="quarter" idx="11"/>
          </p:nvPr>
        </p:nvSpPr>
        <p:spPr>
          <a:xfrm>
            <a:off x="8480425" y="6242050"/>
            <a:ext cx="587375" cy="488950"/>
          </a:xfrm>
          <a:prstGeom prst="rect">
            <a:avLst/>
          </a:prstGeom>
        </p:spPr>
        <p:txBody>
          <a:bodyPr/>
          <a:lstStyle>
            <a:lvl1pPr>
              <a:defRPr/>
            </a:lvl1pPr>
          </a:lstStyle>
          <a:p>
            <a:r>
              <a:rPr lang="en-US" altLang="en-US" dirty="0">
                <a:latin typeface="Calibri" panose="020F0502020204030204" pitchFamily="34" charset="0"/>
              </a:rPr>
              <a:t>2 - </a:t>
            </a:r>
            <a:fld id="{7F5892C6-3412-461F-AC9D-A277AF6E6F95}" type="slidenum">
              <a:rPr lang="en-US" altLang="en-US" smtClean="0">
                <a:latin typeface="Calibri" panose="020F0502020204030204" pitchFamily="34" charset="0"/>
              </a:rPr>
              <a:pPr/>
              <a:t>‹#›</a:t>
            </a:fld>
            <a:endParaRPr lang="en-US" altLang="en-US" dirty="0">
              <a:latin typeface="Calibri" panose="020F0502020204030204" pitchFamily="34" charset="0"/>
            </a:endParaRPr>
          </a:p>
        </p:txBody>
      </p:sp>
    </p:spTree>
    <p:extLst>
      <p:ext uri="{BB962C8B-B14F-4D97-AF65-F5344CB8AC3E}">
        <p14:creationId xmlns:p14="http://schemas.microsoft.com/office/powerpoint/2010/main" val="3962618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CDFEBA2-04A2-49B7-949B-2216ACDA6506}"/>
              </a:ext>
            </a:extLst>
          </p:cNvPr>
          <p:cNvSpPr>
            <a:spLocks noGrp="1"/>
          </p:cNvSpPr>
          <p:nvPr>
            <p:ph type="dt" sz="half" idx="10"/>
          </p:nvPr>
        </p:nvSpPr>
        <p:spPr>
          <a:xfrm>
            <a:off x="2438400" y="6248400"/>
            <a:ext cx="2130425" cy="474663"/>
          </a:xfrm>
          <a:prstGeom prst="rect">
            <a:avLst/>
          </a:prstGeom>
        </p:spPr>
        <p:txBody>
          <a:bodyPr/>
          <a:lstStyle>
            <a:lvl1pPr>
              <a:defRPr/>
            </a:lvl1pPr>
          </a:lstStyle>
          <a:p>
            <a:endParaRPr lang="en-US" altLang="en-US" dirty="0"/>
          </a:p>
        </p:txBody>
      </p:sp>
      <p:sp>
        <p:nvSpPr>
          <p:cNvPr id="3" name="Slide Number Placeholder 2">
            <a:extLst>
              <a:ext uri="{FF2B5EF4-FFF2-40B4-BE49-F238E27FC236}">
                <a16:creationId xmlns:a16="http://schemas.microsoft.com/office/drawing/2014/main" id="{25E760DF-E871-4355-A351-1C80C844B78F}"/>
              </a:ext>
            </a:extLst>
          </p:cNvPr>
          <p:cNvSpPr>
            <a:spLocks noGrp="1"/>
          </p:cNvSpPr>
          <p:nvPr>
            <p:ph type="sldNum" sz="quarter" idx="11"/>
          </p:nvPr>
        </p:nvSpPr>
        <p:spPr>
          <a:xfrm>
            <a:off x="8480425" y="6242050"/>
            <a:ext cx="587375" cy="488950"/>
          </a:xfrm>
          <a:prstGeom prst="rect">
            <a:avLst/>
          </a:prstGeom>
        </p:spPr>
        <p:txBody>
          <a:bodyPr/>
          <a:lstStyle>
            <a:lvl1pPr>
              <a:defRPr/>
            </a:lvl1pPr>
          </a:lstStyle>
          <a:p>
            <a:r>
              <a:rPr lang="en-US" altLang="en-US" dirty="0">
                <a:latin typeface="Calibri" panose="020F0502020204030204" pitchFamily="34" charset="0"/>
              </a:rPr>
              <a:t>2 - </a:t>
            </a:r>
            <a:fld id="{D915AF13-A0A4-4D69-A056-9A1A94785A1B}" type="slidenum">
              <a:rPr lang="en-US" altLang="en-US" smtClean="0">
                <a:latin typeface="Calibri" panose="020F0502020204030204" pitchFamily="34" charset="0"/>
              </a:rPr>
              <a:pPr/>
              <a:t>‹#›</a:t>
            </a:fld>
            <a:endParaRPr lang="en-US" altLang="en-US" dirty="0">
              <a:latin typeface="Calibri" panose="020F0502020204030204" pitchFamily="34" charset="0"/>
            </a:endParaRPr>
          </a:p>
        </p:txBody>
      </p:sp>
    </p:spTree>
    <p:extLst>
      <p:ext uri="{BB962C8B-B14F-4D97-AF65-F5344CB8AC3E}">
        <p14:creationId xmlns:p14="http://schemas.microsoft.com/office/powerpoint/2010/main" val="41457585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5FCFA-299A-4AC4-BE76-2866F24E98C7}"/>
              </a:ext>
            </a:extLst>
          </p:cNvPr>
          <p:cNvSpPr>
            <a:spLocks noGrp="1"/>
          </p:cNvSpPr>
          <p:nvPr>
            <p:ph type="title"/>
          </p:nvPr>
        </p:nvSpPr>
        <p:spPr>
          <a:xfrm>
            <a:off x="630238" y="457200"/>
            <a:ext cx="2949575" cy="1600200"/>
          </a:xfrm>
        </p:spPr>
        <p:txBody>
          <a:bodyPr/>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E4059B5-C3E0-4015-ADCC-88C5AD3AFD97}"/>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55A756B-454A-42BC-AA9E-0E3E59CBB94D}"/>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032AC32-8600-48EF-90DD-DB85E1F5850E}"/>
              </a:ext>
            </a:extLst>
          </p:cNvPr>
          <p:cNvSpPr>
            <a:spLocks noGrp="1"/>
          </p:cNvSpPr>
          <p:nvPr>
            <p:ph type="dt" sz="half" idx="10"/>
          </p:nvPr>
        </p:nvSpPr>
        <p:spPr>
          <a:xfrm>
            <a:off x="2438400" y="6248400"/>
            <a:ext cx="2130425" cy="474663"/>
          </a:xfrm>
          <a:prstGeom prst="rect">
            <a:avLst/>
          </a:prstGeom>
        </p:spPr>
        <p:txBody>
          <a:bodyPr/>
          <a:lstStyle>
            <a:lvl1pPr>
              <a:defRPr/>
            </a:lvl1pPr>
          </a:lstStyle>
          <a:p>
            <a:endParaRPr lang="en-US" altLang="en-US" dirty="0"/>
          </a:p>
        </p:txBody>
      </p:sp>
      <p:sp>
        <p:nvSpPr>
          <p:cNvPr id="6" name="Slide Number Placeholder 5">
            <a:extLst>
              <a:ext uri="{FF2B5EF4-FFF2-40B4-BE49-F238E27FC236}">
                <a16:creationId xmlns:a16="http://schemas.microsoft.com/office/drawing/2014/main" id="{9095FD3F-517D-4E52-BA28-49BD33DC54BF}"/>
              </a:ext>
            </a:extLst>
          </p:cNvPr>
          <p:cNvSpPr>
            <a:spLocks noGrp="1"/>
          </p:cNvSpPr>
          <p:nvPr>
            <p:ph type="sldNum" sz="quarter" idx="11"/>
          </p:nvPr>
        </p:nvSpPr>
        <p:spPr>
          <a:xfrm>
            <a:off x="8480425" y="6242050"/>
            <a:ext cx="587375" cy="488950"/>
          </a:xfrm>
          <a:prstGeom prst="rect">
            <a:avLst/>
          </a:prstGeom>
        </p:spPr>
        <p:txBody>
          <a:bodyPr/>
          <a:lstStyle>
            <a:lvl1pPr>
              <a:defRPr/>
            </a:lvl1pPr>
          </a:lstStyle>
          <a:p>
            <a:r>
              <a:rPr lang="en-US" altLang="en-US" dirty="0">
                <a:latin typeface="Calibri" panose="020F0502020204030204" pitchFamily="34" charset="0"/>
              </a:rPr>
              <a:t>2 - </a:t>
            </a:r>
            <a:fld id="{8FED2D14-96D7-4275-BF40-385D28C1945C}" type="slidenum">
              <a:rPr lang="en-US" altLang="en-US" smtClean="0">
                <a:latin typeface="Calibri" panose="020F0502020204030204" pitchFamily="34" charset="0"/>
              </a:rPr>
              <a:pPr/>
              <a:t>‹#›</a:t>
            </a:fld>
            <a:endParaRPr lang="en-US" altLang="en-US" dirty="0">
              <a:latin typeface="Calibri" panose="020F0502020204030204" pitchFamily="34" charset="0"/>
            </a:endParaRPr>
          </a:p>
        </p:txBody>
      </p:sp>
    </p:spTree>
    <p:extLst>
      <p:ext uri="{BB962C8B-B14F-4D97-AF65-F5344CB8AC3E}">
        <p14:creationId xmlns:p14="http://schemas.microsoft.com/office/powerpoint/2010/main" val="40442597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5B05B-1761-4DDD-A2B7-CA21A53ABF5E}"/>
              </a:ext>
            </a:extLst>
          </p:cNvPr>
          <p:cNvSpPr>
            <a:spLocks noGrp="1"/>
          </p:cNvSpPr>
          <p:nvPr>
            <p:ph type="title"/>
          </p:nvPr>
        </p:nvSpPr>
        <p:spPr>
          <a:xfrm>
            <a:off x="630238" y="457200"/>
            <a:ext cx="2949575" cy="1600200"/>
          </a:xfrm>
        </p:spPr>
        <p:txBody>
          <a:bodyPr/>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1A06284-4001-47BC-BF93-3002F357314E}"/>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DA6BD075-5377-4B8F-9403-7E57D6908F7E}"/>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04E1EE2-4AB9-4F44-9B14-C87EE2995085}"/>
              </a:ext>
            </a:extLst>
          </p:cNvPr>
          <p:cNvSpPr>
            <a:spLocks noGrp="1"/>
          </p:cNvSpPr>
          <p:nvPr>
            <p:ph type="dt" sz="half" idx="10"/>
          </p:nvPr>
        </p:nvSpPr>
        <p:spPr>
          <a:xfrm>
            <a:off x="2438400" y="6248400"/>
            <a:ext cx="2130425" cy="474663"/>
          </a:xfrm>
          <a:prstGeom prst="rect">
            <a:avLst/>
          </a:prstGeom>
        </p:spPr>
        <p:txBody>
          <a:bodyPr/>
          <a:lstStyle>
            <a:lvl1pPr>
              <a:defRPr/>
            </a:lvl1pPr>
          </a:lstStyle>
          <a:p>
            <a:endParaRPr lang="en-US" altLang="en-US" dirty="0"/>
          </a:p>
        </p:txBody>
      </p:sp>
      <p:sp>
        <p:nvSpPr>
          <p:cNvPr id="6" name="Slide Number Placeholder 5">
            <a:extLst>
              <a:ext uri="{FF2B5EF4-FFF2-40B4-BE49-F238E27FC236}">
                <a16:creationId xmlns:a16="http://schemas.microsoft.com/office/drawing/2014/main" id="{F8122288-3423-428E-892B-962FCDCE9C7E}"/>
              </a:ext>
            </a:extLst>
          </p:cNvPr>
          <p:cNvSpPr>
            <a:spLocks noGrp="1"/>
          </p:cNvSpPr>
          <p:nvPr>
            <p:ph type="sldNum" sz="quarter" idx="11"/>
          </p:nvPr>
        </p:nvSpPr>
        <p:spPr>
          <a:xfrm>
            <a:off x="8480425" y="6242050"/>
            <a:ext cx="587375" cy="488950"/>
          </a:xfrm>
          <a:prstGeom prst="rect">
            <a:avLst/>
          </a:prstGeom>
        </p:spPr>
        <p:txBody>
          <a:bodyPr/>
          <a:lstStyle>
            <a:lvl1pPr>
              <a:defRPr/>
            </a:lvl1pPr>
          </a:lstStyle>
          <a:p>
            <a:r>
              <a:rPr lang="en-US" altLang="en-US" dirty="0">
                <a:latin typeface="Calibri" panose="020F0502020204030204" pitchFamily="34" charset="0"/>
              </a:rPr>
              <a:t>2 - </a:t>
            </a:r>
            <a:fld id="{58378B94-12D3-4D64-A0E2-D4E06F7BA8D3}" type="slidenum">
              <a:rPr lang="en-US" altLang="en-US" smtClean="0">
                <a:latin typeface="Calibri" panose="020F0502020204030204" pitchFamily="34" charset="0"/>
              </a:rPr>
              <a:pPr/>
              <a:t>‹#›</a:t>
            </a:fld>
            <a:endParaRPr lang="en-US" altLang="en-US" dirty="0">
              <a:latin typeface="Calibri" panose="020F0502020204030204" pitchFamily="34" charset="0"/>
            </a:endParaRPr>
          </a:p>
        </p:txBody>
      </p:sp>
    </p:spTree>
    <p:extLst>
      <p:ext uri="{BB962C8B-B14F-4D97-AF65-F5344CB8AC3E}">
        <p14:creationId xmlns:p14="http://schemas.microsoft.com/office/powerpoint/2010/main" val="41087239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0482" name="Group 2">
            <a:extLst>
              <a:ext uri="{FF2B5EF4-FFF2-40B4-BE49-F238E27FC236}">
                <a16:creationId xmlns:a16="http://schemas.microsoft.com/office/drawing/2014/main" id="{AD9FE23F-2AA5-42C6-851B-6C9909A10B24}"/>
              </a:ext>
            </a:extLst>
          </p:cNvPr>
          <p:cNvGrpSpPr>
            <a:grpSpLocks/>
          </p:cNvGrpSpPr>
          <p:nvPr/>
        </p:nvGrpSpPr>
        <p:grpSpPr bwMode="auto">
          <a:xfrm>
            <a:off x="0" y="0"/>
            <a:ext cx="7620000" cy="6858000"/>
            <a:chOff x="0" y="0"/>
            <a:chExt cx="4800" cy="4320"/>
          </a:xfrm>
        </p:grpSpPr>
        <p:grpSp>
          <p:nvGrpSpPr>
            <p:cNvPr id="20483" name="Group 3">
              <a:extLst>
                <a:ext uri="{FF2B5EF4-FFF2-40B4-BE49-F238E27FC236}">
                  <a16:creationId xmlns:a16="http://schemas.microsoft.com/office/drawing/2014/main" id="{DD13DD36-D79A-4135-8A38-2AFC283951DC}"/>
                </a:ext>
              </a:extLst>
            </p:cNvPr>
            <p:cNvGrpSpPr>
              <a:grpSpLocks/>
            </p:cNvGrpSpPr>
            <p:nvPr userDrawn="1"/>
          </p:nvGrpSpPr>
          <p:grpSpPr bwMode="auto">
            <a:xfrm>
              <a:off x="0" y="0"/>
              <a:ext cx="2016" cy="4320"/>
              <a:chOff x="0" y="0"/>
              <a:chExt cx="2016" cy="4320"/>
            </a:xfrm>
          </p:grpSpPr>
          <p:sp>
            <p:nvSpPr>
              <p:cNvPr id="20484" name="Rectangle 4">
                <a:extLst>
                  <a:ext uri="{FF2B5EF4-FFF2-40B4-BE49-F238E27FC236}">
                    <a16:creationId xmlns:a16="http://schemas.microsoft.com/office/drawing/2014/main" id="{B49EEC80-9DE9-43B2-B1F7-9DCFDF512EE0}"/>
                  </a:ext>
                </a:extLst>
              </p:cNvPr>
              <p:cNvSpPr>
                <a:spLocks noChangeArrowheads="1"/>
              </p:cNvSpPr>
              <p:nvPr userDrawn="1"/>
            </p:nvSpPr>
            <p:spPr bwMode="auto">
              <a:xfrm>
                <a:off x="0" y="0"/>
                <a:ext cx="480" cy="432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latin typeface="Calibri" panose="020F0502020204030204" pitchFamily="34" charset="0"/>
                </a:endParaRPr>
              </a:p>
            </p:txBody>
          </p:sp>
          <p:sp>
            <p:nvSpPr>
              <p:cNvPr id="20485" name="Freeform 5">
                <a:extLst>
                  <a:ext uri="{FF2B5EF4-FFF2-40B4-BE49-F238E27FC236}">
                    <a16:creationId xmlns:a16="http://schemas.microsoft.com/office/drawing/2014/main" id="{7F623373-2CB5-4136-8992-F6DC61B7DA32}"/>
                  </a:ext>
                </a:extLst>
              </p:cNvPr>
              <p:cNvSpPr>
                <a:spLocks/>
              </p:cNvSpPr>
              <p:nvPr userDrawn="1"/>
            </p:nvSpPr>
            <p:spPr bwMode="auto">
              <a:xfrm>
                <a:off x="288" y="0"/>
                <a:ext cx="1728" cy="735"/>
              </a:xfrm>
              <a:custGeom>
                <a:avLst/>
                <a:gdLst>
                  <a:gd name="T0" fmla="*/ 1728 w 1728"/>
                  <a:gd name="T1" fmla="*/ 0 h 735"/>
                  <a:gd name="T2" fmla="*/ 1728 w 1728"/>
                  <a:gd name="T3" fmla="*/ 480 h 735"/>
                  <a:gd name="T4" fmla="*/ 380 w 1728"/>
                  <a:gd name="T5" fmla="*/ 482 h 735"/>
                  <a:gd name="T6" fmla="*/ 354 w 1728"/>
                  <a:gd name="T7" fmla="*/ 480 h 735"/>
                  <a:gd name="T8" fmla="*/ 308 w 1728"/>
                  <a:gd name="T9" fmla="*/ 489 h 735"/>
                  <a:gd name="T10" fmla="*/ 246 w 1728"/>
                  <a:gd name="T11" fmla="*/ 531 h 735"/>
                  <a:gd name="T12" fmla="*/ 206 w 1728"/>
                  <a:gd name="T13" fmla="*/ 597 h 735"/>
                  <a:gd name="T14" fmla="*/ 192 w 1728"/>
                  <a:gd name="T15" fmla="*/ 666 h 735"/>
                  <a:gd name="T16" fmla="*/ 192 w 1728"/>
                  <a:gd name="T17" fmla="*/ 735 h 735"/>
                  <a:gd name="T18" fmla="*/ 0 w 1728"/>
                  <a:gd name="T19" fmla="*/ 735 h 735"/>
                  <a:gd name="T20" fmla="*/ 0 w 1728"/>
                  <a:gd name="T21" fmla="*/ 480 h 735"/>
                  <a:gd name="T22" fmla="*/ 0 w 1728"/>
                  <a:gd name="T23" fmla="*/ 0 h 735"/>
                  <a:gd name="T24" fmla="*/ 1728 w 1728"/>
                  <a:gd name="T25" fmla="*/ 0 h 7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28" h="735">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a:noFill/>
              </a:ln>
              <a:effectLst/>
              <a:extLs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dirty="0">
                  <a:latin typeface="Calibri" panose="020F0502020204030204" pitchFamily="34" charset="0"/>
                </a:endParaRPr>
              </a:p>
            </p:txBody>
          </p:sp>
        </p:grpSp>
        <p:grpSp>
          <p:nvGrpSpPr>
            <p:cNvPr id="20486" name="Group 6">
              <a:extLst>
                <a:ext uri="{FF2B5EF4-FFF2-40B4-BE49-F238E27FC236}">
                  <a16:creationId xmlns:a16="http://schemas.microsoft.com/office/drawing/2014/main" id="{951C7E48-0156-4E72-8588-E4D5F056714D}"/>
                </a:ext>
              </a:extLst>
            </p:cNvPr>
            <p:cNvGrpSpPr>
              <a:grpSpLocks/>
            </p:cNvGrpSpPr>
            <p:nvPr/>
          </p:nvGrpSpPr>
          <p:grpSpPr bwMode="auto">
            <a:xfrm>
              <a:off x="144" y="1248"/>
              <a:ext cx="4656" cy="201"/>
              <a:chOff x="144" y="1248"/>
              <a:chExt cx="4656" cy="201"/>
            </a:xfrm>
          </p:grpSpPr>
          <p:sp>
            <p:nvSpPr>
              <p:cNvPr id="20487" name="AutoShape 7">
                <a:extLst>
                  <a:ext uri="{FF2B5EF4-FFF2-40B4-BE49-F238E27FC236}">
                    <a16:creationId xmlns:a16="http://schemas.microsoft.com/office/drawing/2014/main" id="{9EEB2FBC-E68C-4055-8C31-59FE75F2E4E7}"/>
                  </a:ext>
                </a:extLst>
              </p:cNvPr>
              <p:cNvSpPr>
                <a:spLocks noChangeArrowheads="1"/>
              </p:cNvSpPr>
              <p:nvPr/>
            </p:nvSpPr>
            <p:spPr bwMode="auto">
              <a:xfrm>
                <a:off x="384" y="1248"/>
                <a:ext cx="4416" cy="200"/>
              </a:xfrm>
              <a:prstGeom prst="roundRect">
                <a:avLst>
                  <a:gd name="adj" fmla="val 0"/>
                </a:avLst>
              </a:prstGeom>
              <a:solidFill>
                <a:schemeClr va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latin typeface="Calibri" panose="020F0502020204030204" pitchFamily="34" charset="0"/>
                </a:endParaRPr>
              </a:p>
            </p:txBody>
          </p:sp>
          <p:sp>
            <p:nvSpPr>
              <p:cNvPr id="20488" name="AutoShape 8">
                <a:extLst>
                  <a:ext uri="{FF2B5EF4-FFF2-40B4-BE49-F238E27FC236}">
                    <a16:creationId xmlns:a16="http://schemas.microsoft.com/office/drawing/2014/main" id="{67C7F64D-2C03-4A9A-9A8A-226FF082DE92}"/>
                  </a:ext>
                </a:extLst>
              </p:cNvPr>
              <p:cNvSpPr>
                <a:spLocks noChangeArrowheads="1"/>
              </p:cNvSpPr>
              <p:nvPr/>
            </p:nvSpPr>
            <p:spPr bwMode="auto">
              <a:xfrm flipH="1">
                <a:off x="144" y="1248"/>
                <a:ext cx="248" cy="201"/>
              </a:xfrm>
              <a:prstGeom prst="flowChartDelay">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latin typeface="Calibri" panose="020F0502020204030204" pitchFamily="34" charset="0"/>
                </a:endParaRPr>
              </a:p>
            </p:txBody>
          </p:sp>
        </p:grpSp>
      </p:grpSp>
      <p:sp>
        <p:nvSpPr>
          <p:cNvPr id="20489" name="AutoShape 9">
            <a:extLst>
              <a:ext uri="{FF2B5EF4-FFF2-40B4-BE49-F238E27FC236}">
                <a16:creationId xmlns:a16="http://schemas.microsoft.com/office/drawing/2014/main" id="{EE4C48D6-91DA-4CA0-B994-85FE1B51E798}"/>
              </a:ext>
            </a:extLst>
          </p:cNvPr>
          <p:cNvSpPr>
            <a:spLocks noGrp="1" noChangeArrowheads="1"/>
          </p:cNvSpPr>
          <p:nvPr>
            <p:ph type="title"/>
          </p:nvPr>
        </p:nvSpPr>
        <p:spPr bwMode="auto">
          <a:xfrm>
            <a:off x="762000" y="762000"/>
            <a:ext cx="7924800" cy="1143000"/>
          </a:xfrm>
          <a:prstGeom prst="roundRect">
            <a:avLst>
              <a:gd name="adj" fmla="val 21667"/>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dirty="0"/>
              <a:t>Click to edit Master title style</a:t>
            </a:r>
          </a:p>
        </p:txBody>
      </p:sp>
      <p:sp>
        <p:nvSpPr>
          <p:cNvPr id="20490" name="Rectangle 10">
            <a:extLst>
              <a:ext uri="{FF2B5EF4-FFF2-40B4-BE49-F238E27FC236}">
                <a16:creationId xmlns:a16="http://schemas.microsoft.com/office/drawing/2014/main" id="{69E6B602-3A30-49AB-9677-9F9D2B4F1E74}"/>
              </a:ext>
            </a:extLst>
          </p:cNvPr>
          <p:cNvSpPr>
            <a:spLocks noGrp="1" noChangeArrowheads="1"/>
          </p:cNvSpPr>
          <p:nvPr>
            <p:ph type="body" idx="1"/>
          </p:nvPr>
        </p:nvSpPr>
        <p:spPr bwMode="auto">
          <a:xfrm>
            <a:off x="838200" y="2362200"/>
            <a:ext cx="7693025" cy="3724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Tree>
    <p:extLst>
      <p:ext uri="{BB962C8B-B14F-4D97-AF65-F5344CB8AC3E}">
        <p14:creationId xmlns:p14="http://schemas.microsoft.com/office/powerpoint/2010/main" val="1322846345"/>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hf hdr="0" ftr="0" dt="0"/>
  <p:txStyles>
    <p:titleStyle>
      <a:lvl1pPr algn="l" rtl="0" fontAlgn="base">
        <a:lnSpc>
          <a:spcPct val="90000"/>
        </a:lnSpc>
        <a:spcBef>
          <a:spcPct val="0"/>
        </a:spcBef>
        <a:spcAft>
          <a:spcPct val="0"/>
        </a:spcAft>
        <a:defRPr sz="3600" b="1" kern="1200">
          <a:solidFill>
            <a:schemeClr val="tx2"/>
          </a:solidFill>
          <a:latin typeface="Calibri" panose="020F0502020204030204" pitchFamily="34" charset="0"/>
          <a:ea typeface="+mj-ea"/>
          <a:cs typeface="+mj-cs"/>
        </a:defRPr>
      </a:lvl1pPr>
      <a:lvl2pPr algn="l" rtl="0" fontAlgn="base">
        <a:lnSpc>
          <a:spcPct val="90000"/>
        </a:lnSpc>
        <a:spcBef>
          <a:spcPct val="0"/>
        </a:spcBef>
        <a:spcAft>
          <a:spcPct val="0"/>
        </a:spcAft>
        <a:defRPr sz="3600" b="1">
          <a:solidFill>
            <a:schemeClr val="tx2"/>
          </a:solidFill>
          <a:latin typeface="Arial" panose="020B0604020202020204" pitchFamily="34" charset="0"/>
        </a:defRPr>
      </a:lvl2pPr>
      <a:lvl3pPr algn="l" rtl="0" fontAlgn="base">
        <a:lnSpc>
          <a:spcPct val="90000"/>
        </a:lnSpc>
        <a:spcBef>
          <a:spcPct val="0"/>
        </a:spcBef>
        <a:spcAft>
          <a:spcPct val="0"/>
        </a:spcAft>
        <a:defRPr sz="3600" b="1">
          <a:solidFill>
            <a:schemeClr val="tx2"/>
          </a:solidFill>
          <a:latin typeface="Arial" panose="020B0604020202020204" pitchFamily="34" charset="0"/>
        </a:defRPr>
      </a:lvl3pPr>
      <a:lvl4pPr algn="l" rtl="0" fontAlgn="base">
        <a:lnSpc>
          <a:spcPct val="90000"/>
        </a:lnSpc>
        <a:spcBef>
          <a:spcPct val="0"/>
        </a:spcBef>
        <a:spcAft>
          <a:spcPct val="0"/>
        </a:spcAft>
        <a:defRPr sz="3600" b="1">
          <a:solidFill>
            <a:schemeClr val="tx2"/>
          </a:solidFill>
          <a:latin typeface="Arial" panose="020B0604020202020204" pitchFamily="34" charset="0"/>
        </a:defRPr>
      </a:lvl4pPr>
      <a:lvl5pPr algn="l" rtl="0" fontAlgn="base">
        <a:lnSpc>
          <a:spcPct val="90000"/>
        </a:lnSpc>
        <a:spcBef>
          <a:spcPct val="0"/>
        </a:spcBef>
        <a:spcAft>
          <a:spcPct val="0"/>
        </a:spcAft>
        <a:defRPr sz="3600" b="1">
          <a:solidFill>
            <a:schemeClr val="tx2"/>
          </a:solidFill>
          <a:latin typeface="Arial" panose="020B0604020202020204" pitchFamily="34" charset="0"/>
        </a:defRPr>
      </a:lvl5pPr>
      <a:lvl6pPr marL="457200" algn="l" rtl="0" fontAlgn="base">
        <a:lnSpc>
          <a:spcPct val="90000"/>
        </a:lnSpc>
        <a:spcBef>
          <a:spcPct val="0"/>
        </a:spcBef>
        <a:spcAft>
          <a:spcPct val="0"/>
        </a:spcAft>
        <a:defRPr sz="3600" b="1">
          <a:solidFill>
            <a:schemeClr val="tx2"/>
          </a:solidFill>
          <a:latin typeface="Arial" panose="020B0604020202020204" pitchFamily="34" charset="0"/>
        </a:defRPr>
      </a:lvl6pPr>
      <a:lvl7pPr marL="914400" algn="l" rtl="0" fontAlgn="base">
        <a:lnSpc>
          <a:spcPct val="90000"/>
        </a:lnSpc>
        <a:spcBef>
          <a:spcPct val="0"/>
        </a:spcBef>
        <a:spcAft>
          <a:spcPct val="0"/>
        </a:spcAft>
        <a:defRPr sz="3600" b="1">
          <a:solidFill>
            <a:schemeClr val="tx2"/>
          </a:solidFill>
          <a:latin typeface="Arial" panose="020B0604020202020204" pitchFamily="34" charset="0"/>
        </a:defRPr>
      </a:lvl7pPr>
      <a:lvl8pPr marL="1371600" algn="l" rtl="0" fontAlgn="base">
        <a:lnSpc>
          <a:spcPct val="90000"/>
        </a:lnSpc>
        <a:spcBef>
          <a:spcPct val="0"/>
        </a:spcBef>
        <a:spcAft>
          <a:spcPct val="0"/>
        </a:spcAft>
        <a:defRPr sz="3600" b="1">
          <a:solidFill>
            <a:schemeClr val="tx2"/>
          </a:solidFill>
          <a:latin typeface="Arial" panose="020B0604020202020204" pitchFamily="34" charset="0"/>
        </a:defRPr>
      </a:lvl8pPr>
      <a:lvl9pPr marL="1828800" algn="l" rtl="0" fontAlgn="base">
        <a:lnSpc>
          <a:spcPct val="90000"/>
        </a:lnSpc>
        <a:spcBef>
          <a:spcPct val="0"/>
        </a:spcBef>
        <a:spcAft>
          <a:spcPct val="0"/>
        </a:spcAft>
        <a:defRPr sz="3600" b="1">
          <a:solidFill>
            <a:schemeClr val="tx2"/>
          </a:solidFill>
          <a:latin typeface="Arial" panose="020B0604020202020204" pitchFamily="34" charset="0"/>
        </a:defRPr>
      </a:lvl9pPr>
    </p:titleStyle>
    <p:bodyStyle>
      <a:lvl1pPr marL="342900" indent="-342900" algn="l" rtl="0" fontAlgn="base">
        <a:spcBef>
          <a:spcPct val="20000"/>
        </a:spcBef>
        <a:spcAft>
          <a:spcPct val="0"/>
        </a:spcAft>
        <a:buClr>
          <a:schemeClr val="tx1"/>
        </a:buClr>
        <a:buSzPct val="75000"/>
        <a:buFont typeface="Arial" panose="020B0604020202020204" pitchFamily="34" charset="0"/>
        <a:buChar char="•"/>
        <a:defRPr sz="2800" kern="1200">
          <a:solidFill>
            <a:schemeClr val="tx1"/>
          </a:solidFill>
          <a:latin typeface="Calibri" panose="020F0502020204030204" pitchFamily="34" charset="0"/>
          <a:ea typeface="+mn-ea"/>
          <a:cs typeface="+mn-cs"/>
        </a:defRPr>
      </a:lvl1pPr>
      <a:lvl2pPr marL="742950" indent="-285750" algn="l" rtl="0" fontAlgn="base">
        <a:spcBef>
          <a:spcPct val="20000"/>
        </a:spcBef>
        <a:spcAft>
          <a:spcPct val="0"/>
        </a:spcAft>
        <a:buClr>
          <a:schemeClr val="tx1"/>
        </a:buClr>
        <a:buSzPct val="75000"/>
        <a:buFont typeface="Arial" panose="020B0604020202020204" pitchFamily="34" charset="0"/>
        <a:buChar char="•"/>
        <a:defRPr sz="2400" kern="1200">
          <a:solidFill>
            <a:schemeClr val="tx1"/>
          </a:solidFill>
          <a:latin typeface="Calibri" panose="020F0502020204030204" pitchFamily="34" charset="0"/>
          <a:ea typeface="+mn-ea"/>
          <a:cs typeface="+mn-cs"/>
        </a:defRPr>
      </a:lvl2pPr>
      <a:lvl3pPr marL="1143000" indent="-228600" algn="l" rtl="0" fontAlgn="base">
        <a:spcBef>
          <a:spcPct val="20000"/>
        </a:spcBef>
        <a:spcAft>
          <a:spcPct val="0"/>
        </a:spcAft>
        <a:buClr>
          <a:schemeClr val="tx1"/>
        </a:buClr>
        <a:buSzPct val="75000"/>
        <a:buFont typeface="Arial" panose="020B0604020202020204" pitchFamily="34" charset="0"/>
        <a:buChar char="•"/>
        <a:defRPr sz="2200" kern="1200">
          <a:solidFill>
            <a:schemeClr val="tx1"/>
          </a:solidFill>
          <a:latin typeface="Calibri" panose="020F0502020204030204" pitchFamily="34" charset="0"/>
          <a:ea typeface="+mn-ea"/>
          <a:cs typeface="+mn-cs"/>
        </a:defRPr>
      </a:lvl3pPr>
      <a:lvl4pPr marL="1600200" indent="-228600" algn="l" rtl="0" fontAlgn="base">
        <a:spcBef>
          <a:spcPct val="20000"/>
        </a:spcBef>
        <a:spcAft>
          <a:spcPct val="0"/>
        </a:spcAft>
        <a:buClr>
          <a:schemeClr val="tx1"/>
        </a:buClr>
        <a:buSzPct val="80000"/>
        <a:buFont typeface="Arial" panose="020B0604020202020204" pitchFamily="34" charset="0"/>
        <a:buChar char="•"/>
        <a:defRPr sz="2000" kern="1200">
          <a:solidFill>
            <a:schemeClr val="tx1"/>
          </a:solidFill>
          <a:latin typeface="Calibri" panose="020F0502020204030204" pitchFamily="34" charset="0"/>
          <a:ea typeface="+mn-ea"/>
          <a:cs typeface="+mn-cs"/>
        </a:defRPr>
      </a:lvl4pPr>
      <a:lvl5pPr marL="2057400" indent="-228600" algn="l" rtl="0" fontAlgn="base">
        <a:spcBef>
          <a:spcPct val="20000"/>
        </a:spcBef>
        <a:spcAft>
          <a:spcPct val="0"/>
        </a:spcAft>
        <a:buClr>
          <a:schemeClr val="tx1"/>
        </a:buClr>
        <a:buSzPct val="65000"/>
        <a:buFont typeface="Arial" panose="020B0604020202020204" pitchFamily="34" charset="0"/>
        <a:buChar char="•"/>
        <a:defRPr kern="1200">
          <a:solidFill>
            <a:schemeClr val="tx1"/>
          </a:solidFill>
          <a:latin typeface="Calibri" panose="020F0502020204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0829407-97E9-4AAB-B5EA-80749154F480}"/>
              </a:ext>
            </a:extLst>
          </p:cNvPr>
          <p:cNvSpPr>
            <a:spLocks noGrp="1"/>
          </p:cNvSpPr>
          <p:nvPr>
            <p:ph type="ctrTitle" sz="quarter"/>
          </p:nvPr>
        </p:nvSpPr>
        <p:spPr/>
        <p:txBody>
          <a:bodyPr/>
          <a:lstStyle/>
          <a:p>
            <a:r>
              <a:rPr lang="en-US" altLang="en-US"/>
              <a:t>Critical Thinking: A Student’s Introduction</a:t>
            </a:r>
            <a:endParaRPr lang="en-US" dirty="0"/>
          </a:p>
        </p:txBody>
      </p:sp>
      <p:sp>
        <p:nvSpPr>
          <p:cNvPr id="5" name="Subtitle 4">
            <a:extLst>
              <a:ext uri="{FF2B5EF4-FFF2-40B4-BE49-F238E27FC236}">
                <a16:creationId xmlns:a16="http://schemas.microsoft.com/office/drawing/2014/main" id="{278EF07B-84D8-4DE9-B841-05564019F7A5}"/>
              </a:ext>
            </a:extLst>
          </p:cNvPr>
          <p:cNvSpPr>
            <a:spLocks noGrp="1"/>
          </p:cNvSpPr>
          <p:nvPr>
            <p:ph type="subTitle" idx="1"/>
          </p:nvPr>
        </p:nvSpPr>
        <p:spPr/>
        <p:txBody>
          <a:bodyPr/>
          <a:lstStyle/>
          <a:p>
            <a:r>
              <a:rPr lang="en-US" altLang="en-US" dirty="0"/>
              <a:t>Chapter 4</a:t>
            </a:r>
          </a:p>
          <a:p>
            <a:r>
              <a:rPr lang="en-US" altLang="en-US" dirty="0"/>
              <a:t>Language</a:t>
            </a:r>
          </a:p>
        </p:txBody>
      </p:sp>
      <p:sp>
        <p:nvSpPr>
          <p:cNvPr id="4" name="Content Placeholder 3">
            <a:extLst>
              <a:ext uri="{FF2B5EF4-FFF2-40B4-BE49-F238E27FC236}">
                <a16:creationId xmlns:a16="http://schemas.microsoft.com/office/drawing/2014/main" id="{4CCC6535-818F-41A6-9F3C-2253D1836709}"/>
              </a:ext>
            </a:extLst>
          </p:cNvPr>
          <p:cNvSpPr>
            <a:spLocks noGrp="1"/>
          </p:cNvSpPr>
          <p:nvPr>
            <p:ph sz="quarter" idx="11"/>
          </p:nvPr>
        </p:nvSpPr>
        <p:spPr>
          <a:xfrm>
            <a:off x="4953000" y="6468269"/>
            <a:ext cx="3581854" cy="304800"/>
          </a:xfrm>
        </p:spPr>
        <p:txBody>
          <a:bodyPr/>
          <a:lstStyle/>
          <a:p>
            <a:r>
              <a:rPr lang="en-US" altLang="en-US" dirty="0">
                <a:ea typeface="MS PGothic" panose="020B0600070205080204" pitchFamily="34" charset="-128"/>
              </a:rPr>
              <a:t>© 2019 McGraw-Hill Companies. All Rights Reserved.</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93C4B-C994-4D9F-B969-7AA7C8C92B8B}"/>
              </a:ext>
            </a:extLst>
          </p:cNvPr>
          <p:cNvSpPr>
            <a:spLocks noGrp="1"/>
          </p:cNvSpPr>
          <p:nvPr>
            <p:ph type="title"/>
          </p:nvPr>
        </p:nvSpPr>
        <p:spPr/>
        <p:txBody>
          <a:bodyPr/>
          <a:lstStyle/>
          <a:p>
            <a:r>
              <a:rPr lang="en-US" altLang="en-US" dirty="0"/>
              <a:t>Ambiguity, 3</a:t>
            </a:r>
            <a:endParaRPr lang="en-US" dirty="0"/>
          </a:p>
        </p:txBody>
      </p:sp>
      <p:sp>
        <p:nvSpPr>
          <p:cNvPr id="3" name="Content Placeholder 2">
            <a:extLst>
              <a:ext uri="{FF2B5EF4-FFF2-40B4-BE49-F238E27FC236}">
                <a16:creationId xmlns:a16="http://schemas.microsoft.com/office/drawing/2014/main" id="{5AB17993-05FD-4533-899B-B338EE1EEBF3}"/>
              </a:ext>
            </a:extLst>
          </p:cNvPr>
          <p:cNvSpPr>
            <a:spLocks noGrp="1"/>
          </p:cNvSpPr>
          <p:nvPr>
            <p:ph idx="1"/>
          </p:nvPr>
        </p:nvSpPr>
        <p:spPr/>
        <p:txBody>
          <a:bodyPr/>
          <a:lstStyle/>
          <a:p>
            <a:r>
              <a:rPr lang="en-US" altLang="en-US" b="1" dirty="0"/>
              <a:t>Syntactical ambiguities</a:t>
            </a:r>
            <a:r>
              <a:rPr lang="en-US" altLang="en-US" dirty="0"/>
              <a:t>: Ambiguities that are caused by faulty sentence structure or grammar </a:t>
            </a:r>
          </a:p>
          <a:p>
            <a:pPr lvl="1"/>
            <a:r>
              <a:rPr lang="en-US" altLang="en-US" dirty="0"/>
              <a:t>Example: “Dog for sale. Eats anything and is especially fond of children.”</a:t>
            </a:r>
          </a:p>
        </p:txBody>
      </p:sp>
    </p:spTree>
    <p:extLst>
      <p:ext uri="{BB962C8B-B14F-4D97-AF65-F5344CB8AC3E}">
        <p14:creationId xmlns:p14="http://schemas.microsoft.com/office/powerpoint/2010/main" val="31171598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1E66D-3979-42CB-BDDE-6436BD6E2310}"/>
              </a:ext>
            </a:extLst>
          </p:cNvPr>
          <p:cNvSpPr>
            <a:spLocks noGrp="1"/>
          </p:cNvSpPr>
          <p:nvPr>
            <p:ph type="title"/>
          </p:nvPr>
        </p:nvSpPr>
        <p:spPr/>
        <p:txBody>
          <a:bodyPr/>
          <a:lstStyle/>
          <a:p>
            <a:r>
              <a:rPr lang="en-US" altLang="en-US" dirty="0"/>
              <a:t>Types of Disputes, 1</a:t>
            </a:r>
            <a:endParaRPr lang="en-US" dirty="0"/>
          </a:p>
        </p:txBody>
      </p:sp>
      <p:sp>
        <p:nvSpPr>
          <p:cNvPr id="3" name="Content Placeholder 2">
            <a:extLst>
              <a:ext uri="{FF2B5EF4-FFF2-40B4-BE49-F238E27FC236}">
                <a16:creationId xmlns:a16="http://schemas.microsoft.com/office/drawing/2014/main" id="{84373DA7-2FC5-45B1-8852-5C6E1E316DAE}"/>
              </a:ext>
            </a:extLst>
          </p:cNvPr>
          <p:cNvSpPr>
            <a:spLocks noGrp="1"/>
          </p:cNvSpPr>
          <p:nvPr>
            <p:ph idx="1"/>
          </p:nvPr>
        </p:nvSpPr>
        <p:spPr/>
        <p:txBody>
          <a:bodyPr/>
          <a:lstStyle/>
          <a:p>
            <a:r>
              <a:rPr lang="en-US" altLang="en-US" b="1" dirty="0"/>
              <a:t>Verbal dispute</a:t>
            </a:r>
            <a:r>
              <a:rPr lang="en-US" altLang="en-US" dirty="0"/>
              <a:t>: Occurs when people appear to disagree on an issue but in actuality have simply not resolved the ambiguity of a key term</a:t>
            </a:r>
          </a:p>
          <a:p>
            <a:pPr lvl="1"/>
            <a:r>
              <a:rPr lang="en-US" altLang="en-US" dirty="0"/>
              <a:t>Example: Two people were asked the same question: “Is the suspect arrested last night guilty of the crime?”</a:t>
            </a:r>
          </a:p>
          <a:p>
            <a:pPr lvl="2"/>
            <a:r>
              <a:rPr lang="en-US" altLang="en-US" dirty="0"/>
              <a:t>First person: “No, a person is innocent until proven guilty”</a:t>
            </a:r>
          </a:p>
          <a:p>
            <a:pPr lvl="2"/>
            <a:r>
              <a:rPr lang="en-US" altLang="en-US" dirty="0"/>
              <a:t>Second person: “I say he is guilty; he confessed when he was picked up”</a:t>
            </a:r>
          </a:p>
          <a:p>
            <a:pPr lvl="2"/>
            <a:r>
              <a:rPr lang="en-US" altLang="en-US" dirty="0"/>
              <a:t>There is really no disagreement here on whether the suspect committed the crime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1E66D-3979-42CB-BDDE-6436BD6E2310}"/>
              </a:ext>
            </a:extLst>
          </p:cNvPr>
          <p:cNvSpPr>
            <a:spLocks noGrp="1"/>
          </p:cNvSpPr>
          <p:nvPr>
            <p:ph type="title"/>
          </p:nvPr>
        </p:nvSpPr>
        <p:spPr/>
        <p:txBody>
          <a:bodyPr/>
          <a:lstStyle/>
          <a:p>
            <a:r>
              <a:rPr lang="en-US" altLang="en-US" dirty="0"/>
              <a:t>Types of Disputes, 2</a:t>
            </a:r>
            <a:endParaRPr lang="en-US" dirty="0"/>
          </a:p>
        </p:txBody>
      </p:sp>
      <p:sp>
        <p:nvSpPr>
          <p:cNvPr id="3" name="Content Placeholder 2">
            <a:extLst>
              <a:ext uri="{FF2B5EF4-FFF2-40B4-BE49-F238E27FC236}">
                <a16:creationId xmlns:a16="http://schemas.microsoft.com/office/drawing/2014/main" id="{84373DA7-2FC5-45B1-8852-5C6E1E316DAE}"/>
              </a:ext>
            </a:extLst>
          </p:cNvPr>
          <p:cNvSpPr>
            <a:spLocks noGrp="1"/>
          </p:cNvSpPr>
          <p:nvPr>
            <p:ph idx="1"/>
          </p:nvPr>
        </p:nvSpPr>
        <p:spPr/>
        <p:txBody>
          <a:bodyPr/>
          <a:lstStyle/>
          <a:p>
            <a:pPr marL="0" lvl="1" indent="0">
              <a:buNone/>
            </a:pPr>
            <a:r>
              <a:rPr lang="en-US" altLang="en-US" sz="2800" b="1" dirty="0"/>
              <a:t>Factual dispute</a:t>
            </a:r>
            <a:r>
              <a:rPr lang="en-US" altLang="en-US" sz="2800" dirty="0"/>
              <a:t>: Occurs when opponents disagree over relevant facts</a:t>
            </a:r>
          </a:p>
          <a:p>
            <a:pPr lvl="1"/>
            <a:r>
              <a:rPr lang="en-US" altLang="en-US" dirty="0"/>
              <a:t>Example: </a:t>
            </a:r>
          </a:p>
          <a:p>
            <a:pPr lvl="2"/>
            <a:r>
              <a:rPr lang="en-US" altLang="en-US" dirty="0"/>
              <a:t>Person A: “That man did not commit the crime; he has an alibi” </a:t>
            </a:r>
          </a:p>
          <a:p>
            <a:pPr lvl="2"/>
            <a:r>
              <a:rPr lang="en-US" altLang="en-US" dirty="0"/>
              <a:t>Person B: “He did commit the crime; I saw him do it”</a:t>
            </a:r>
          </a:p>
        </p:txBody>
      </p:sp>
    </p:spTree>
    <p:extLst>
      <p:ext uri="{BB962C8B-B14F-4D97-AF65-F5344CB8AC3E}">
        <p14:creationId xmlns:p14="http://schemas.microsoft.com/office/powerpoint/2010/main" val="21517800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DA70F-1F14-43A7-A18F-34D257E1BA60}"/>
              </a:ext>
            </a:extLst>
          </p:cNvPr>
          <p:cNvSpPr>
            <a:spLocks noGrp="1"/>
          </p:cNvSpPr>
          <p:nvPr>
            <p:ph type="title"/>
          </p:nvPr>
        </p:nvSpPr>
        <p:spPr/>
        <p:txBody>
          <a:bodyPr/>
          <a:lstStyle/>
          <a:p>
            <a:r>
              <a:rPr lang="en-US" dirty="0"/>
              <a:t>Importance of Precise Definitions</a:t>
            </a:r>
          </a:p>
        </p:txBody>
      </p:sp>
      <p:sp>
        <p:nvSpPr>
          <p:cNvPr id="3" name="Content Placeholder 2">
            <a:extLst>
              <a:ext uri="{FF2B5EF4-FFF2-40B4-BE49-F238E27FC236}">
                <a16:creationId xmlns:a16="http://schemas.microsoft.com/office/drawing/2014/main" id="{517D910D-B5B8-48A0-B379-140EA2FC4017}"/>
              </a:ext>
            </a:extLst>
          </p:cNvPr>
          <p:cNvSpPr>
            <a:spLocks noGrp="1"/>
          </p:cNvSpPr>
          <p:nvPr>
            <p:ph idx="1"/>
          </p:nvPr>
        </p:nvSpPr>
        <p:spPr>
          <a:xfrm>
            <a:off x="838200" y="2362200"/>
            <a:ext cx="8077200" cy="3724275"/>
          </a:xfrm>
        </p:spPr>
        <p:txBody>
          <a:bodyPr/>
          <a:lstStyle/>
          <a:p>
            <a:r>
              <a:rPr lang="en-US" dirty="0"/>
              <a:t>A convincing argument often depends on the clear and accurate definition of a term</a:t>
            </a:r>
          </a:p>
          <a:p>
            <a:pPr marL="457200" indent="-457200">
              <a:buFont typeface="Arial" panose="020B0604020202020204" pitchFamily="34" charset="0"/>
              <a:buChar char="•"/>
            </a:pPr>
            <a:r>
              <a:rPr lang="en-US" sz="2400" dirty="0"/>
              <a:t>For example, the issue of whether Congress should propose an amendment outlawing desecration of the American flag</a:t>
            </a:r>
          </a:p>
          <a:p>
            <a:pPr marL="852488" lvl="1" indent="-457200"/>
            <a:r>
              <a:rPr lang="en-US" sz="2200" dirty="0"/>
              <a:t>Here, the word desecration would require defining</a:t>
            </a:r>
          </a:p>
          <a:p>
            <a:endParaRPr lang="en-US" sz="1000" dirty="0"/>
          </a:p>
          <a:p>
            <a:r>
              <a:rPr lang="en-US" dirty="0"/>
              <a:t>Some arguments take place over the truth or falseness of a claim, whereas other arguments center on the meaning of the words used to express the claim</a:t>
            </a:r>
          </a:p>
        </p:txBody>
      </p:sp>
    </p:spTree>
    <p:extLst>
      <p:ext uri="{BB962C8B-B14F-4D97-AF65-F5344CB8AC3E}">
        <p14:creationId xmlns:p14="http://schemas.microsoft.com/office/powerpoint/2010/main" val="16004511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5487B-9C45-43CE-B57E-36A998063837}"/>
              </a:ext>
            </a:extLst>
          </p:cNvPr>
          <p:cNvSpPr>
            <a:spLocks noGrp="1"/>
          </p:cNvSpPr>
          <p:nvPr>
            <p:ph type="title"/>
          </p:nvPr>
        </p:nvSpPr>
        <p:spPr/>
        <p:txBody>
          <a:bodyPr/>
          <a:lstStyle/>
          <a:p>
            <a:r>
              <a:rPr lang="en-US" altLang="en-US" dirty="0"/>
              <a:t>Types of Definitions, 1</a:t>
            </a:r>
            <a:endParaRPr lang="en-US" dirty="0"/>
          </a:p>
        </p:txBody>
      </p:sp>
      <p:sp>
        <p:nvSpPr>
          <p:cNvPr id="3" name="Content Placeholder 2">
            <a:extLst>
              <a:ext uri="{FF2B5EF4-FFF2-40B4-BE49-F238E27FC236}">
                <a16:creationId xmlns:a16="http://schemas.microsoft.com/office/drawing/2014/main" id="{03F4DE83-990D-4979-A3D2-024527B53A91}"/>
              </a:ext>
            </a:extLst>
          </p:cNvPr>
          <p:cNvSpPr>
            <a:spLocks noGrp="1"/>
          </p:cNvSpPr>
          <p:nvPr>
            <p:ph idx="1"/>
          </p:nvPr>
        </p:nvSpPr>
        <p:spPr/>
        <p:txBody>
          <a:bodyPr/>
          <a:lstStyle/>
          <a:p>
            <a:pPr>
              <a:lnSpc>
                <a:spcPct val="90000"/>
              </a:lnSpc>
            </a:pPr>
            <a:r>
              <a:rPr lang="en-US" altLang="en-US" b="1" dirty="0"/>
              <a:t>Stipulative definitions</a:t>
            </a:r>
            <a:r>
              <a:rPr lang="en-US" altLang="en-US" dirty="0"/>
              <a:t>: Creating a definition for a new word (or using an existing word in a new way and setting forth that new use)</a:t>
            </a:r>
          </a:p>
          <a:p>
            <a:pPr>
              <a:lnSpc>
                <a:spcPct val="90000"/>
              </a:lnSpc>
            </a:pPr>
            <a:endParaRPr lang="en-US" altLang="en-US" sz="1000" b="1" dirty="0"/>
          </a:p>
          <a:p>
            <a:pPr>
              <a:lnSpc>
                <a:spcPct val="90000"/>
              </a:lnSpc>
            </a:pPr>
            <a:r>
              <a:rPr lang="en-US" altLang="en-US" b="1" dirty="0"/>
              <a:t>Persuasive definitions</a:t>
            </a:r>
            <a:r>
              <a:rPr lang="en-US" altLang="en-US" dirty="0"/>
              <a:t>: Providing a biased definition in an effort to sway your audience</a:t>
            </a:r>
          </a:p>
          <a:p>
            <a:pPr lvl="1">
              <a:lnSpc>
                <a:spcPct val="90000"/>
              </a:lnSpc>
            </a:pPr>
            <a:r>
              <a:rPr lang="en-US" altLang="en-US" dirty="0"/>
              <a:t>Example: Capital punishment means vengeful murder of helpless prisoners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5487B-9C45-43CE-B57E-36A998063837}"/>
              </a:ext>
            </a:extLst>
          </p:cNvPr>
          <p:cNvSpPr>
            <a:spLocks noGrp="1"/>
          </p:cNvSpPr>
          <p:nvPr>
            <p:ph type="title"/>
          </p:nvPr>
        </p:nvSpPr>
        <p:spPr/>
        <p:txBody>
          <a:bodyPr/>
          <a:lstStyle/>
          <a:p>
            <a:r>
              <a:rPr lang="en-US" altLang="en-US" dirty="0"/>
              <a:t>Types of Definitions, 2</a:t>
            </a:r>
            <a:endParaRPr lang="en-US" dirty="0"/>
          </a:p>
        </p:txBody>
      </p:sp>
      <p:sp>
        <p:nvSpPr>
          <p:cNvPr id="3" name="Content Placeholder 2">
            <a:extLst>
              <a:ext uri="{FF2B5EF4-FFF2-40B4-BE49-F238E27FC236}">
                <a16:creationId xmlns:a16="http://schemas.microsoft.com/office/drawing/2014/main" id="{03F4DE83-990D-4979-A3D2-024527B53A91}"/>
              </a:ext>
            </a:extLst>
          </p:cNvPr>
          <p:cNvSpPr>
            <a:spLocks noGrp="1"/>
          </p:cNvSpPr>
          <p:nvPr>
            <p:ph idx="1"/>
          </p:nvPr>
        </p:nvSpPr>
        <p:spPr/>
        <p:txBody>
          <a:bodyPr/>
          <a:lstStyle/>
          <a:p>
            <a:pPr>
              <a:lnSpc>
                <a:spcPct val="90000"/>
              </a:lnSpc>
            </a:pPr>
            <a:r>
              <a:rPr lang="en-US" altLang="en-US" b="1" dirty="0"/>
              <a:t>Lexical definitions</a:t>
            </a:r>
            <a:r>
              <a:rPr lang="en-US" altLang="en-US" dirty="0"/>
              <a:t>: Stating the conventional, dictionary meaning of a word</a:t>
            </a:r>
          </a:p>
          <a:p>
            <a:pPr>
              <a:lnSpc>
                <a:spcPct val="90000"/>
              </a:lnSpc>
            </a:pPr>
            <a:endParaRPr lang="en-US" altLang="en-US" sz="1000" dirty="0"/>
          </a:p>
          <a:p>
            <a:pPr>
              <a:lnSpc>
                <a:spcPct val="90000"/>
              </a:lnSpc>
            </a:pPr>
            <a:r>
              <a:rPr lang="en-US" altLang="en-US" b="1" dirty="0"/>
              <a:t>Precising definitions</a:t>
            </a:r>
            <a:r>
              <a:rPr lang="en-US" altLang="en-US" dirty="0"/>
              <a:t>: Taking a vague word/phrase and clarifying what you mean by it (in a certain context)</a:t>
            </a:r>
          </a:p>
        </p:txBody>
      </p:sp>
    </p:spTree>
    <p:extLst>
      <p:ext uri="{BB962C8B-B14F-4D97-AF65-F5344CB8AC3E}">
        <p14:creationId xmlns:p14="http://schemas.microsoft.com/office/powerpoint/2010/main" val="30126996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3FD8F-EE24-4E9E-AF8F-7615E99AAD48}"/>
              </a:ext>
            </a:extLst>
          </p:cNvPr>
          <p:cNvSpPr>
            <a:spLocks noGrp="1"/>
          </p:cNvSpPr>
          <p:nvPr>
            <p:ph type="title"/>
          </p:nvPr>
        </p:nvSpPr>
        <p:spPr/>
        <p:txBody>
          <a:bodyPr/>
          <a:lstStyle/>
          <a:p>
            <a:r>
              <a:rPr lang="en-US" altLang="en-US" dirty="0"/>
              <a:t>Strategies for Defining, 1</a:t>
            </a:r>
            <a:endParaRPr lang="en-US" dirty="0"/>
          </a:p>
        </p:txBody>
      </p:sp>
      <p:sp>
        <p:nvSpPr>
          <p:cNvPr id="3" name="Content Placeholder 2">
            <a:extLst>
              <a:ext uri="{FF2B5EF4-FFF2-40B4-BE49-F238E27FC236}">
                <a16:creationId xmlns:a16="http://schemas.microsoft.com/office/drawing/2014/main" id="{3666D638-FABB-477A-986A-211D192B6F39}"/>
              </a:ext>
            </a:extLst>
          </p:cNvPr>
          <p:cNvSpPr>
            <a:spLocks noGrp="1"/>
          </p:cNvSpPr>
          <p:nvPr>
            <p:ph idx="1"/>
          </p:nvPr>
        </p:nvSpPr>
        <p:spPr/>
        <p:txBody>
          <a:bodyPr/>
          <a:lstStyle/>
          <a:p>
            <a:r>
              <a:rPr lang="en-US" altLang="en-US" b="1" dirty="0"/>
              <a:t>Ostensive definitions</a:t>
            </a:r>
            <a:r>
              <a:rPr lang="en-US" altLang="en-US" dirty="0"/>
              <a:t>: </a:t>
            </a:r>
            <a:r>
              <a:rPr lang="en-US" dirty="0"/>
              <a:t>Pointing to, or demonstrating, the thing being defined</a:t>
            </a:r>
            <a:endParaRPr lang="en-US" altLang="en-US" dirty="0"/>
          </a:p>
          <a:p>
            <a:pPr lvl="1"/>
            <a:r>
              <a:rPr lang="en-US" altLang="en-US" dirty="0"/>
              <a:t>Example: These are parentheses:</a:t>
            </a:r>
            <a:r>
              <a:rPr lang="en-US" altLang="en-US" dirty="0">
                <a:sym typeface="Wingdings" panose="05000000000000000000" pitchFamily="2" charset="2"/>
              </a:rPr>
              <a:t> ( )</a:t>
            </a:r>
            <a:endParaRPr lang="en-US" altLang="en-US" dirty="0"/>
          </a:p>
          <a:p>
            <a:pPr marL="0" lvl="1" indent="0">
              <a:buNone/>
            </a:pPr>
            <a:endParaRPr lang="en-US" altLang="en-US" sz="1000" dirty="0"/>
          </a:p>
          <a:p>
            <a:r>
              <a:rPr lang="en-US" altLang="en-US" b="1" dirty="0"/>
              <a:t>Enumerative definitions</a:t>
            </a:r>
            <a:r>
              <a:rPr lang="en-US" altLang="en-US" dirty="0"/>
              <a:t>: Listing specific examples to what a word refers to</a:t>
            </a:r>
          </a:p>
          <a:p>
            <a:pPr lvl="1"/>
            <a:r>
              <a:rPr lang="en-US" altLang="en-US" dirty="0"/>
              <a:t>Example: “Bible-belt state” means Texas, Oklahoma, Arkansas, Tennessee, and the like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3FD8F-EE24-4E9E-AF8F-7615E99AAD48}"/>
              </a:ext>
            </a:extLst>
          </p:cNvPr>
          <p:cNvSpPr>
            <a:spLocks noGrp="1"/>
          </p:cNvSpPr>
          <p:nvPr>
            <p:ph type="title"/>
          </p:nvPr>
        </p:nvSpPr>
        <p:spPr/>
        <p:txBody>
          <a:bodyPr/>
          <a:lstStyle/>
          <a:p>
            <a:r>
              <a:rPr lang="en-US" altLang="en-US" dirty="0"/>
              <a:t>Strategies for Defining, 2</a:t>
            </a:r>
            <a:endParaRPr lang="en-US" dirty="0"/>
          </a:p>
        </p:txBody>
      </p:sp>
      <p:sp>
        <p:nvSpPr>
          <p:cNvPr id="3" name="Content Placeholder 2">
            <a:extLst>
              <a:ext uri="{FF2B5EF4-FFF2-40B4-BE49-F238E27FC236}">
                <a16:creationId xmlns:a16="http://schemas.microsoft.com/office/drawing/2014/main" id="{3666D638-FABB-477A-986A-211D192B6F39}"/>
              </a:ext>
            </a:extLst>
          </p:cNvPr>
          <p:cNvSpPr>
            <a:spLocks noGrp="1"/>
          </p:cNvSpPr>
          <p:nvPr>
            <p:ph idx="1"/>
          </p:nvPr>
        </p:nvSpPr>
        <p:spPr/>
        <p:txBody>
          <a:bodyPr/>
          <a:lstStyle/>
          <a:p>
            <a:pPr lvl="1">
              <a:lnSpc>
                <a:spcPct val="80000"/>
              </a:lnSpc>
            </a:pPr>
            <a:r>
              <a:rPr lang="en-US" altLang="en-US" dirty="0"/>
              <a:t>Tend to be incomplete, and may give rise to misunderstandings or convey only a very limited understanding of what the word means</a:t>
            </a:r>
          </a:p>
          <a:p>
            <a:pPr lvl="2">
              <a:lnSpc>
                <a:spcPct val="80000"/>
              </a:lnSpc>
            </a:pPr>
            <a:r>
              <a:rPr lang="en-US" altLang="en-US" dirty="0"/>
              <a:t>Example: “Oh, Bible-belt state” means “southern states west of the Mississippi” </a:t>
            </a:r>
          </a:p>
          <a:p>
            <a:pPr marL="395288" lvl="2" indent="0">
              <a:lnSpc>
                <a:spcPct val="80000"/>
              </a:lnSpc>
              <a:buNone/>
            </a:pPr>
            <a:endParaRPr lang="en-US" altLang="en-US" sz="1500" dirty="0"/>
          </a:p>
          <a:p>
            <a:pPr>
              <a:lnSpc>
                <a:spcPct val="80000"/>
              </a:lnSpc>
            </a:pPr>
            <a:r>
              <a:rPr lang="en-US" altLang="en-US" b="1" dirty="0"/>
              <a:t>Definition by subclass</a:t>
            </a:r>
            <a:r>
              <a:rPr lang="en-US" altLang="en-US" dirty="0"/>
              <a:t>: Listing subclasses of the general class to which the word refers to</a:t>
            </a:r>
          </a:p>
          <a:p>
            <a:pPr lvl="1">
              <a:lnSpc>
                <a:spcPct val="80000"/>
              </a:lnSpc>
            </a:pPr>
            <a:r>
              <a:rPr lang="en-US" altLang="en-US" dirty="0"/>
              <a:t>Example: Mammal means gorilla, horse, lion, whale, human, and so forth</a:t>
            </a:r>
          </a:p>
          <a:p>
            <a:pPr lvl="1">
              <a:lnSpc>
                <a:spcPct val="80000"/>
              </a:lnSpc>
            </a:pPr>
            <a:r>
              <a:rPr lang="en-US" altLang="en-US" dirty="0"/>
              <a:t>Such definitions are very useful but can be misleading for the same reasons as above</a:t>
            </a:r>
          </a:p>
        </p:txBody>
      </p:sp>
    </p:spTree>
    <p:extLst>
      <p:ext uri="{BB962C8B-B14F-4D97-AF65-F5344CB8AC3E}">
        <p14:creationId xmlns:p14="http://schemas.microsoft.com/office/powerpoint/2010/main" val="7542423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E20AA-CFEF-4DAE-A338-D11C71F39B2E}"/>
              </a:ext>
            </a:extLst>
          </p:cNvPr>
          <p:cNvSpPr>
            <a:spLocks noGrp="1"/>
          </p:cNvSpPr>
          <p:nvPr>
            <p:ph type="title"/>
          </p:nvPr>
        </p:nvSpPr>
        <p:spPr/>
        <p:txBody>
          <a:bodyPr/>
          <a:lstStyle/>
          <a:p>
            <a:r>
              <a:rPr lang="en-US" altLang="en-US" dirty="0"/>
              <a:t>Strategies for Defining, 3</a:t>
            </a:r>
            <a:endParaRPr lang="en-US" dirty="0"/>
          </a:p>
        </p:txBody>
      </p:sp>
      <p:sp>
        <p:nvSpPr>
          <p:cNvPr id="3" name="Content Placeholder 2">
            <a:extLst>
              <a:ext uri="{FF2B5EF4-FFF2-40B4-BE49-F238E27FC236}">
                <a16:creationId xmlns:a16="http://schemas.microsoft.com/office/drawing/2014/main" id="{52EDC211-DF0D-4F05-AB45-D37121FD617D}"/>
              </a:ext>
            </a:extLst>
          </p:cNvPr>
          <p:cNvSpPr>
            <a:spLocks noGrp="1"/>
          </p:cNvSpPr>
          <p:nvPr>
            <p:ph idx="1"/>
          </p:nvPr>
        </p:nvSpPr>
        <p:spPr/>
        <p:txBody>
          <a:bodyPr/>
          <a:lstStyle/>
          <a:p>
            <a:pPr>
              <a:lnSpc>
                <a:spcPct val="90000"/>
              </a:lnSpc>
            </a:pPr>
            <a:r>
              <a:rPr lang="en-US" altLang="en-US" b="1" dirty="0"/>
              <a:t>Etymological definitions</a:t>
            </a:r>
            <a:r>
              <a:rPr lang="en-US" altLang="en-US" dirty="0"/>
              <a:t>: Definitions that articulate the history of a word’s use, its origins, common pronunciation, and part of speech</a:t>
            </a:r>
          </a:p>
          <a:p>
            <a:pPr>
              <a:lnSpc>
                <a:spcPct val="90000"/>
              </a:lnSpc>
            </a:pPr>
            <a:endParaRPr lang="en-US" altLang="en-US" sz="2200" dirty="0"/>
          </a:p>
          <a:p>
            <a:pPr>
              <a:lnSpc>
                <a:spcPct val="90000"/>
              </a:lnSpc>
            </a:pPr>
            <a:r>
              <a:rPr lang="en-US" altLang="en-US" b="1" dirty="0"/>
              <a:t>Synonymous definitions</a:t>
            </a:r>
            <a:r>
              <a:rPr lang="en-US" altLang="en-US" dirty="0"/>
              <a:t>: Definitions that assign meanings to a word by offering a synonym</a:t>
            </a:r>
          </a:p>
          <a:p>
            <a:pPr lvl="1">
              <a:lnSpc>
                <a:spcPct val="90000"/>
              </a:lnSpc>
            </a:pPr>
            <a:r>
              <a:rPr lang="en-US" altLang="en-US" dirty="0"/>
              <a:t>Example: Loquacious means talkative</a:t>
            </a:r>
          </a:p>
          <a:p>
            <a:pPr lvl="1">
              <a:lnSpc>
                <a:spcPct val="90000"/>
              </a:lnSpc>
            </a:pPr>
            <a:r>
              <a:rPr lang="en-US" altLang="en-US" dirty="0"/>
              <a:t>These are helpful but sometimes imprecise </a:t>
            </a:r>
          </a:p>
          <a:p>
            <a:pPr lvl="2">
              <a:lnSpc>
                <a:spcPct val="90000"/>
              </a:lnSpc>
            </a:pPr>
            <a:r>
              <a:rPr lang="en-US" altLang="en-US" i="1" dirty="0"/>
              <a:t>For example,</a:t>
            </a:r>
            <a:r>
              <a:rPr lang="en-US" altLang="en-US" dirty="0"/>
              <a:t> “rob” and “steal” are synonyms but have slightly different definitions</a:t>
            </a:r>
          </a:p>
          <a:p>
            <a:pPr marL="395288" lvl="2" indent="0">
              <a:lnSpc>
                <a:spcPct val="90000"/>
              </a:lnSpc>
              <a:buNone/>
            </a:pPr>
            <a:endParaRPr lang="en-US" altLang="en-US" sz="18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E20AA-CFEF-4DAE-A338-D11C71F39B2E}"/>
              </a:ext>
            </a:extLst>
          </p:cNvPr>
          <p:cNvSpPr>
            <a:spLocks noGrp="1"/>
          </p:cNvSpPr>
          <p:nvPr>
            <p:ph type="title"/>
          </p:nvPr>
        </p:nvSpPr>
        <p:spPr/>
        <p:txBody>
          <a:bodyPr/>
          <a:lstStyle/>
          <a:p>
            <a:r>
              <a:rPr lang="en-US" altLang="en-US" dirty="0"/>
              <a:t>Strategies for Defining, 4</a:t>
            </a:r>
            <a:endParaRPr lang="en-US" dirty="0"/>
          </a:p>
        </p:txBody>
      </p:sp>
      <p:sp>
        <p:nvSpPr>
          <p:cNvPr id="3" name="Content Placeholder 2">
            <a:extLst>
              <a:ext uri="{FF2B5EF4-FFF2-40B4-BE49-F238E27FC236}">
                <a16:creationId xmlns:a16="http://schemas.microsoft.com/office/drawing/2014/main" id="{52EDC211-DF0D-4F05-AB45-D37121FD617D}"/>
              </a:ext>
            </a:extLst>
          </p:cNvPr>
          <p:cNvSpPr>
            <a:spLocks noGrp="1"/>
          </p:cNvSpPr>
          <p:nvPr>
            <p:ph idx="1"/>
          </p:nvPr>
        </p:nvSpPr>
        <p:spPr/>
        <p:txBody>
          <a:bodyPr/>
          <a:lstStyle/>
          <a:p>
            <a:pPr>
              <a:lnSpc>
                <a:spcPct val="90000"/>
              </a:lnSpc>
            </a:pPr>
            <a:r>
              <a:rPr lang="en-US" altLang="en-US" b="1" dirty="0"/>
              <a:t>Definition by genus and difference</a:t>
            </a:r>
            <a:r>
              <a:rPr lang="en-US" altLang="en-US" dirty="0"/>
              <a:t>: Assigns meaning to a word by identifying its class (genus) and then differentiating it from other members in the class</a:t>
            </a:r>
          </a:p>
          <a:p>
            <a:pPr lvl="1">
              <a:lnSpc>
                <a:spcPct val="90000"/>
              </a:lnSpc>
            </a:pPr>
            <a:r>
              <a:rPr lang="en-US" altLang="en-US" dirty="0"/>
              <a:t>Example: Calf is young cow; that is, a cow (genus) that is young (difference)</a:t>
            </a:r>
          </a:p>
        </p:txBody>
      </p:sp>
    </p:spTree>
    <p:extLst>
      <p:ext uri="{BB962C8B-B14F-4D97-AF65-F5344CB8AC3E}">
        <p14:creationId xmlns:p14="http://schemas.microsoft.com/office/powerpoint/2010/main" val="11613173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88C4C94-6A81-45FE-964D-36AEDD7D9A0B}"/>
              </a:ext>
            </a:extLst>
          </p:cNvPr>
          <p:cNvSpPr>
            <a:spLocks noGrp="1"/>
          </p:cNvSpPr>
          <p:nvPr>
            <p:ph type="title"/>
          </p:nvPr>
        </p:nvSpPr>
        <p:spPr/>
        <p:txBody>
          <a:bodyPr/>
          <a:lstStyle/>
          <a:p>
            <a:r>
              <a:rPr lang="en-US" altLang="en-US" dirty="0"/>
              <a:t>The Need for Precision</a:t>
            </a:r>
            <a:endParaRPr lang="en-US" dirty="0"/>
          </a:p>
        </p:txBody>
      </p:sp>
      <p:sp>
        <p:nvSpPr>
          <p:cNvPr id="7" name="Content Placeholder 6">
            <a:extLst>
              <a:ext uri="{FF2B5EF4-FFF2-40B4-BE49-F238E27FC236}">
                <a16:creationId xmlns:a16="http://schemas.microsoft.com/office/drawing/2014/main" id="{24D0F972-EF8B-407E-B981-94C09D4D32EF}"/>
              </a:ext>
            </a:extLst>
          </p:cNvPr>
          <p:cNvSpPr>
            <a:spLocks noGrp="1"/>
          </p:cNvSpPr>
          <p:nvPr>
            <p:ph idx="1"/>
          </p:nvPr>
        </p:nvSpPr>
        <p:spPr/>
        <p:txBody>
          <a:bodyPr/>
          <a:lstStyle/>
          <a:p>
            <a:pPr>
              <a:lnSpc>
                <a:spcPct val="80000"/>
              </a:lnSpc>
            </a:pPr>
            <a:r>
              <a:rPr lang="en-US" altLang="en-US" dirty="0"/>
              <a:t>Without precision, one cannot be correctly understood</a:t>
            </a:r>
          </a:p>
          <a:p>
            <a:pPr marL="342900" indent="-342900">
              <a:lnSpc>
                <a:spcPct val="80000"/>
              </a:lnSpc>
              <a:buFont typeface="Arial" panose="020B0604020202020204" pitchFamily="34" charset="0"/>
              <a:buChar char="•"/>
            </a:pPr>
            <a:r>
              <a:rPr lang="en-US" altLang="en-US" sz="2400" dirty="0"/>
              <a:t>Lack of understanding or misunderstanding hinders discussion, dialogue, and debate</a:t>
            </a:r>
          </a:p>
          <a:p>
            <a:endParaRPr lang="en-US" sz="1000" dirty="0"/>
          </a:p>
          <a:p>
            <a:r>
              <a:rPr lang="en-US" altLang="en-US" dirty="0"/>
              <a:t>Misunderstandings are quite often the causes of disagreements</a:t>
            </a:r>
          </a:p>
          <a:p>
            <a:endParaRPr lang="en-US" sz="1000" dirty="0"/>
          </a:p>
          <a:p>
            <a:r>
              <a:rPr lang="en-US" dirty="0"/>
              <a:t>Thinking critically and arguing effectively often depend on recognizing imprecise language</a:t>
            </a:r>
            <a:endParaRPr lang="en-US" altLang="en-US" sz="20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619D9-7794-4E52-BB84-AA97CF1C4621}"/>
              </a:ext>
            </a:extLst>
          </p:cNvPr>
          <p:cNvSpPr>
            <a:spLocks noGrp="1"/>
          </p:cNvSpPr>
          <p:nvPr>
            <p:ph type="title"/>
          </p:nvPr>
        </p:nvSpPr>
        <p:spPr/>
        <p:txBody>
          <a:bodyPr/>
          <a:lstStyle/>
          <a:p>
            <a:r>
              <a:rPr lang="en-US" dirty="0"/>
              <a:t>Rules for Constructing Good Lexical Definitions, 1</a:t>
            </a:r>
          </a:p>
        </p:txBody>
      </p:sp>
      <p:sp>
        <p:nvSpPr>
          <p:cNvPr id="3" name="Content Placeholder 2">
            <a:extLst>
              <a:ext uri="{FF2B5EF4-FFF2-40B4-BE49-F238E27FC236}">
                <a16:creationId xmlns:a16="http://schemas.microsoft.com/office/drawing/2014/main" id="{0ED437A1-AA23-4911-A3D5-3D77C0694964}"/>
              </a:ext>
            </a:extLst>
          </p:cNvPr>
          <p:cNvSpPr>
            <a:spLocks noGrp="1"/>
          </p:cNvSpPr>
          <p:nvPr>
            <p:ph idx="1"/>
          </p:nvPr>
        </p:nvSpPr>
        <p:spPr/>
        <p:txBody>
          <a:bodyPr/>
          <a:lstStyle/>
          <a:p>
            <a:pPr>
              <a:spcBef>
                <a:spcPts val="200"/>
              </a:spcBef>
            </a:pPr>
            <a:r>
              <a:rPr lang="en-US" dirty="0"/>
              <a:t>Don’t make the definition too broad or too narrow</a:t>
            </a:r>
          </a:p>
          <a:p>
            <a:pPr>
              <a:spcBef>
                <a:spcPts val="200"/>
              </a:spcBef>
            </a:pPr>
            <a:endParaRPr lang="en-US" sz="1000" dirty="0"/>
          </a:p>
          <a:p>
            <a:pPr>
              <a:spcBef>
                <a:spcPts val="200"/>
              </a:spcBef>
            </a:pPr>
            <a:r>
              <a:rPr lang="en-US" dirty="0"/>
              <a:t>Convey the essential meaning of the word being defined</a:t>
            </a:r>
          </a:p>
          <a:p>
            <a:pPr>
              <a:spcBef>
                <a:spcPts val="200"/>
              </a:spcBef>
            </a:pPr>
            <a:endParaRPr lang="en-US" sz="1000" dirty="0"/>
          </a:p>
          <a:p>
            <a:pPr>
              <a:spcBef>
                <a:spcPts val="200"/>
              </a:spcBef>
            </a:pPr>
            <a:r>
              <a:rPr lang="en-US" dirty="0"/>
              <a:t>Provide context for ambiguous words</a:t>
            </a:r>
          </a:p>
          <a:p>
            <a:pPr>
              <a:spcBef>
                <a:spcPts val="200"/>
              </a:spcBef>
            </a:pPr>
            <a:endParaRPr lang="en-US" sz="1000" dirty="0"/>
          </a:p>
          <a:p>
            <a:pPr>
              <a:spcBef>
                <a:spcPts val="200"/>
              </a:spcBef>
            </a:pPr>
            <a:r>
              <a:rPr lang="en-US" dirty="0"/>
              <a:t>Avoid slanted definitions</a:t>
            </a:r>
          </a:p>
          <a:p>
            <a:pPr marL="457200" indent="-457200">
              <a:spcBef>
                <a:spcPts val="200"/>
              </a:spcBef>
              <a:buFont typeface="Arial" panose="020B0604020202020204" pitchFamily="34" charset="0"/>
              <a:buChar char="•"/>
            </a:pPr>
            <a:r>
              <a:rPr lang="en-US" sz="2400" dirty="0"/>
              <a:t>Slanted definition: Biased or emotionally charged definition that improperly plays on the emotions or attitudes of an audience</a:t>
            </a:r>
          </a:p>
        </p:txBody>
      </p:sp>
    </p:spTree>
    <p:extLst>
      <p:ext uri="{BB962C8B-B14F-4D97-AF65-F5344CB8AC3E}">
        <p14:creationId xmlns:p14="http://schemas.microsoft.com/office/powerpoint/2010/main" val="35255563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619D9-7794-4E52-BB84-AA97CF1C4621}"/>
              </a:ext>
            </a:extLst>
          </p:cNvPr>
          <p:cNvSpPr>
            <a:spLocks noGrp="1"/>
          </p:cNvSpPr>
          <p:nvPr>
            <p:ph type="title"/>
          </p:nvPr>
        </p:nvSpPr>
        <p:spPr/>
        <p:txBody>
          <a:bodyPr/>
          <a:lstStyle/>
          <a:p>
            <a:r>
              <a:rPr lang="en-US" dirty="0"/>
              <a:t>Rules for Constructing Good Lexical Definitions, 2</a:t>
            </a:r>
          </a:p>
        </p:txBody>
      </p:sp>
      <p:sp>
        <p:nvSpPr>
          <p:cNvPr id="3" name="Content Placeholder 2">
            <a:extLst>
              <a:ext uri="{FF2B5EF4-FFF2-40B4-BE49-F238E27FC236}">
                <a16:creationId xmlns:a16="http://schemas.microsoft.com/office/drawing/2014/main" id="{0ED437A1-AA23-4911-A3D5-3D77C0694964}"/>
              </a:ext>
            </a:extLst>
          </p:cNvPr>
          <p:cNvSpPr>
            <a:spLocks noGrp="1"/>
          </p:cNvSpPr>
          <p:nvPr>
            <p:ph idx="1"/>
          </p:nvPr>
        </p:nvSpPr>
        <p:spPr/>
        <p:txBody>
          <a:bodyPr/>
          <a:lstStyle/>
          <a:p>
            <a:pPr>
              <a:spcBef>
                <a:spcPts val="200"/>
              </a:spcBef>
            </a:pPr>
            <a:r>
              <a:rPr lang="en-US" dirty="0"/>
              <a:t>Avoid figurative definitions</a:t>
            </a:r>
          </a:p>
          <a:p>
            <a:pPr marL="457200" indent="-457200">
              <a:spcBef>
                <a:spcPts val="200"/>
              </a:spcBef>
              <a:buFont typeface="Arial" panose="020B0604020202020204" pitchFamily="34" charset="0"/>
              <a:buChar char="•"/>
            </a:pPr>
            <a:r>
              <a:rPr lang="en-US" sz="2400" dirty="0"/>
              <a:t>Example of a figurative definition: Advertising means legalized lying</a:t>
            </a:r>
          </a:p>
          <a:p>
            <a:pPr>
              <a:spcBef>
                <a:spcPts val="200"/>
              </a:spcBef>
            </a:pPr>
            <a:endParaRPr lang="en-US" dirty="0"/>
          </a:p>
          <a:p>
            <a:pPr>
              <a:spcBef>
                <a:spcPts val="200"/>
              </a:spcBef>
            </a:pPr>
            <a:r>
              <a:rPr lang="en-US" dirty="0"/>
              <a:t>Avoid circular definitions</a:t>
            </a:r>
          </a:p>
          <a:p>
            <a:pPr marL="342900" indent="-342900">
              <a:spcBef>
                <a:spcPts val="200"/>
              </a:spcBef>
              <a:buFont typeface="Arial" panose="020B0604020202020204" pitchFamily="34" charset="0"/>
              <a:buChar char="•"/>
            </a:pPr>
            <a:r>
              <a:rPr lang="en-US" sz="2400" dirty="0"/>
              <a:t>Example of a circular definition: Gambler means someone who gambles</a:t>
            </a:r>
          </a:p>
        </p:txBody>
      </p:sp>
    </p:spTree>
    <p:extLst>
      <p:ext uri="{BB962C8B-B14F-4D97-AF65-F5344CB8AC3E}">
        <p14:creationId xmlns:p14="http://schemas.microsoft.com/office/powerpoint/2010/main" val="4876375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21E15-9F2A-4E66-9E92-4A8DA8444748}"/>
              </a:ext>
            </a:extLst>
          </p:cNvPr>
          <p:cNvSpPr>
            <a:spLocks noGrp="1"/>
          </p:cNvSpPr>
          <p:nvPr>
            <p:ph type="title"/>
          </p:nvPr>
        </p:nvSpPr>
        <p:spPr/>
        <p:txBody>
          <a:bodyPr/>
          <a:lstStyle/>
          <a:p>
            <a:r>
              <a:rPr lang="en-US" dirty="0"/>
              <a:t>Emotive Language</a:t>
            </a:r>
          </a:p>
        </p:txBody>
      </p:sp>
      <p:sp>
        <p:nvSpPr>
          <p:cNvPr id="3" name="Content Placeholder 2">
            <a:extLst>
              <a:ext uri="{FF2B5EF4-FFF2-40B4-BE49-F238E27FC236}">
                <a16:creationId xmlns:a16="http://schemas.microsoft.com/office/drawing/2014/main" id="{A954BFB5-3E21-4807-B840-389281BFD6C7}"/>
              </a:ext>
            </a:extLst>
          </p:cNvPr>
          <p:cNvSpPr>
            <a:spLocks noGrp="1"/>
          </p:cNvSpPr>
          <p:nvPr>
            <p:ph idx="1"/>
          </p:nvPr>
        </p:nvSpPr>
        <p:spPr/>
        <p:txBody>
          <a:bodyPr/>
          <a:lstStyle/>
          <a:p>
            <a:pPr>
              <a:spcBef>
                <a:spcPts val="100"/>
              </a:spcBef>
            </a:pPr>
            <a:r>
              <a:rPr lang="en-US" dirty="0"/>
              <a:t>Reveals a writer’s attitude and feelings toward the subject than precise, neutral, and more objective language does</a:t>
            </a:r>
          </a:p>
          <a:p>
            <a:pPr>
              <a:spcBef>
                <a:spcPts val="100"/>
              </a:spcBef>
            </a:pPr>
            <a:endParaRPr lang="en-US" sz="1000" dirty="0"/>
          </a:p>
          <a:p>
            <a:pPr>
              <a:spcBef>
                <a:spcPts val="100"/>
              </a:spcBef>
            </a:pPr>
            <a:r>
              <a:rPr lang="en-US" dirty="0"/>
              <a:t>Words are selected for their </a:t>
            </a:r>
            <a:r>
              <a:rPr lang="en-US" b="1" dirty="0"/>
              <a:t>emotive force</a:t>
            </a:r>
            <a:endParaRPr lang="en-US" dirty="0"/>
          </a:p>
          <a:p>
            <a:pPr marL="457200" indent="-457200">
              <a:spcBef>
                <a:spcPts val="100"/>
              </a:spcBef>
              <a:buFont typeface="Arial" panose="020B0604020202020204" pitchFamily="34" charset="0"/>
              <a:buChar char="•"/>
            </a:pPr>
            <a:r>
              <a:rPr lang="en-US" sz="2400" dirty="0"/>
              <a:t>Examples: Words such as “close relationships,” “dedicated faculty,” and “innovative” in a college brochure</a:t>
            </a:r>
          </a:p>
          <a:p>
            <a:pPr>
              <a:spcBef>
                <a:spcPts val="100"/>
              </a:spcBef>
            </a:pPr>
            <a:endParaRPr lang="en-US" sz="1000" dirty="0"/>
          </a:p>
          <a:p>
            <a:pPr>
              <a:spcBef>
                <a:spcPts val="100"/>
              </a:spcBef>
            </a:pPr>
            <a:r>
              <a:rPr lang="en-US" dirty="0"/>
              <a:t>Intended to move readers by agitating, disturbing, angering, or exciting them in an argument</a:t>
            </a:r>
          </a:p>
        </p:txBody>
      </p:sp>
    </p:spTree>
    <p:extLst>
      <p:ext uri="{BB962C8B-B14F-4D97-AF65-F5344CB8AC3E}">
        <p14:creationId xmlns:p14="http://schemas.microsoft.com/office/powerpoint/2010/main" val="14245480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4965D-C59A-44AB-8DEC-223111680376}"/>
              </a:ext>
            </a:extLst>
          </p:cNvPr>
          <p:cNvSpPr>
            <a:spLocks noGrp="1"/>
          </p:cNvSpPr>
          <p:nvPr>
            <p:ph type="title"/>
          </p:nvPr>
        </p:nvSpPr>
        <p:spPr/>
        <p:txBody>
          <a:bodyPr/>
          <a:lstStyle/>
          <a:p>
            <a:r>
              <a:rPr lang="en-US" dirty="0"/>
              <a:t>Emotive Power of Words, 1</a:t>
            </a:r>
          </a:p>
        </p:txBody>
      </p:sp>
      <p:sp>
        <p:nvSpPr>
          <p:cNvPr id="3" name="Content Placeholder 2">
            <a:extLst>
              <a:ext uri="{FF2B5EF4-FFF2-40B4-BE49-F238E27FC236}">
                <a16:creationId xmlns:a16="http://schemas.microsoft.com/office/drawing/2014/main" id="{31290005-3002-44F3-AFE4-3930B392801D}"/>
              </a:ext>
            </a:extLst>
          </p:cNvPr>
          <p:cNvSpPr>
            <a:spLocks noGrp="1"/>
          </p:cNvSpPr>
          <p:nvPr>
            <p:ph idx="1"/>
          </p:nvPr>
        </p:nvSpPr>
        <p:spPr/>
        <p:txBody>
          <a:bodyPr/>
          <a:lstStyle/>
          <a:p>
            <a:r>
              <a:rPr lang="en-US" dirty="0"/>
              <a:t>Can come from a word’s denotation and connotation</a:t>
            </a:r>
          </a:p>
          <a:p>
            <a:pPr marL="457200" indent="-457200">
              <a:buFont typeface="Arial" panose="020B0604020202020204" pitchFamily="34" charset="0"/>
              <a:buChar char="•"/>
            </a:pPr>
            <a:r>
              <a:rPr lang="en-US" sz="2400" b="1" dirty="0"/>
              <a:t>Denotation</a:t>
            </a:r>
            <a:r>
              <a:rPr lang="en-US" sz="2400" dirty="0"/>
              <a:t>: Literal meaning</a:t>
            </a:r>
          </a:p>
          <a:p>
            <a:pPr marL="457200" indent="-457200">
              <a:buFont typeface="Arial" panose="020B0604020202020204" pitchFamily="34" charset="0"/>
              <a:buChar char="•"/>
            </a:pPr>
            <a:r>
              <a:rPr lang="en-US" sz="2400" b="1" dirty="0"/>
              <a:t>Connotation</a:t>
            </a:r>
            <a:r>
              <a:rPr lang="en-US" sz="2400" dirty="0"/>
              <a:t>: Images and feelings that are associated with the word</a:t>
            </a:r>
          </a:p>
        </p:txBody>
      </p:sp>
    </p:spTree>
    <p:extLst>
      <p:ext uri="{BB962C8B-B14F-4D97-AF65-F5344CB8AC3E}">
        <p14:creationId xmlns:p14="http://schemas.microsoft.com/office/powerpoint/2010/main" val="14833471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4965D-C59A-44AB-8DEC-223111680376}"/>
              </a:ext>
            </a:extLst>
          </p:cNvPr>
          <p:cNvSpPr>
            <a:spLocks noGrp="1"/>
          </p:cNvSpPr>
          <p:nvPr>
            <p:ph type="title"/>
          </p:nvPr>
        </p:nvSpPr>
        <p:spPr/>
        <p:txBody>
          <a:bodyPr/>
          <a:lstStyle/>
          <a:p>
            <a:r>
              <a:rPr lang="en-US" dirty="0"/>
              <a:t>Emotive Power of Words, 2</a:t>
            </a:r>
          </a:p>
        </p:txBody>
      </p:sp>
      <p:sp>
        <p:nvSpPr>
          <p:cNvPr id="3" name="Content Placeholder 2">
            <a:extLst>
              <a:ext uri="{FF2B5EF4-FFF2-40B4-BE49-F238E27FC236}">
                <a16:creationId xmlns:a16="http://schemas.microsoft.com/office/drawing/2014/main" id="{31290005-3002-44F3-AFE4-3930B392801D}"/>
              </a:ext>
            </a:extLst>
          </p:cNvPr>
          <p:cNvSpPr>
            <a:spLocks noGrp="1"/>
          </p:cNvSpPr>
          <p:nvPr>
            <p:ph idx="1"/>
          </p:nvPr>
        </p:nvSpPr>
        <p:spPr/>
        <p:txBody>
          <a:bodyPr/>
          <a:lstStyle/>
          <a:p>
            <a:pPr lvl="0">
              <a:buClr>
                <a:srgbClr val="003366"/>
              </a:buClr>
            </a:pPr>
            <a:r>
              <a:rPr lang="en-US" dirty="0">
                <a:solidFill>
                  <a:srgbClr val="003366"/>
                </a:solidFill>
              </a:rPr>
              <a:t>Emotive words are common in advertising and politics</a:t>
            </a:r>
          </a:p>
          <a:p>
            <a:pPr marL="457200" lvl="0" indent="-457200">
              <a:buClr>
                <a:srgbClr val="003366"/>
              </a:buClr>
              <a:buFont typeface="Arial" panose="020B0604020202020204" pitchFamily="34" charset="0"/>
              <a:buChar char="•"/>
            </a:pPr>
            <a:r>
              <a:rPr lang="en-US" sz="2400" dirty="0">
                <a:solidFill>
                  <a:srgbClr val="003366"/>
                </a:solidFill>
              </a:rPr>
              <a:t>The test for emotive words is whether words are unfairly used to generate predictable feelings in an audience or to manipulate the audience into either agreeing with the argument or overlooking its flaws</a:t>
            </a:r>
            <a:endParaRPr lang="en-US" dirty="0">
              <a:solidFill>
                <a:srgbClr val="003366"/>
              </a:solidFill>
            </a:endParaRPr>
          </a:p>
          <a:p>
            <a:pPr marL="852488" lvl="1" indent="-457200">
              <a:buClr>
                <a:srgbClr val="003366"/>
              </a:buClr>
            </a:pPr>
            <a:r>
              <a:rPr lang="en-US" sz="2200" dirty="0">
                <a:solidFill>
                  <a:srgbClr val="003366"/>
                </a:solidFill>
              </a:rPr>
              <a:t>For example, a young man who says to his girlfriend, “Don’t mother me,” intends the word in a negative sense</a:t>
            </a:r>
          </a:p>
        </p:txBody>
      </p:sp>
    </p:spTree>
    <p:extLst>
      <p:ext uri="{BB962C8B-B14F-4D97-AF65-F5344CB8AC3E}">
        <p14:creationId xmlns:p14="http://schemas.microsoft.com/office/powerpoint/2010/main" val="38426882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8A1A3-4937-4A02-B442-FC4E52A0822F}"/>
              </a:ext>
            </a:extLst>
          </p:cNvPr>
          <p:cNvSpPr>
            <a:spLocks noGrp="1"/>
          </p:cNvSpPr>
          <p:nvPr>
            <p:ph type="title"/>
          </p:nvPr>
        </p:nvSpPr>
        <p:spPr/>
        <p:txBody>
          <a:bodyPr/>
          <a:lstStyle/>
          <a:p>
            <a:r>
              <a:rPr lang="en-US" dirty="0"/>
              <a:t>Questions to Ask When Determining Whether Language Is Unduly Emotive, 1</a:t>
            </a:r>
          </a:p>
        </p:txBody>
      </p:sp>
      <p:sp>
        <p:nvSpPr>
          <p:cNvPr id="3" name="Content Placeholder 2">
            <a:extLst>
              <a:ext uri="{FF2B5EF4-FFF2-40B4-BE49-F238E27FC236}">
                <a16:creationId xmlns:a16="http://schemas.microsoft.com/office/drawing/2014/main" id="{4C30EE32-C2F9-4289-86DB-15E310D464CD}"/>
              </a:ext>
            </a:extLst>
          </p:cNvPr>
          <p:cNvSpPr>
            <a:spLocks noGrp="1"/>
          </p:cNvSpPr>
          <p:nvPr>
            <p:ph idx="1"/>
          </p:nvPr>
        </p:nvSpPr>
        <p:spPr/>
        <p:txBody>
          <a:bodyPr/>
          <a:lstStyle/>
          <a:p>
            <a:r>
              <a:rPr lang="en-US" dirty="0"/>
              <a:t>Is the term actually an accurate and precise way to describe an event, an idea, a person, and so forth?</a:t>
            </a:r>
          </a:p>
          <a:p>
            <a:endParaRPr lang="en-US" sz="1000" dirty="0"/>
          </a:p>
          <a:p>
            <a:r>
              <a:rPr lang="en-US" dirty="0"/>
              <a:t>Does the writer appear to be manipulating the reader’s reactions or attempting to move the reader toward feelings of rage, fear, joy, desire, and so forth?</a:t>
            </a:r>
          </a:p>
          <a:p>
            <a:pPr marL="457200" indent="-457200">
              <a:buFont typeface="Arial" panose="020B0604020202020204" pitchFamily="34" charset="0"/>
              <a:buChar char="•"/>
            </a:pPr>
            <a:r>
              <a:rPr lang="en-US" sz="2400" dirty="0"/>
              <a:t>What other evidence in the context of the argument supports the conclusion that the writer’s language is unfairly emotive?</a:t>
            </a:r>
          </a:p>
          <a:p>
            <a:endParaRPr lang="en-US" dirty="0"/>
          </a:p>
        </p:txBody>
      </p:sp>
    </p:spTree>
    <p:extLst>
      <p:ext uri="{BB962C8B-B14F-4D97-AF65-F5344CB8AC3E}">
        <p14:creationId xmlns:p14="http://schemas.microsoft.com/office/powerpoint/2010/main" val="570117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8A1A3-4937-4A02-B442-FC4E52A0822F}"/>
              </a:ext>
            </a:extLst>
          </p:cNvPr>
          <p:cNvSpPr>
            <a:spLocks noGrp="1"/>
          </p:cNvSpPr>
          <p:nvPr>
            <p:ph type="title"/>
          </p:nvPr>
        </p:nvSpPr>
        <p:spPr/>
        <p:txBody>
          <a:bodyPr/>
          <a:lstStyle/>
          <a:p>
            <a:r>
              <a:rPr lang="en-US" dirty="0"/>
              <a:t>Questions to Ask When Determining Whether Language Is Unduly Emotive, 2</a:t>
            </a:r>
          </a:p>
        </p:txBody>
      </p:sp>
      <p:sp>
        <p:nvSpPr>
          <p:cNvPr id="3" name="Content Placeholder 2">
            <a:extLst>
              <a:ext uri="{FF2B5EF4-FFF2-40B4-BE49-F238E27FC236}">
                <a16:creationId xmlns:a16="http://schemas.microsoft.com/office/drawing/2014/main" id="{4C30EE32-C2F9-4289-86DB-15E310D464CD}"/>
              </a:ext>
            </a:extLst>
          </p:cNvPr>
          <p:cNvSpPr>
            <a:spLocks noGrp="1"/>
          </p:cNvSpPr>
          <p:nvPr>
            <p:ph idx="1"/>
          </p:nvPr>
        </p:nvSpPr>
        <p:spPr/>
        <p:txBody>
          <a:bodyPr/>
          <a:lstStyle/>
          <a:p>
            <a:r>
              <a:rPr lang="en-US" dirty="0"/>
              <a:t>Should the writer be expected to defend the term?</a:t>
            </a:r>
          </a:p>
          <a:p>
            <a:endParaRPr lang="en-US" sz="1000" dirty="0"/>
          </a:p>
          <a:p>
            <a:r>
              <a:rPr lang="en-US" dirty="0"/>
              <a:t>How important is the suspected emotive language to the argument, information, or explanation? </a:t>
            </a:r>
          </a:p>
        </p:txBody>
      </p:sp>
    </p:spTree>
    <p:extLst>
      <p:ext uri="{BB962C8B-B14F-4D97-AF65-F5344CB8AC3E}">
        <p14:creationId xmlns:p14="http://schemas.microsoft.com/office/powerpoint/2010/main" val="4409949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8D541-BC9F-497E-B60D-3D3FC5C42539}"/>
              </a:ext>
            </a:extLst>
          </p:cNvPr>
          <p:cNvSpPr>
            <a:spLocks noGrp="1"/>
          </p:cNvSpPr>
          <p:nvPr>
            <p:ph type="title"/>
          </p:nvPr>
        </p:nvSpPr>
        <p:spPr/>
        <p:txBody>
          <a:bodyPr/>
          <a:lstStyle/>
          <a:p>
            <a:r>
              <a:rPr lang="en-US" dirty="0"/>
              <a:t>Euphemism and Political Correctness, 1</a:t>
            </a:r>
          </a:p>
        </p:txBody>
      </p:sp>
      <p:sp>
        <p:nvSpPr>
          <p:cNvPr id="3" name="Content Placeholder 2">
            <a:extLst>
              <a:ext uri="{FF2B5EF4-FFF2-40B4-BE49-F238E27FC236}">
                <a16:creationId xmlns:a16="http://schemas.microsoft.com/office/drawing/2014/main" id="{EC476DDC-903E-425D-9455-81E446B7C6AF}"/>
              </a:ext>
            </a:extLst>
          </p:cNvPr>
          <p:cNvSpPr>
            <a:spLocks noGrp="1"/>
          </p:cNvSpPr>
          <p:nvPr>
            <p:ph idx="1"/>
          </p:nvPr>
        </p:nvSpPr>
        <p:spPr/>
        <p:txBody>
          <a:bodyPr/>
          <a:lstStyle/>
          <a:p>
            <a:r>
              <a:rPr lang="en-US" b="1" dirty="0"/>
              <a:t>Euphemisms</a:t>
            </a:r>
            <a:r>
              <a:rPr lang="en-US" dirty="0"/>
              <a:t>: Mild, comforting, or evasive words that take the place of harsh, blunt, or taboo words</a:t>
            </a:r>
          </a:p>
          <a:p>
            <a:pPr marL="457200" indent="-457200">
              <a:buFont typeface="Arial" panose="020B0604020202020204" pitchFamily="34" charset="0"/>
              <a:buChar char="•"/>
            </a:pPr>
            <a:r>
              <a:rPr lang="en-US" sz="2400" dirty="0"/>
              <a:t>Often used to hide reality or avoid facing the truth</a:t>
            </a:r>
          </a:p>
          <a:p>
            <a:pPr marL="852488" lvl="1" indent="-457200"/>
            <a:r>
              <a:rPr lang="en-US" sz="2200" dirty="0"/>
              <a:t>For example, the word downsizing, a euphemism for firing, can evoke fear and anger from workers or citizens</a:t>
            </a:r>
            <a:r>
              <a:rPr lang="en-US" sz="2600" dirty="0"/>
              <a:t> </a:t>
            </a:r>
          </a:p>
          <a:p>
            <a:pPr marL="457200" indent="-457200">
              <a:buFont typeface="Arial" panose="020B0604020202020204" pitchFamily="34" charset="0"/>
              <a:buChar char="•"/>
            </a:pPr>
            <a:r>
              <a:rPr lang="en-US" sz="2400" dirty="0"/>
              <a:t>Attempts have been made to use more-precise language in describing human beings</a:t>
            </a:r>
          </a:p>
          <a:p>
            <a:pPr marL="852488" lvl="1" indent="-457200"/>
            <a:r>
              <a:rPr lang="en-US" sz="2000" dirty="0"/>
              <a:t>Example: Using the word “firefighter” instead of “fireman”</a:t>
            </a:r>
          </a:p>
        </p:txBody>
      </p:sp>
    </p:spTree>
    <p:extLst>
      <p:ext uri="{BB962C8B-B14F-4D97-AF65-F5344CB8AC3E}">
        <p14:creationId xmlns:p14="http://schemas.microsoft.com/office/powerpoint/2010/main" val="20712551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B7DAD-3CF8-42E6-8E7D-7298A50EFE12}"/>
              </a:ext>
            </a:extLst>
          </p:cNvPr>
          <p:cNvSpPr>
            <a:spLocks noGrp="1"/>
          </p:cNvSpPr>
          <p:nvPr>
            <p:ph type="title"/>
          </p:nvPr>
        </p:nvSpPr>
        <p:spPr/>
        <p:txBody>
          <a:bodyPr/>
          <a:lstStyle/>
          <a:p>
            <a:r>
              <a:rPr lang="en-US" dirty="0"/>
              <a:t>Euphemism and Political Correctness, 2</a:t>
            </a:r>
          </a:p>
        </p:txBody>
      </p:sp>
      <p:sp>
        <p:nvSpPr>
          <p:cNvPr id="3" name="Content Placeholder 2">
            <a:extLst>
              <a:ext uri="{FF2B5EF4-FFF2-40B4-BE49-F238E27FC236}">
                <a16:creationId xmlns:a16="http://schemas.microsoft.com/office/drawing/2014/main" id="{32A04981-71B3-46D9-AE85-6424B01CC21C}"/>
              </a:ext>
            </a:extLst>
          </p:cNvPr>
          <p:cNvSpPr>
            <a:spLocks noGrp="1"/>
          </p:cNvSpPr>
          <p:nvPr>
            <p:ph idx="1"/>
          </p:nvPr>
        </p:nvSpPr>
        <p:spPr/>
        <p:txBody>
          <a:bodyPr/>
          <a:lstStyle/>
          <a:p>
            <a:pPr>
              <a:spcBef>
                <a:spcPts val="100"/>
              </a:spcBef>
            </a:pPr>
            <a:r>
              <a:rPr lang="en-US" dirty="0"/>
              <a:t>Politically correct language can be euphemistic</a:t>
            </a:r>
          </a:p>
          <a:p>
            <a:pPr marL="457200" indent="-457200">
              <a:spcBef>
                <a:spcPts val="100"/>
              </a:spcBef>
              <a:buFont typeface="Arial" panose="020B0604020202020204" pitchFamily="34" charset="0"/>
              <a:buChar char="•"/>
            </a:pPr>
            <a:r>
              <a:rPr lang="en-US" sz="2400" dirty="0"/>
              <a:t>The term “political correctness” was coined to indicate the ridiculous extremes to which some people have gone to avoid using language that might offend or insult</a:t>
            </a:r>
          </a:p>
          <a:p>
            <a:pPr marL="457200" indent="-457200">
              <a:spcBef>
                <a:spcPts val="100"/>
              </a:spcBef>
              <a:buFont typeface="Arial" panose="020B0604020202020204" pitchFamily="34" charset="0"/>
              <a:buChar char="•"/>
            </a:pPr>
            <a:r>
              <a:rPr lang="en-US" sz="2400" dirty="0"/>
              <a:t>Example: Using the words “economically disadvantaged” rather than the word “poor”</a:t>
            </a:r>
          </a:p>
          <a:p>
            <a:pPr>
              <a:spcBef>
                <a:spcPts val="100"/>
              </a:spcBef>
            </a:pPr>
            <a:endParaRPr lang="en-US" sz="1000" dirty="0"/>
          </a:p>
          <a:p>
            <a:pPr>
              <a:spcBef>
                <a:spcPts val="100"/>
              </a:spcBef>
            </a:pPr>
            <a:r>
              <a:rPr lang="en-US" dirty="0"/>
              <a:t>Critical thinkers should strive to remain aware of euphemisms that conceal reality</a:t>
            </a:r>
          </a:p>
          <a:p>
            <a:pPr marL="457200" indent="-457200">
              <a:spcBef>
                <a:spcPts val="100"/>
              </a:spcBef>
              <a:buFont typeface="Arial" panose="020B0604020202020204" pitchFamily="34" charset="0"/>
              <a:buChar char="•"/>
            </a:pPr>
            <a:r>
              <a:rPr lang="en-US" sz="2400" dirty="0"/>
              <a:t>Should make efforts to use words that are accurate and precise</a:t>
            </a:r>
            <a:endParaRPr lang="en-US" sz="2000" dirty="0"/>
          </a:p>
        </p:txBody>
      </p:sp>
    </p:spTree>
    <p:extLst>
      <p:ext uri="{BB962C8B-B14F-4D97-AF65-F5344CB8AC3E}">
        <p14:creationId xmlns:p14="http://schemas.microsoft.com/office/powerpoint/2010/main" val="28557114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823BE-2BD5-4F05-BA64-D27D37D0584F}"/>
              </a:ext>
            </a:extLst>
          </p:cNvPr>
          <p:cNvSpPr>
            <a:spLocks noGrp="1"/>
          </p:cNvSpPr>
          <p:nvPr>
            <p:ph type="title"/>
          </p:nvPr>
        </p:nvSpPr>
        <p:spPr/>
        <p:txBody>
          <a:bodyPr/>
          <a:lstStyle/>
          <a:p>
            <a:r>
              <a:rPr lang="en-US" altLang="en-US" dirty="0"/>
              <a:t>Ways to Be Imprecise</a:t>
            </a:r>
            <a:endParaRPr lang="en-US" dirty="0"/>
          </a:p>
        </p:txBody>
      </p:sp>
      <p:sp>
        <p:nvSpPr>
          <p:cNvPr id="3" name="Content Placeholder 2">
            <a:extLst>
              <a:ext uri="{FF2B5EF4-FFF2-40B4-BE49-F238E27FC236}">
                <a16:creationId xmlns:a16="http://schemas.microsoft.com/office/drawing/2014/main" id="{50BA744A-FB46-438D-AAF8-EA5B95A2F640}"/>
              </a:ext>
            </a:extLst>
          </p:cNvPr>
          <p:cNvSpPr>
            <a:spLocks noGrp="1"/>
          </p:cNvSpPr>
          <p:nvPr>
            <p:ph idx="1"/>
          </p:nvPr>
        </p:nvSpPr>
        <p:spPr/>
        <p:txBody>
          <a:bodyPr/>
          <a:lstStyle/>
          <a:p>
            <a:pPr>
              <a:lnSpc>
                <a:spcPct val="90000"/>
              </a:lnSpc>
            </a:pPr>
            <a:r>
              <a:rPr lang="en-US" altLang="en-US" dirty="0"/>
              <a:t>Vagueness</a:t>
            </a:r>
          </a:p>
          <a:p>
            <a:pPr lvl="1">
              <a:lnSpc>
                <a:spcPct val="90000"/>
              </a:lnSpc>
            </a:pPr>
            <a:r>
              <a:rPr lang="en-US" altLang="en-US" dirty="0"/>
              <a:t>Borderline cases</a:t>
            </a:r>
          </a:p>
          <a:p>
            <a:pPr marL="0" lvl="1" indent="0">
              <a:lnSpc>
                <a:spcPct val="90000"/>
              </a:lnSpc>
              <a:buNone/>
            </a:pPr>
            <a:endParaRPr lang="en-US" altLang="en-US" dirty="0"/>
          </a:p>
          <a:p>
            <a:pPr>
              <a:lnSpc>
                <a:spcPct val="90000"/>
              </a:lnSpc>
            </a:pPr>
            <a:r>
              <a:rPr lang="en-US" altLang="en-US" dirty="0"/>
              <a:t>Overgenerality</a:t>
            </a:r>
          </a:p>
          <a:p>
            <a:pPr lvl="1">
              <a:lnSpc>
                <a:spcPct val="90000"/>
              </a:lnSpc>
            </a:pPr>
            <a:r>
              <a:rPr lang="en-US" altLang="en-US" dirty="0"/>
              <a:t>Too general; too many things fit the description of the answer and thus the answer is not useful</a:t>
            </a:r>
          </a:p>
          <a:p>
            <a:pPr marL="0" lvl="1" indent="0">
              <a:lnSpc>
                <a:spcPct val="90000"/>
              </a:lnSpc>
              <a:buNone/>
            </a:pPr>
            <a:endParaRPr lang="en-US" altLang="en-US" dirty="0"/>
          </a:p>
          <a:p>
            <a:pPr>
              <a:lnSpc>
                <a:spcPct val="90000"/>
              </a:lnSpc>
            </a:pPr>
            <a:r>
              <a:rPr lang="en-US" altLang="en-US" dirty="0"/>
              <a:t>Ambiguity</a:t>
            </a:r>
          </a:p>
          <a:p>
            <a:pPr lvl="1">
              <a:lnSpc>
                <a:spcPct val="90000"/>
              </a:lnSpc>
            </a:pPr>
            <a:r>
              <a:rPr lang="en-US" altLang="en-US" dirty="0"/>
              <a:t>A word is ambiguous when it has more than one meaning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C4660-DB4E-4B4D-80C7-2927EF7E7B19}"/>
              </a:ext>
            </a:extLst>
          </p:cNvPr>
          <p:cNvSpPr>
            <a:spLocks noGrp="1"/>
          </p:cNvSpPr>
          <p:nvPr>
            <p:ph type="title"/>
          </p:nvPr>
        </p:nvSpPr>
        <p:spPr/>
        <p:txBody>
          <a:bodyPr/>
          <a:lstStyle/>
          <a:p>
            <a:r>
              <a:rPr lang="en-US" altLang="en-US" dirty="0"/>
              <a:t>Vagueness, 1</a:t>
            </a:r>
            <a:endParaRPr lang="en-US" dirty="0"/>
          </a:p>
        </p:txBody>
      </p:sp>
      <p:sp>
        <p:nvSpPr>
          <p:cNvPr id="3" name="Content Placeholder 2">
            <a:extLst>
              <a:ext uri="{FF2B5EF4-FFF2-40B4-BE49-F238E27FC236}">
                <a16:creationId xmlns:a16="http://schemas.microsoft.com/office/drawing/2014/main" id="{6DDC2453-9E1B-4DF5-A1C0-712282B89ED8}"/>
              </a:ext>
            </a:extLst>
          </p:cNvPr>
          <p:cNvSpPr>
            <a:spLocks noGrp="1"/>
          </p:cNvSpPr>
          <p:nvPr>
            <p:ph idx="1"/>
          </p:nvPr>
        </p:nvSpPr>
        <p:spPr/>
        <p:txBody>
          <a:bodyPr/>
          <a:lstStyle/>
          <a:p>
            <a:pPr>
              <a:lnSpc>
                <a:spcPct val="80000"/>
              </a:lnSpc>
            </a:pPr>
            <a:r>
              <a:rPr lang="en-US" altLang="en-US" dirty="0"/>
              <a:t>A word (or group of words) is </a:t>
            </a:r>
            <a:r>
              <a:rPr lang="en-US" altLang="en-US" b="1" dirty="0"/>
              <a:t>vague</a:t>
            </a:r>
            <a:r>
              <a:rPr lang="en-US" altLang="en-US" dirty="0"/>
              <a:t> when its meaning is inexact</a:t>
            </a:r>
          </a:p>
          <a:p>
            <a:pPr>
              <a:lnSpc>
                <a:spcPct val="80000"/>
              </a:lnSpc>
            </a:pPr>
            <a:endParaRPr lang="en-US" altLang="en-US" sz="1000" dirty="0"/>
          </a:p>
          <a:p>
            <a:r>
              <a:rPr lang="en-US" altLang="en-US" dirty="0"/>
              <a:t>A vague word </a:t>
            </a:r>
            <a:r>
              <a:rPr lang="en-US" dirty="0"/>
              <a:t>divides things into those which the word:</a:t>
            </a:r>
          </a:p>
          <a:p>
            <a:r>
              <a:rPr lang="en-US" sz="1000" dirty="0"/>
              <a:t> </a:t>
            </a:r>
          </a:p>
          <a:p>
            <a:pPr marL="457200" indent="-457200">
              <a:buFont typeface="Arial" panose="020B0604020202020204" pitchFamily="34" charset="0"/>
              <a:buChar char="•"/>
            </a:pPr>
            <a:r>
              <a:rPr lang="en-US" sz="2400" dirty="0"/>
              <a:t>Clearly applies</a:t>
            </a:r>
          </a:p>
          <a:p>
            <a:pPr marL="457200" indent="-457200">
              <a:buFont typeface="Arial" panose="020B0604020202020204" pitchFamily="34" charset="0"/>
              <a:buChar char="•"/>
            </a:pPr>
            <a:r>
              <a:rPr lang="en-US" sz="2400" dirty="0"/>
              <a:t>Clearly does not apply</a:t>
            </a:r>
          </a:p>
          <a:p>
            <a:pPr marL="457200" indent="-457200">
              <a:buFont typeface="Arial" panose="020B0604020202020204" pitchFamily="34" charset="0"/>
              <a:buChar char="•"/>
            </a:pPr>
            <a:r>
              <a:rPr lang="en-US" sz="2400" dirty="0"/>
              <a:t>May or may not apply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C4660-DB4E-4B4D-80C7-2927EF7E7B19}"/>
              </a:ext>
            </a:extLst>
          </p:cNvPr>
          <p:cNvSpPr>
            <a:spLocks noGrp="1"/>
          </p:cNvSpPr>
          <p:nvPr>
            <p:ph type="title"/>
          </p:nvPr>
        </p:nvSpPr>
        <p:spPr/>
        <p:txBody>
          <a:bodyPr/>
          <a:lstStyle/>
          <a:p>
            <a:r>
              <a:rPr lang="en-US" altLang="en-US" dirty="0"/>
              <a:t>Vagueness, 2</a:t>
            </a:r>
            <a:endParaRPr lang="en-US" dirty="0"/>
          </a:p>
        </p:txBody>
      </p:sp>
      <p:sp>
        <p:nvSpPr>
          <p:cNvPr id="3" name="Content Placeholder 2">
            <a:extLst>
              <a:ext uri="{FF2B5EF4-FFF2-40B4-BE49-F238E27FC236}">
                <a16:creationId xmlns:a16="http://schemas.microsoft.com/office/drawing/2014/main" id="{6DDC2453-9E1B-4DF5-A1C0-712282B89ED8}"/>
              </a:ext>
            </a:extLst>
          </p:cNvPr>
          <p:cNvSpPr>
            <a:spLocks noGrp="1"/>
          </p:cNvSpPr>
          <p:nvPr>
            <p:ph idx="1"/>
          </p:nvPr>
        </p:nvSpPr>
        <p:spPr/>
        <p:txBody>
          <a:bodyPr/>
          <a:lstStyle/>
          <a:p>
            <a:r>
              <a:rPr lang="en-US" dirty="0"/>
              <a:t>Should be avoided because it frustrates clear thinking and communication</a:t>
            </a:r>
          </a:p>
          <a:p>
            <a:endParaRPr lang="en-US" altLang="en-US" sz="2400" dirty="0"/>
          </a:p>
          <a:p>
            <a:r>
              <a:rPr lang="en-US" dirty="0"/>
              <a:t>Nearly all words are vague to some degree</a:t>
            </a:r>
          </a:p>
          <a:p>
            <a:pPr marL="457200" indent="-457200">
              <a:buFont typeface="Arial" panose="020B0604020202020204" pitchFamily="34" charset="0"/>
              <a:buChar char="•"/>
            </a:pPr>
            <a:r>
              <a:rPr lang="en-US" sz="2400" dirty="0"/>
              <a:t>Some words, such as indecent and obscene, are extremely vague</a:t>
            </a:r>
          </a:p>
          <a:p>
            <a:pPr marL="852488" lvl="1" indent="-457200"/>
            <a:r>
              <a:rPr lang="en-US" sz="2000" dirty="0"/>
              <a:t>Create lots of difficult borderline cases</a:t>
            </a:r>
          </a:p>
        </p:txBody>
      </p:sp>
    </p:spTree>
    <p:extLst>
      <p:ext uri="{BB962C8B-B14F-4D97-AF65-F5344CB8AC3E}">
        <p14:creationId xmlns:p14="http://schemas.microsoft.com/office/powerpoint/2010/main" val="31272012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0C6EE-B04F-4046-9B6E-FC59E19FC2DD}"/>
              </a:ext>
            </a:extLst>
          </p:cNvPr>
          <p:cNvSpPr>
            <a:spLocks noGrp="1"/>
          </p:cNvSpPr>
          <p:nvPr>
            <p:ph type="title"/>
          </p:nvPr>
        </p:nvSpPr>
        <p:spPr/>
        <p:txBody>
          <a:bodyPr/>
          <a:lstStyle/>
          <a:p>
            <a:r>
              <a:rPr lang="en-US" altLang="en-US" dirty="0"/>
              <a:t>Overgenerality, 1</a:t>
            </a:r>
            <a:endParaRPr lang="en-US" dirty="0"/>
          </a:p>
        </p:txBody>
      </p:sp>
      <p:sp>
        <p:nvSpPr>
          <p:cNvPr id="3" name="Content Placeholder 2">
            <a:extLst>
              <a:ext uri="{FF2B5EF4-FFF2-40B4-BE49-F238E27FC236}">
                <a16:creationId xmlns:a16="http://schemas.microsoft.com/office/drawing/2014/main" id="{CE5A29CC-C8A2-47DD-8B10-F746E586766F}"/>
              </a:ext>
            </a:extLst>
          </p:cNvPr>
          <p:cNvSpPr>
            <a:spLocks noGrp="1"/>
          </p:cNvSpPr>
          <p:nvPr>
            <p:ph idx="1"/>
          </p:nvPr>
        </p:nvSpPr>
        <p:spPr/>
        <p:txBody>
          <a:bodyPr/>
          <a:lstStyle/>
          <a:p>
            <a:r>
              <a:rPr lang="en-US" altLang="en-US" dirty="0"/>
              <a:t>Overgeneral words provide too much information to be useful (in a given context)</a:t>
            </a:r>
          </a:p>
          <a:p>
            <a:pPr marL="457200" indent="-457200">
              <a:buFont typeface="Arial" panose="020B0604020202020204" pitchFamily="34" charset="0"/>
              <a:buChar char="•"/>
            </a:pPr>
            <a:r>
              <a:rPr lang="en-US" altLang="en-US" sz="2400" dirty="0"/>
              <a:t>Will not be vague (that is</a:t>
            </a:r>
            <a:r>
              <a:rPr lang="en-US" altLang="en-US" sz="2400" i="1" dirty="0"/>
              <a:t>,</a:t>
            </a:r>
            <a:r>
              <a:rPr lang="en-US" altLang="en-US" sz="2400" dirty="0"/>
              <a:t> they won’t give rise to borderline cases), but neither will they be useful</a:t>
            </a:r>
          </a:p>
          <a:p>
            <a:pPr marL="457200" lvl="1" indent="-457200"/>
            <a:r>
              <a:rPr lang="en-US" altLang="en-US" dirty="0"/>
              <a:t>Example of an overgeneral answer </a:t>
            </a:r>
          </a:p>
          <a:p>
            <a:pPr lvl="2"/>
            <a:r>
              <a:rPr lang="en-US" altLang="en-US" dirty="0"/>
              <a:t>Q: “What is 7+5?” </a:t>
            </a:r>
          </a:p>
          <a:p>
            <a:pPr lvl="2"/>
            <a:r>
              <a:rPr lang="en-US" altLang="en-US" dirty="0"/>
              <a:t>A: “More than 2”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0C6EE-B04F-4046-9B6E-FC59E19FC2DD}"/>
              </a:ext>
            </a:extLst>
          </p:cNvPr>
          <p:cNvSpPr>
            <a:spLocks noGrp="1"/>
          </p:cNvSpPr>
          <p:nvPr>
            <p:ph type="title"/>
          </p:nvPr>
        </p:nvSpPr>
        <p:spPr/>
        <p:txBody>
          <a:bodyPr/>
          <a:lstStyle/>
          <a:p>
            <a:r>
              <a:rPr lang="en-US" altLang="en-US" dirty="0"/>
              <a:t>Overgenerality, 2</a:t>
            </a:r>
            <a:endParaRPr lang="en-US" dirty="0"/>
          </a:p>
        </p:txBody>
      </p:sp>
      <p:sp>
        <p:nvSpPr>
          <p:cNvPr id="3" name="Content Placeholder 2">
            <a:extLst>
              <a:ext uri="{FF2B5EF4-FFF2-40B4-BE49-F238E27FC236}">
                <a16:creationId xmlns:a16="http://schemas.microsoft.com/office/drawing/2014/main" id="{CE5A29CC-C8A2-47DD-8B10-F746E586766F}"/>
              </a:ext>
            </a:extLst>
          </p:cNvPr>
          <p:cNvSpPr>
            <a:spLocks noGrp="1"/>
          </p:cNvSpPr>
          <p:nvPr>
            <p:ph idx="1"/>
          </p:nvPr>
        </p:nvSpPr>
        <p:spPr/>
        <p:txBody>
          <a:bodyPr/>
          <a:lstStyle/>
          <a:p>
            <a:r>
              <a:rPr lang="en-US" altLang="en-US" dirty="0"/>
              <a:t>Context is relevant </a:t>
            </a:r>
          </a:p>
          <a:p>
            <a:pPr lvl="1"/>
            <a:r>
              <a:rPr lang="en-US" altLang="en-US" dirty="0"/>
              <a:t>For example, “He’s human” is an adequate answer to the question “Is your chess opponent human or a computer?” but is a poor response to the question “What’s your new boyfriend like?”</a:t>
            </a:r>
          </a:p>
          <a:p>
            <a:endParaRPr lang="en-US" sz="1000" dirty="0"/>
          </a:p>
          <a:p>
            <a:r>
              <a:rPr lang="en-US" dirty="0"/>
              <a:t>Words may be both vague and overgeneral</a:t>
            </a:r>
          </a:p>
          <a:p>
            <a:pPr marL="457200" indent="-457200">
              <a:buFont typeface="Arial" panose="020B0604020202020204" pitchFamily="34" charset="0"/>
              <a:buChar char="•"/>
            </a:pPr>
            <a:r>
              <a:rPr lang="en-US" sz="2400" dirty="0"/>
              <a:t>For example, describing your lost luggage as “a large black bag” is both too vague and too general</a:t>
            </a:r>
            <a:endParaRPr lang="en-US" altLang="en-US" sz="2400" dirty="0"/>
          </a:p>
        </p:txBody>
      </p:sp>
    </p:spTree>
    <p:extLst>
      <p:ext uri="{BB962C8B-B14F-4D97-AF65-F5344CB8AC3E}">
        <p14:creationId xmlns:p14="http://schemas.microsoft.com/office/powerpoint/2010/main" val="35410399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93C4B-C994-4D9F-B969-7AA7C8C92B8B}"/>
              </a:ext>
            </a:extLst>
          </p:cNvPr>
          <p:cNvSpPr>
            <a:spLocks noGrp="1"/>
          </p:cNvSpPr>
          <p:nvPr>
            <p:ph type="title"/>
          </p:nvPr>
        </p:nvSpPr>
        <p:spPr/>
        <p:txBody>
          <a:bodyPr/>
          <a:lstStyle/>
          <a:p>
            <a:r>
              <a:rPr lang="en-US" altLang="en-US" dirty="0"/>
              <a:t>Ambiguity, 1</a:t>
            </a:r>
            <a:endParaRPr lang="en-US" dirty="0"/>
          </a:p>
        </p:txBody>
      </p:sp>
      <p:sp>
        <p:nvSpPr>
          <p:cNvPr id="3" name="Content Placeholder 2">
            <a:extLst>
              <a:ext uri="{FF2B5EF4-FFF2-40B4-BE49-F238E27FC236}">
                <a16:creationId xmlns:a16="http://schemas.microsoft.com/office/drawing/2014/main" id="{5AB17993-05FD-4533-899B-B338EE1EEBF3}"/>
              </a:ext>
            </a:extLst>
          </p:cNvPr>
          <p:cNvSpPr>
            <a:spLocks noGrp="1"/>
          </p:cNvSpPr>
          <p:nvPr>
            <p:ph idx="1"/>
          </p:nvPr>
        </p:nvSpPr>
        <p:spPr/>
        <p:txBody>
          <a:bodyPr/>
          <a:lstStyle/>
          <a:p>
            <a:r>
              <a:rPr lang="en-US" altLang="en-US" dirty="0"/>
              <a:t>A word or expression is </a:t>
            </a:r>
            <a:r>
              <a:rPr lang="en-US" altLang="en-US" b="1" dirty="0"/>
              <a:t>ambiguous</a:t>
            </a:r>
            <a:r>
              <a:rPr lang="en-US" altLang="en-US" dirty="0"/>
              <a:t> if it has two or more meanings and the context does not make clear which meaning is intended</a:t>
            </a:r>
          </a:p>
          <a:p>
            <a:pPr lvl="1"/>
            <a:r>
              <a:rPr lang="en-US" altLang="en-US" dirty="0"/>
              <a:t>“Ambi” means “both”</a:t>
            </a:r>
          </a:p>
          <a:p>
            <a:pPr lvl="2"/>
            <a:r>
              <a:rPr lang="en-US" altLang="en-US" dirty="0"/>
              <a:t>A word that is ambiguous has two meanings but can’t “mean” both at the same time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93C4B-C994-4D9F-B969-7AA7C8C92B8B}"/>
              </a:ext>
            </a:extLst>
          </p:cNvPr>
          <p:cNvSpPr>
            <a:spLocks noGrp="1"/>
          </p:cNvSpPr>
          <p:nvPr>
            <p:ph type="title"/>
          </p:nvPr>
        </p:nvSpPr>
        <p:spPr/>
        <p:txBody>
          <a:bodyPr/>
          <a:lstStyle/>
          <a:p>
            <a:r>
              <a:rPr lang="en-US" altLang="en-US" dirty="0"/>
              <a:t>Ambiguity, 2</a:t>
            </a:r>
            <a:endParaRPr lang="en-US" dirty="0"/>
          </a:p>
        </p:txBody>
      </p:sp>
      <p:sp>
        <p:nvSpPr>
          <p:cNvPr id="3" name="Content Placeholder 2">
            <a:extLst>
              <a:ext uri="{FF2B5EF4-FFF2-40B4-BE49-F238E27FC236}">
                <a16:creationId xmlns:a16="http://schemas.microsoft.com/office/drawing/2014/main" id="{5AB17993-05FD-4533-899B-B338EE1EEBF3}"/>
              </a:ext>
            </a:extLst>
          </p:cNvPr>
          <p:cNvSpPr>
            <a:spLocks noGrp="1"/>
          </p:cNvSpPr>
          <p:nvPr>
            <p:ph idx="1"/>
          </p:nvPr>
        </p:nvSpPr>
        <p:spPr/>
        <p:txBody>
          <a:bodyPr/>
          <a:lstStyle/>
          <a:p>
            <a:r>
              <a:rPr lang="en-US" altLang="en-US" b="1" dirty="0"/>
              <a:t>Semantic ambiguities</a:t>
            </a:r>
            <a:r>
              <a:rPr lang="en-US" altLang="en-US" dirty="0"/>
              <a:t>: Ambiguities that result from uncertainty about the meanings of an individual word or phrase</a:t>
            </a:r>
          </a:p>
          <a:p>
            <a:pPr lvl="1"/>
            <a:r>
              <a:rPr lang="en-US" altLang="en-US" dirty="0"/>
              <a:t>For example, Joe went to the bank</a:t>
            </a:r>
          </a:p>
          <a:p>
            <a:pPr lvl="2"/>
            <a:r>
              <a:rPr lang="en-US" altLang="en-US" dirty="0"/>
              <a:t>What kind of bank? Financial Institution? A slope that borders on a river? A blood bank?</a:t>
            </a:r>
          </a:p>
        </p:txBody>
      </p:sp>
    </p:spTree>
    <p:extLst>
      <p:ext uri="{BB962C8B-B14F-4D97-AF65-F5344CB8AC3E}">
        <p14:creationId xmlns:p14="http://schemas.microsoft.com/office/powerpoint/2010/main" val="2494654047"/>
      </p:ext>
    </p:extLst>
  </p:cSld>
  <p:clrMapOvr>
    <a:masterClrMapping/>
  </p:clrMapOvr>
</p:sld>
</file>

<file path=ppt/theme/theme1.xml><?xml version="1.0" encoding="utf-8"?>
<a:theme xmlns:a="http://schemas.openxmlformats.org/drawingml/2006/main" name="1_Capsules">
  <a:themeElements>
    <a:clrScheme name="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fontScheme name="Capsule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Capsules 2">
        <a:dk1>
          <a:srgbClr val="000000"/>
        </a:dk1>
        <a:lt1>
          <a:srgbClr val="FFFFFF"/>
        </a:lt1>
        <a:dk2>
          <a:srgbClr val="000000"/>
        </a:dk2>
        <a:lt2>
          <a:srgbClr val="808000"/>
        </a:lt2>
        <a:accent1>
          <a:srgbClr val="FFCC99"/>
        </a:accent1>
        <a:accent2>
          <a:srgbClr val="99CC00"/>
        </a:accent2>
        <a:accent3>
          <a:srgbClr val="FFFFFF"/>
        </a:accent3>
        <a:accent4>
          <a:srgbClr val="000000"/>
        </a:accent4>
        <a:accent5>
          <a:srgbClr val="FFE2CA"/>
        </a:accent5>
        <a:accent6>
          <a:srgbClr val="8AB900"/>
        </a:accent6>
        <a:hlink>
          <a:srgbClr val="336600"/>
        </a:hlink>
        <a:folHlink>
          <a:srgbClr val="FFCC00"/>
        </a:folHlink>
      </a:clrScheme>
      <a:clrMap bg1="lt1" tx1="dk1" bg2="lt2" tx2="dk2" accent1="accent1" accent2="accent2" accent3="accent3" accent4="accent4" accent5="accent5" accent6="accent6" hlink="hlink" folHlink="folHlink"/>
    </a:extraClrScheme>
    <a:extraClrScheme>
      <a:clrScheme name="Capsules 3">
        <a:dk1>
          <a:srgbClr val="006699"/>
        </a:dk1>
        <a:lt1>
          <a:srgbClr val="FFFFFF"/>
        </a:lt1>
        <a:dk2>
          <a:srgbClr val="6699FF"/>
        </a:dk2>
        <a:lt2>
          <a:srgbClr val="FFFFFF"/>
        </a:lt2>
        <a:accent1>
          <a:srgbClr val="33CCCC"/>
        </a:accent1>
        <a:accent2>
          <a:srgbClr val="006699"/>
        </a:accent2>
        <a:accent3>
          <a:srgbClr val="B8CAFF"/>
        </a:accent3>
        <a:accent4>
          <a:srgbClr val="DADADA"/>
        </a:accent4>
        <a:accent5>
          <a:srgbClr val="ADE2E2"/>
        </a:accent5>
        <a:accent6>
          <a:srgbClr val="005C8A"/>
        </a:accent6>
        <a:hlink>
          <a:srgbClr val="99CC00"/>
        </a:hlink>
        <a:folHlink>
          <a:srgbClr val="FFFFCC"/>
        </a:folHlink>
      </a:clrScheme>
      <a:clrMap bg1="dk2" tx1="lt1" bg2="dk1" tx2="lt2" accent1="accent1" accent2="accent2" accent3="accent3" accent4="accent4" accent5="accent5" accent6="accent6" hlink="hlink" folHlink="folHlink"/>
    </a:extraClrScheme>
    <a:extraClrScheme>
      <a:clrScheme name="Capsules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clrMap bg1="lt1" tx1="dk1" bg2="lt2" tx2="dk2" accent1="accent1" accent2="accent2" accent3="accent3" accent4="accent4" accent5="accent5" accent6="accent6" hlink="hlink" folHlink="folHlink"/>
    </a:extraClrScheme>
    <a:extraClrScheme>
      <a:clrScheme name="Capsules 5">
        <a:dk1>
          <a:srgbClr val="000066"/>
        </a:dk1>
        <a:lt1>
          <a:srgbClr val="FFFFFF"/>
        </a:lt1>
        <a:dk2>
          <a:srgbClr val="336699"/>
        </a:dk2>
        <a:lt2>
          <a:srgbClr val="FFFFEB"/>
        </a:lt2>
        <a:accent1>
          <a:srgbClr val="99CCFF"/>
        </a:accent1>
        <a:accent2>
          <a:srgbClr val="9999FF"/>
        </a:accent2>
        <a:accent3>
          <a:srgbClr val="ADB8CA"/>
        </a:accent3>
        <a:accent4>
          <a:srgbClr val="DADADA"/>
        </a:accent4>
        <a:accent5>
          <a:srgbClr val="CAE2FF"/>
        </a:accent5>
        <a:accent6>
          <a:srgbClr val="8A8A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Capsules 6">
        <a:dk1>
          <a:srgbClr val="808000"/>
        </a:dk1>
        <a:lt1>
          <a:srgbClr val="FFFFFF"/>
        </a:lt1>
        <a:dk2>
          <a:srgbClr val="006666"/>
        </a:dk2>
        <a:lt2>
          <a:srgbClr val="FFFFFF"/>
        </a:lt2>
        <a:accent1>
          <a:srgbClr val="FFCC66"/>
        </a:accent1>
        <a:accent2>
          <a:srgbClr val="00ACA8"/>
        </a:accent2>
        <a:accent3>
          <a:srgbClr val="AAB8B8"/>
        </a:accent3>
        <a:accent4>
          <a:srgbClr val="DADADA"/>
        </a:accent4>
        <a:accent5>
          <a:srgbClr val="FFE2B8"/>
        </a:accent5>
        <a:accent6>
          <a:srgbClr val="009B98"/>
        </a:accent6>
        <a:hlink>
          <a:srgbClr val="CCCC00"/>
        </a:hlink>
        <a:folHlink>
          <a:srgbClr val="33CCCC"/>
        </a:folHlink>
      </a:clrScheme>
      <a:clrMap bg1="dk2" tx1="lt1" bg2="dk1" tx2="lt2" accent1="accent1" accent2="accent2" accent3="accent3" accent4="accent4" accent5="accent5" accent6="accent6" hlink="hlink" folHlink="folHlink"/>
    </a:extraClrScheme>
    <a:extraClrScheme>
      <a:clrScheme name="Capsules 7">
        <a:dk1>
          <a:srgbClr val="FFFFCC"/>
        </a:dk1>
        <a:lt1>
          <a:srgbClr val="FFFFFF"/>
        </a:lt1>
        <a:dk2>
          <a:srgbClr val="660033"/>
        </a:dk2>
        <a:lt2>
          <a:srgbClr val="FFFFFF"/>
        </a:lt2>
        <a:accent1>
          <a:srgbClr val="FF9900"/>
        </a:accent1>
        <a:accent2>
          <a:srgbClr val="CC3300"/>
        </a:accent2>
        <a:accent3>
          <a:srgbClr val="B8AAAD"/>
        </a:accent3>
        <a:accent4>
          <a:srgbClr val="DADADA"/>
        </a:accent4>
        <a:accent5>
          <a:srgbClr val="FFCAAA"/>
        </a:accent5>
        <a:accent6>
          <a:srgbClr val="B92D00"/>
        </a:accent6>
        <a:hlink>
          <a:srgbClr val="FFCC00"/>
        </a:hlink>
        <a:folHlink>
          <a:srgbClr val="FFCC99"/>
        </a:folHlink>
      </a:clrScheme>
      <a:clrMap bg1="dk2" tx1="lt1" bg2="dk1" tx2="lt2" accent1="accent1" accent2="accent2" accent3="accent3" accent4="accent4" accent5="accent5" accent6="accent6" hlink="hlink" folHlink="folHlink"/>
    </a:extraClrScheme>
    <a:extraClrScheme>
      <a:clrScheme name="Capsules 8">
        <a:dk1>
          <a:srgbClr val="FF0000"/>
        </a:dk1>
        <a:lt1>
          <a:srgbClr val="FFFFFF"/>
        </a:lt1>
        <a:dk2>
          <a:srgbClr val="000000"/>
        </a:dk2>
        <a:lt2>
          <a:srgbClr val="FFFFFF"/>
        </a:lt2>
        <a:accent1>
          <a:srgbClr val="FFCC00"/>
        </a:accent1>
        <a:accent2>
          <a:srgbClr val="CC3300"/>
        </a:accent2>
        <a:accent3>
          <a:srgbClr val="AAAAAA"/>
        </a:accent3>
        <a:accent4>
          <a:srgbClr val="DADADA"/>
        </a:accent4>
        <a:accent5>
          <a:srgbClr val="FFE2AA"/>
        </a:accent5>
        <a:accent6>
          <a:srgbClr val="B92D00"/>
        </a:accent6>
        <a:hlink>
          <a:srgbClr val="FF6600"/>
        </a:hlink>
        <a:folHlink>
          <a:srgbClr val="FF7C8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3B1605E6CAFF34DA7688D4A3DE741FC" ma:contentTypeVersion="" ma:contentTypeDescription="Create a new document." ma:contentTypeScope="" ma:versionID="05ef95cd2ad246d0c8271ec60b17ad4f">
  <xsd:schema xmlns:xsd="http://www.w3.org/2001/XMLSchema" xmlns:xs="http://www.w3.org/2001/XMLSchema" xmlns:p="http://schemas.microsoft.com/office/2006/metadata/properties" xmlns:ns2="dd132adf-85ac-4a18-8a8f-eabd02632a11" xmlns:ns3="8f5cc36b-c016-4758-adce-9e0f69c0453c" targetNamespace="http://schemas.microsoft.com/office/2006/metadata/properties" ma:root="true" ma:fieldsID="c503de9789163bd5bbe326fdacfa265e" ns2:_="" ns3:_="">
    <xsd:import namespace="dd132adf-85ac-4a18-8a8f-eabd02632a11"/>
    <xsd:import namespace="8f5cc36b-c016-4758-adce-9e0f69c0453c"/>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d132adf-85ac-4a18-8a8f-eabd02632a11"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8f5cc36b-c016-4758-adce-9e0f69c0453c" elementFormDefault="qualified">
    <xsd:import namespace="http://schemas.microsoft.com/office/2006/documentManagement/types"/>
    <xsd:import namespace="http://schemas.microsoft.com/office/infopath/2007/PartnerControls"/>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4ED1CCD-6D3E-4BB8-ABC3-AAAF306D9E20}">
  <ds:schemaRefs>
    <ds:schemaRef ds:uri="http://schemas.microsoft.com/sharepoint/v3/contenttype/forms"/>
  </ds:schemaRefs>
</ds:datastoreItem>
</file>

<file path=customXml/itemProps2.xml><?xml version="1.0" encoding="utf-8"?>
<ds:datastoreItem xmlns:ds="http://schemas.openxmlformats.org/officeDocument/2006/customXml" ds:itemID="{67ABAEDF-DCB9-441B-8D5C-7A00CE6B17E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d132adf-85ac-4a18-8a8f-eabd02632a11"/>
    <ds:schemaRef ds:uri="8f5cc36b-c016-4758-adce-9e0f69c0453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F778D8A-5FC7-489C-8664-551BDEDB9E63}">
  <ds:schemaRefs>
    <ds:schemaRef ds:uri="http://schemas.microsoft.com/office/2006/documentManagement/types"/>
    <ds:schemaRef ds:uri="3b891efd-a537-4e57-a9a6-7bde74ae8a20"/>
    <ds:schemaRef ds:uri="http://purl.org/dc/elements/1.1/"/>
    <ds:schemaRef ds:uri="http://schemas.openxmlformats.org/package/2006/metadata/core-properties"/>
    <ds:schemaRef ds:uri="http://schemas.microsoft.com/office/infopath/2007/PartnerControls"/>
    <ds:schemaRef ds:uri="http://purl.org/dc/terms/"/>
    <ds:schemaRef ds:uri="aa4f5ada-9d1d-46d6-b705-f2cf90d05a91"/>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798</TotalTime>
  <Words>1573</Words>
  <Application>Microsoft Office PowerPoint</Application>
  <PresentationFormat>On-screen Show (4:3)</PresentationFormat>
  <Paragraphs>159</Paragraphs>
  <Slides>28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MS PGothic</vt:lpstr>
      <vt:lpstr>Arial</vt:lpstr>
      <vt:lpstr>Calibri</vt:lpstr>
      <vt:lpstr>Wingdings</vt:lpstr>
      <vt:lpstr>1_Capsules</vt:lpstr>
      <vt:lpstr>Critical Thinking: A Student’s Introduction</vt:lpstr>
      <vt:lpstr>The Need for Precision</vt:lpstr>
      <vt:lpstr>Ways to Be Imprecise</vt:lpstr>
      <vt:lpstr>Vagueness, 1</vt:lpstr>
      <vt:lpstr>Vagueness, 2</vt:lpstr>
      <vt:lpstr>Overgenerality, 1</vt:lpstr>
      <vt:lpstr>Overgenerality, 2</vt:lpstr>
      <vt:lpstr>Ambiguity, 1</vt:lpstr>
      <vt:lpstr>Ambiguity, 2</vt:lpstr>
      <vt:lpstr>Ambiguity, 3</vt:lpstr>
      <vt:lpstr>Types of Disputes, 1</vt:lpstr>
      <vt:lpstr>Types of Disputes, 2</vt:lpstr>
      <vt:lpstr>Importance of Precise Definitions</vt:lpstr>
      <vt:lpstr>Types of Definitions, 1</vt:lpstr>
      <vt:lpstr>Types of Definitions, 2</vt:lpstr>
      <vt:lpstr>Strategies for Defining, 1</vt:lpstr>
      <vt:lpstr>Strategies for Defining, 2</vt:lpstr>
      <vt:lpstr>Strategies for Defining, 3</vt:lpstr>
      <vt:lpstr>Strategies for Defining, 4</vt:lpstr>
      <vt:lpstr>Rules for Constructing Good Lexical Definitions, 1</vt:lpstr>
      <vt:lpstr>Rules for Constructing Good Lexical Definitions, 2</vt:lpstr>
      <vt:lpstr>Emotive Language</vt:lpstr>
      <vt:lpstr>Emotive Power of Words, 1</vt:lpstr>
      <vt:lpstr>Emotive Power of Words, 2</vt:lpstr>
      <vt:lpstr>Questions to Ask When Determining Whether Language Is Unduly Emotive, 1</vt:lpstr>
      <vt:lpstr>Questions to Ask When Determining Whether Language Is Unduly Emotive, 2</vt:lpstr>
      <vt:lpstr>Euphemism and Political Correctness, 1</vt:lpstr>
      <vt:lpstr>Euphemism and Political Correctness, 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Bhavana Balaji</dc:creator>
  <cp:lastModifiedBy>Cote, Tim</cp:lastModifiedBy>
  <cp:revision>68</cp:revision>
  <cp:lastPrinted>1601-01-01T00:00:00Z</cp:lastPrinted>
  <dcterms:created xsi:type="dcterms:W3CDTF">1601-01-01T00:00:00Z</dcterms:created>
  <dcterms:modified xsi:type="dcterms:W3CDTF">2019-01-07T20:57:14Z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y fmtid="{D5CDD505-2E9C-101B-9397-08002B2CF9AE}" pid="3" name="ContentTypeId">
    <vt:lpwstr>0x010100E3B1605E6CAFF34DA7688D4A3DE741FC</vt:lpwstr>
  </property>
</Properties>
</file>