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http://customooxmlschemas.google.com/">
      <go:slidesCustomData xmlns:go="http://customooxmlschemas.google.com/" r:id="rId47" roundtripDataSignature="AMtx7miUT7pJdVrflD/oxIx9d+1Iwb1G6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147D857-545D-4D97-AEB9-B67025C2B9C7}">
  <a:tblStyle styleId="{B147D857-545D-4D97-AEB9-B67025C2B9C7}" styleName="Table_0">
    <a:wholeTbl>
      <a:tcTxStyle b="off" i="off">
        <a:font>
          <a:latin typeface="Arial"/>
          <a:ea typeface="Arial"/>
          <a:cs typeface="Arial"/>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6E7E9"/>
          </a:solidFill>
        </a:fill>
      </a:tcStyle>
    </a:wholeTbl>
    <a:band1H>
      <a:tcTxStyle/>
      <a:tcStyle>
        <a:fill>
          <a:solidFill>
            <a:srgbClr val="CACBD0"/>
          </a:solidFill>
        </a:fill>
      </a:tcStyle>
    </a:band1H>
    <a:band2H>
      <a:tcTxStyle/>
    </a:band2H>
    <a:band1V>
      <a:tcTxStyle/>
      <a:tcStyle>
        <a:fill>
          <a:solidFill>
            <a:srgbClr val="CACBD0"/>
          </a:solidFill>
        </a:fill>
      </a:tcStyle>
    </a:band1V>
    <a:band2V>
      <a:tcTxStyle/>
    </a:band2V>
    <a:lastCol>
      <a:tcTxStyle b="on" i="off">
        <a:font>
          <a:latin typeface="Arial"/>
          <a:ea typeface="Arial"/>
          <a:cs typeface="Arial"/>
        </a:font>
        <a:schemeClr val="lt1"/>
      </a:tcTxStyle>
      <a:tcStyle>
        <a:fill>
          <a:solidFill>
            <a:schemeClr val="accent4"/>
          </a:solidFill>
        </a:fill>
      </a:tcStyle>
    </a:lastCol>
    <a:firstCol>
      <a:tcTxStyle b="on" i="off">
        <a:font>
          <a:latin typeface="Arial"/>
          <a:ea typeface="Arial"/>
          <a:cs typeface="Arial"/>
        </a:font>
        <a:schemeClr val="lt1"/>
      </a:tcTxStyle>
      <a:tcStyle>
        <a:fill>
          <a:solidFill>
            <a:schemeClr val="accent4"/>
          </a:solidFill>
        </a:fill>
      </a:tcStyle>
    </a:firstCol>
    <a:lastRow>
      <a:tcTxStyle b="on" i="off">
        <a:font>
          <a:latin typeface="Arial"/>
          <a:ea typeface="Arial"/>
          <a:cs typeface="Arial"/>
        </a:font>
        <a:schemeClr val="lt1"/>
      </a:tcTxStyle>
      <a:tcStyle>
        <a:tcBdr>
          <a:top>
            <a:ln cap="flat" cmpd="sng" w="38100">
              <a:solidFill>
                <a:schemeClr val="lt1"/>
              </a:solidFill>
              <a:prstDash val="solid"/>
              <a:round/>
              <a:headEnd len="sm" w="sm" type="none"/>
              <a:tailEnd len="sm" w="sm" type="none"/>
            </a:ln>
          </a:top>
        </a:tcBdr>
        <a:fill>
          <a:solidFill>
            <a:schemeClr val="accent4"/>
          </a:solidFill>
        </a:fill>
      </a:tcStyle>
    </a:lastRow>
    <a:seCell>
      <a:tcTxStyle/>
    </a:seCell>
    <a:swCell>
      <a:tcTxStyle/>
    </a:swCell>
    <a:firstRow>
      <a:tcTxStyle b="on" i="off">
        <a:font>
          <a:latin typeface="Arial"/>
          <a:ea typeface="Arial"/>
          <a:cs typeface="Arial"/>
        </a:font>
        <a:schemeClr val="lt1"/>
      </a:tcTxStyle>
      <a:tcStyle>
        <a:tcBdr>
          <a:bottom>
            <a:ln cap="flat" cmpd="sng" w="38100">
              <a:solidFill>
                <a:schemeClr val="lt1"/>
              </a:solidFill>
              <a:prstDash val="solid"/>
              <a:round/>
              <a:headEnd len="sm" w="sm" type="none"/>
              <a:tailEnd len="sm" w="sm" type="none"/>
            </a:ln>
          </a:bottom>
        </a:tcBdr>
        <a:fill>
          <a:solidFill>
            <a:schemeClr val="accent4"/>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20" Type="http://schemas.openxmlformats.org/officeDocument/2006/relationships/slide" Target="slides/slide14.xml"/><Relationship Id="rId42" Type="http://schemas.openxmlformats.org/officeDocument/2006/relationships/slide" Target="slides/slide36.xml"/><Relationship Id="rId41" Type="http://schemas.openxmlformats.org/officeDocument/2006/relationships/slide" Target="slides/slide35.xml"/><Relationship Id="rId22" Type="http://schemas.openxmlformats.org/officeDocument/2006/relationships/slide" Target="slides/slide16.xml"/><Relationship Id="rId44" Type="http://schemas.openxmlformats.org/officeDocument/2006/relationships/slide" Target="slides/slide38.xml"/><Relationship Id="rId21" Type="http://schemas.openxmlformats.org/officeDocument/2006/relationships/slide" Target="slides/slide15.xml"/><Relationship Id="rId43" Type="http://schemas.openxmlformats.org/officeDocument/2006/relationships/slide" Target="slides/slide37.xml"/><Relationship Id="rId24" Type="http://schemas.openxmlformats.org/officeDocument/2006/relationships/slide" Target="slides/slide18.xml"/><Relationship Id="rId46" Type="http://schemas.openxmlformats.org/officeDocument/2006/relationships/slide" Target="slides/slide40.xml"/><Relationship Id="rId23" Type="http://schemas.openxmlformats.org/officeDocument/2006/relationships/slide" Target="slides/slide17.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47" Type="http://customschemas.google.com/relationships/presentationmetadata" Target="metadata"/><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1pPr>
            <a:lvl2pPr indent="-228600" lvl="1" marL="9144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2pPr>
            <a:lvl3pPr indent="-228600" lvl="2" marL="13716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3pPr>
            <a:lvl4pPr indent="-228600" lvl="3" marL="18288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4pPr>
            <a:lvl5pPr indent="-228600" lvl="4" marL="22860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10" name="Google Shape;110;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66" name="Google Shape;166;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72" name="Google Shape;172;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78" name="Google Shape;178;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85" name="Google Shape;185;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93" name="Google Shape;193;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02" name="Google Shape;202;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09" name="Google Shape;209;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18" name="Google Shape;218;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24" name="Google Shape;224;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32" name="Google Shape;232;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17" name="Google Shape;117;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40" name="Google Shape;240;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48" name="Google Shape;248;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54" name="Google Shape;254;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p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61" name="Google Shape;261;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p2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67" name="Google Shape;267;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p2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74" name="Google Shape;274;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p2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82" name="Google Shape;282;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p2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88" name="Google Shape;288;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p2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96" name="Google Shape;296;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p2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02" name="Google Shape;302;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23" name="Google Shape;123;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p3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08" name="Google Shape;308;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p3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14" name="Google Shape;314;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p3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20" name="Google Shape;320;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p3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28" name="Google Shape;328;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p3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34" name="Google Shape;334;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p3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40" name="Google Shape;340;p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p3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48" name="Google Shape;348;p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p3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54" name="Google Shape;354;p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p3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61" name="Google Shape;361;p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p3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67" name="Google Shape;367;p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29" name="Google Shape;129;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p4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73" name="Google Shape;373;p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35" name="Google Shape;135;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42" name="Google Shape;142;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48" name="Google Shape;148;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54" name="Google Shape;154;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60" name="Google Shape;160;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showMasterSp="0">
  <p:cSld name="1_Title Slide">
    <p:spTree>
      <p:nvGrpSpPr>
        <p:cNvPr id="19" name="Shape 19"/>
        <p:cNvGrpSpPr/>
        <p:nvPr/>
      </p:nvGrpSpPr>
      <p:grpSpPr>
        <a:xfrm>
          <a:off x="0" y="0"/>
          <a:ext cx="0" cy="0"/>
          <a:chOff x="0" y="0"/>
          <a:chExt cx="0" cy="0"/>
        </a:xfrm>
      </p:grpSpPr>
      <p:grpSp>
        <p:nvGrpSpPr>
          <p:cNvPr id="20" name="Google Shape;20;p42"/>
          <p:cNvGrpSpPr/>
          <p:nvPr/>
        </p:nvGrpSpPr>
        <p:grpSpPr>
          <a:xfrm>
            <a:off x="0" y="0"/>
            <a:ext cx="5867400" cy="6858000"/>
            <a:chOff x="0" y="0"/>
            <a:chExt cx="3696" cy="4320"/>
          </a:xfrm>
        </p:grpSpPr>
        <p:sp>
          <p:nvSpPr>
            <p:cNvPr id="21" name="Google Shape;21;p42"/>
            <p:cNvSpPr/>
            <p:nvPr/>
          </p:nvSpPr>
          <p:spPr>
            <a:xfrm>
              <a:off x="0" y="0"/>
              <a:ext cx="2880"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Calibri"/>
                <a:ea typeface="Calibri"/>
                <a:cs typeface="Calibri"/>
                <a:sym typeface="Calibri"/>
              </a:endParaRPr>
            </a:p>
          </p:txBody>
        </p:sp>
        <p:sp>
          <p:nvSpPr>
            <p:cNvPr id="22" name="Google Shape;22;p42"/>
            <p:cNvSpPr/>
            <p:nvPr/>
          </p:nvSpPr>
          <p:spPr>
            <a:xfrm>
              <a:off x="432" y="624"/>
              <a:ext cx="3264" cy="1200"/>
            </a:xfrm>
            <a:prstGeom prst="roundRect">
              <a:avLst>
                <a:gd fmla="val 50000" name="adj"/>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Calibri"/>
                <a:ea typeface="Calibri"/>
                <a:cs typeface="Calibri"/>
                <a:sym typeface="Calibri"/>
              </a:endParaRPr>
            </a:p>
          </p:txBody>
        </p:sp>
      </p:grpSp>
      <p:grpSp>
        <p:nvGrpSpPr>
          <p:cNvPr id="23" name="Google Shape;23;p42"/>
          <p:cNvGrpSpPr/>
          <p:nvPr/>
        </p:nvGrpSpPr>
        <p:grpSpPr>
          <a:xfrm>
            <a:off x="3632200" y="4889500"/>
            <a:ext cx="4876800" cy="319088"/>
            <a:chOff x="2288" y="3080"/>
            <a:chExt cx="3072" cy="201"/>
          </a:xfrm>
        </p:grpSpPr>
        <p:sp>
          <p:nvSpPr>
            <p:cNvPr id="24" name="Google Shape;24;p42"/>
            <p:cNvSpPr/>
            <p:nvPr/>
          </p:nvSpPr>
          <p:spPr>
            <a:xfrm flipH="1">
              <a:off x="2288" y="3080"/>
              <a:ext cx="2914" cy="200"/>
            </a:xfrm>
            <a:prstGeom prst="roundRect">
              <a:avLst>
                <a:gd fmla="val 0" name="adj"/>
              </a:avLst>
            </a:prstGeom>
            <a:solidFill>
              <a:srgbClr val="00336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 name="Google Shape;25;p42"/>
            <p:cNvSpPr/>
            <p:nvPr/>
          </p:nvSpPr>
          <p:spPr>
            <a:xfrm>
              <a:off x="5196" y="3080"/>
              <a:ext cx="164" cy="201"/>
            </a:xfrm>
            <a:prstGeom prst="flowChartDelay">
              <a:avLst/>
            </a:prstGeom>
            <a:solidFill>
              <a:srgbClr val="00336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26" name="Google Shape;26;p42"/>
          <p:cNvSpPr txBox="1"/>
          <p:nvPr>
            <p:ph idx="1" type="subTitle"/>
          </p:nvPr>
        </p:nvSpPr>
        <p:spPr>
          <a:xfrm>
            <a:off x="4673600" y="2927350"/>
            <a:ext cx="4013200" cy="1822450"/>
          </a:xfrm>
          <a:prstGeom prst="rect">
            <a:avLst/>
          </a:prstGeom>
          <a:noFill/>
          <a:ln>
            <a:noFill/>
          </a:ln>
        </p:spPr>
        <p:txBody>
          <a:bodyPr anchorCtr="0" anchor="b" bIns="45700" lIns="91425" spcFirstLastPara="1" rIns="91425" wrap="square" tIns="45700">
            <a:noAutofit/>
          </a:bodyPr>
          <a:lstStyle>
            <a:lvl1pPr lvl="0" algn="l">
              <a:spcBef>
                <a:spcPts val="560"/>
              </a:spcBef>
              <a:spcAft>
                <a:spcPts val="0"/>
              </a:spcAft>
              <a:buSzPts val="2100"/>
              <a:buFont typeface="Noto Sans Symbols"/>
              <a:buNone/>
              <a:defRPr>
                <a:solidFill>
                  <a:srgbClr val="006161"/>
                </a:solidFill>
              </a:defRPr>
            </a:lvl1pPr>
            <a:lvl2pPr lvl="1" algn="l">
              <a:spcBef>
                <a:spcPts val="360"/>
              </a:spcBef>
              <a:spcAft>
                <a:spcPts val="0"/>
              </a:spcAft>
              <a:buSzPts val="1350"/>
              <a:buChar char="•"/>
              <a:defRPr/>
            </a:lvl2pPr>
            <a:lvl3pPr lvl="2" algn="l">
              <a:spcBef>
                <a:spcPts val="360"/>
              </a:spcBef>
              <a:spcAft>
                <a:spcPts val="0"/>
              </a:spcAft>
              <a:buSzPts val="1350"/>
              <a:buChar char="•"/>
              <a:defRPr/>
            </a:lvl3pPr>
            <a:lvl4pPr lvl="3" algn="l">
              <a:spcBef>
                <a:spcPts val="360"/>
              </a:spcBef>
              <a:spcAft>
                <a:spcPts val="0"/>
              </a:spcAft>
              <a:buSzPts val="1440"/>
              <a:buChar char="•"/>
              <a:defRPr/>
            </a:lvl4pPr>
            <a:lvl5pPr lvl="4" algn="l">
              <a:spcBef>
                <a:spcPts val="360"/>
              </a:spcBef>
              <a:spcAft>
                <a:spcPts val="0"/>
              </a:spcAft>
              <a:buSzPts val="117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sp>
        <p:nvSpPr>
          <p:cNvPr id="27" name="Google Shape;27;p42"/>
          <p:cNvSpPr txBox="1"/>
          <p:nvPr>
            <p:ph idx="10" type="dt"/>
          </p:nvPr>
        </p:nvSpPr>
        <p:spPr>
          <a:xfrm>
            <a:off x="2438400" y="6248400"/>
            <a:ext cx="2130425" cy="474663"/>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lt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8" name="Google Shape;28;p42"/>
          <p:cNvSpPr/>
          <p:nvPr>
            <p:ph type="ctrTitle"/>
          </p:nvPr>
        </p:nvSpPr>
        <p:spPr>
          <a:xfrm>
            <a:off x="685800" y="990600"/>
            <a:ext cx="8229600" cy="1905000"/>
          </a:xfrm>
          <a:prstGeom prst="roundRect">
            <a:avLst>
              <a:gd fmla="val 50000" name="adj"/>
            </a:avLst>
          </a:prstGeom>
          <a:noFill/>
          <a:ln>
            <a:noFill/>
          </a:ln>
        </p:spPr>
        <p:txBody>
          <a:bodyPr anchorCtr="0" anchor="ctr" bIns="45700" lIns="91425" spcFirstLastPara="1" rIns="91425" wrap="square" tIns="45700">
            <a:noAutofit/>
          </a:bodyPr>
          <a:lstStyle>
            <a:lvl1pPr lvl="0" algn="ctr">
              <a:lnSpc>
                <a:spcPct val="90000"/>
              </a:lnSpc>
              <a:spcBef>
                <a:spcPts val="0"/>
              </a:spcBef>
              <a:spcAft>
                <a:spcPts val="0"/>
              </a:spcAft>
              <a:buSzPts val="1400"/>
              <a:buNone/>
              <a:defRPr>
                <a:solidFill>
                  <a:schemeClr val="dk1"/>
                </a:solidFill>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29" name="Google Shape;29;p42"/>
          <p:cNvSpPr txBox="1"/>
          <p:nvPr>
            <p:ph idx="2" type="body"/>
          </p:nvPr>
        </p:nvSpPr>
        <p:spPr>
          <a:xfrm>
            <a:off x="148771" y="6468269"/>
            <a:ext cx="3352800" cy="304800"/>
          </a:xfrm>
          <a:prstGeom prst="rect">
            <a:avLst/>
          </a:prstGeom>
          <a:noFill/>
          <a:ln>
            <a:noFill/>
          </a:ln>
        </p:spPr>
        <p:txBody>
          <a:bodyPr anchorCtr="0" anchor="t" bIns="45700" lIns="91425" spcFirstLastPara="1" rIns="91425" wrap="square" tIns="45700">
            <a:noAutofit/>
          </a:bodyPr>
          <a:lstStyle>
            <a:lvl1pPr indent="-228600" lvl="0" marL="457200" algn="l">
              <a:spcBef>
                <a:spcPts val="240"/>
              </a:spcBef>
              <a:spcAft>
                <a:spcPts val="0"/>
              </a:spcAft>
              <a:buSzPts val="900"/>
              <a:buNone/>
              <a:defRPr sz="1200"/>
            </a:lvl1pPr>
            <a:lvl2pPr indent="-285750" lvl="1" marL="914400" algn="l">
              <a:spcBef>
                <a:spcPts val="240"/>
              </a:spcBef>
              <a:spcAft>
                <a:spcPts val="0"/>
              </a:spcAft>
              <a:buSzPts val="900"/>
              <a:buChar char="•"/>
              <a:defRPr sz="1200"/>
            </a:lvl2pPr>
            <a:lvl3pPr indent="-285750" lvl="2" marL="1371600" algn="l">
              <a:spcBef>
                <a:spcPts val="240"/>
              </a:spcBef>
              <a:spcAft>
                <a:spcPts val="0"/>
              </a:spcAft>
              <a:buSzPts val="900"/>
              <a:buChar char="•"/>
              <a:defRPr sz="1200"/>
            </a:lvl3pPr>
            <a:lvl4pPr indent="-289560" lvl="3" marL="1828800" algn="l">
              <a:spcBef>
                <a:spcPts val="240"/>
              </a:spcBef>
              <a:spcAft>
                <a:spcPts val="0"/>
              </a:spcAft>
              <a:buSzPts val="960"/>
              <a:buChar char="•"/>
              <a:defRPr sz="1200"/>
            </a:lvl4pPr>
            <a:lvl5pPr indent="-278129" lvl="4" marL="2286000" algn="l">
              <a:spcBef>
                <a:spcPts val="240"/>
              </a:spcBef>
              <a:spcAft>
                <a:spcPts val="0"/>
              </a:spcAft>
              <a:buSzPts val="780"/>
              <a:buChar char="•"/>
              <a:defRPr sz="12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0" name="Google Shape;30;p42"/>
          <p:cNvSpPr txBox="1"/>
          <p:nvPr>
            <p:ph idx="3" type="body"/>
          </p:nvPr>
        </p:nvSpPr>
        <p:spPr>
          <a:xfrm>
            <a:off x="5182054" y="6468269"/>
            <a:ext cx="3352800" cy="304800"/>
          </a:xfrm>
          <a:prstGeom prst="rect">
            <a:avLst/>
          </a:prstGeom>
          <a:noFill/>
          <a:ln>
            <a:noFill/>
          </a:ln>
        </p:spPr>
        <p:txBody>
          <a:bodyPr anchorCtr="0" anchor="t" bIns="45700" lIns="91425" spcFirstLastPara="1" rIns="91425" wrap="square" tIns="45700">
            <a:noAutofit/>
          </a:bodyPr>
          <a:lstStyle>
            <a:lvl1pPr indent="-228600" lvl="0" marL="457200" algn="ctr">
              <a:spcBef>
                <a:spcPts val="240"/>
              </a:spcBef>
              <a:spcAft>
                <a:spcPts val="0"/>
              </a:spcAft>
              <a:buSzPts val="900"/>
              <a:buNone/>
              <a:defRPr sz="1200"/>
            </a:lvl1pPr>
            <a:lvl2pPr indent="-285750" lvl="1" marL="914400" algn="l">
              <a:spcBef>
                <a:spcPts val="240"/>
              </a:spcBef>
              <a:spcAft>
                <a:spcPts val="0"/>
              </a:spcAft>
              <a:buSzPts val="900"/>
              <a:buChar char="•"/>
              <a:defRPr sz="1200"/>
            </a:lvl2pPr>
            <a:lvl3pPr indent="-285750" lvl="2" marL="1371600" algn="l">
              <a:spcBef>
                <a:spcPts val="240"/>
              </a:spcBef>
              <a:spcAft>
                <a:spcPts val="0"/>
              </a:spcAft>
              <a:buSzPts val="900"/>
              <a:buChar char="•"/>
              <a:defRPr sz="1200"/>
            </a:lvl3pPr>
            <a:lvl4pPr indent="-289560" lvl="3" marL="1828800" algn="l">
              <a:spcBef>
                <a:spcPts val="240"/>
              </a:spcBef>
              <a:spcAft>
                <a:spcPts val="0"/>
              </a:spcAft>
              <a:buSzPts val="960"/>
              <a:buChar char="•"/>
              <a:defRPr sz="1200"/>
            </a:lvl4pPr>
            <a:lvl5pPr indent="-278129" lvl="4" marL="2286000" algn="l">
              <a:spcBef>
                <a:spcPts val="240"/>
              </a:spcBef>
              <a:spcAft>
                <a:spcPts val="0"/>
              </a:spcAft>
              <a:buSzPts val="780"/>
              <a:buChar char="•"/>
              <a:defRPr sz="12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76" name="Shape 76"/>
        <p:cNvGrpSpPr/>
        <p:nvPr/>
      </p:nvGrpSpPr>
      <p:grpSpPr>
        <a:xfrm>
          <a:off x="0" y="0"/>
          <a:ext cx="0" cy="0"/>
          <a:chOff x="0" y="0"/>
          <a:chExt cx="0" cy="0"/>
        </a:xfrm>
      </p:grpSpPr>
      <p:sp>
        <p:nvSpPr>
          <p:cNvPr id="77" name="Google Shape;77;p51"/>
          <p:cNvSpPr/>
          <p:nvPr>
            <p:ph type="title"/>
          </p:nvPr>
        </p:nvSpPr>
        <p:spPr>
          <a:xfrm>
            <a:off x="630238" y="457200"/>
            <a:ext cx="2949575" cy="1600200"/>
          </a:xfrm>
          <a:prstGeom prst="roundRect">
            <a:avLst>
              <a:gd fmla="val 21667" name="adj"/>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SzPts val="1400"/>
              <a:buNone/>
              <a:defRPr sz="32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78" name="Google Shape;78;p51"/>
          <p:cNvSpPr txBox="1"/>
          <p:nvPr>
            <p:ph idx="1" type="body"/>
          </p:nvPr>
        </p:nvSpPr>
        <p:spPr>
          <a:xfrm>
            <a:off x="3887788" y="987425"/>
            <a:ext cx="4629150" cy="4873625"/>
          </a:xfrm>
          <a:prstGeom prst="rect">
            <a:avLst/>
          </a:prstGeom>
          <a:noFill/>
          <a:ln>
            <a:noFill/>
          </a:ln>
        </p:spPr>
        <p:txBody>
          <a:bodyPr anchorCtr="0" anchor="t" bIns="45700" lIns="91425" spcFirstLastPara="1" rIns="91425" wrap="square" tIns="45700">
            <a:noAutofit/>
          </a:bodyPr>
          <a:lstStyle>
            <a:lvl1pPr indent="-381000" lvl="0" marL="457200" algn="l">
              <a:spcBef>
                <a:spcPts val="640"/>
              </a:spcBef>
              <a:spcAft>
                <a:spcPts val="0"/>
              </a:spcAft>
              <a:buSzPts val="2400"/>
              <a:buChar char="•"/>
              <a:defRPr sz="3200"/>
            </a:lvl1pPr>
            <a:lvl2pPr indent="-361950" lvl="1" marL="914400" algn="l">
              <a:spcBef>
                <a:spcPts val="560"/>
              </a:spcBef>
              <a:spcAft>
                <a:spcPts val="0"/>
              </a:spcAft>
              <a:buSzPts val="2100"/>
              <a:buChar char="•"/>
              <a:defRPr sz="2800"/>
            </a:lvl2pPr>
            <a:lvl3pPr indent="-342900" lvl="2" marL="1371600" algn="l">
              <a:spcBef>
                <a:spcPts val="480"/>
              </a:spcBef>
              <a:spcAft>
                <a:spcPts val="0"/>
              </a:spcAft>
              <a:buSzPts val="1800"/>
              <a:buChar char="•"/>
              <a:defRPr sz="2400"/>
            </a:lvl3pPr>
            <a:lvl4pPr indent="-330200" lvl="3" marL="1828800" algn="l">
              <a:spcBef>
                <a:spcPts val="400"/>
              </a:spcBef>
              <a:spcAft>
                <a:spcPts val="0"/>
              </a:spcAft>
              <a:buSzPts val="1600"/>
              <a:buChar char="•"/>
              <a:defRPr sz="2000"/>
            </a:lvl4pPr>
            <a:lvl5pPr indent="-311150" lvl="4" marL="2286000" algn="l">
              <a:spcBef>
                <a:spcPts val="400"/>
              </a:spcBef>
              <a:spcAft>
                <a:spcPts val="0"/>
              </a:spcAft>
              <a:buSzPts val="13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79" name="Google Shape;79;p51"/>
          <p:cNvSpPr txBox="1"/>
          <p:nvPr>
            <p:ph idx="2" type="body"/>
          </p:nvPr>
        </p:nvSpPr>
        <p:spPr>
          <a:xfrm>
            <a:off x="630238" y="2057400"/>
            <a:ext cx="2949575" cy="3811588"/>
          </a:xfrm>
          <a:prstGeom prst="rect">
            <a:avLst/>
          </a:prstGeom>
          <a:noFill/>
          <a:ln>
            <a:noFill/>
          </a:ln>
        </p:spPr>
        <p:txBody>
          <a:bodyPr anchorCtr="0" anchor="t" bIns="45700" lIns="91425" spcFirstLastPara="1" rIns="91425" wrap="square" tIns="45700">
            <a:noAutofit/>
          </a:bodyPr>
          <a:lstStyle>
            <a:lvl1pPr indent="-228600" lvl="0" marL="457200" algn="l">
              <a:spcBef>
                <a:spcPts val="320"/>
              </a:spcBef>
              <a:spcAft>
                <a:spcPts val="0"/>
              </a:spcAft>
              <a:buSzPts val="1200"/>
              <a:buNone/>
              <a:defRPr sz="1600"/>
            </a:lvl1pPr>
            <a:lvl2pPr indent="-228600" lvl="1" marL="914400" algn="l">
              <a:spcBef>
                <a:spcPts val="280"/>
              </a:spcBef>
              <a:spcAft>
                <a:spcPts val="0"/>
              </a:spcAft>
              <a:buSzPts val="1050"/>
              <a:buNone/>
              <a:defRPr sz="1400"/>
            </a:lvl2pPr>
            <a:lvl3pPr indent="-228600" lvl="2" marL="1371600" algn="l">
              <a:spcBef>
                <a:spcPts val="240"/>
              </a:spcBef>
              <a:spcAft>
                <a:spcPts val="0"/>
              </a:spcAft>
              <a:buSzPts val="900"/>
              <a:buNone/>
              <a:defRPr sz="1200"/>
            </a:lvl3pPr>
            <a:lvl4pPr indent="-228600" lvl="3" marL="1828800" algn="l">
              <a:spcBef>
                <a:spcPts val="200"/>
              </a:spcBef>
              <a:spcAft>
                <a:spcPts val="0"/>
              </a:spcAft>
              <a:buSzPts val="800"/>
              <a:buNone/>
              <a:defRPr sz="1000"/>
            </a:lvl4pPr>
            <a:lvl5pPr indent="-228600" lvl="4" marL="2286000" algn="l">
              <a:spcBef>
                <a:spcPts val="200"/>
              </a:spcBef>
              <a:spcAft>
                <a:spcPts val="0"/>
              </a:spcAft>
              <a:buSzPts val="65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80" name="Google Shape;80;p51"/>
          <p:cNvSpPr txBox="1"/>
          <p:nvPr>
            <p:ph idx="10" type="dt"/>
          </p:nvPr>
        </p:nvSpPr>
        <p:spPr>
          <a:xfrm>
            <a:off x="2438400" y="6248400"/>
            <a:ext cx="2130425" cy="474663"/>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1" name="Google Shape;81;p51"/>
          <p:cNvSpPr txBox="1"/>
          <p:nvPr>
            <p:ph idx="12" type="sldNum"/>
          </p:nvPr>
        </p:nvSpPr>
        <p:spPr>
          <a:xfrm>
            <a:off x="8480425" y="6242050"/>
            <a:ext cx="587375" cy="488950"/>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spcAft>
                <a:spcPts val="0"/>
              </a:spcAft>
              <a:buNone/>
              <a:defRPr sz="1800">
                <a:solidFill>
                  <a:schemeClr val="dk1"/>
                </a:solidFill>
                <a:latin typeface="Calibri"/>
                <a:ea typeface="Calibri"/>
                <a:cs typeface="Calibri"/>
                <a:sym typeface="Calibri"/>
              </a:defRPr>
            </a:lvl1pPr>
            <a:lvl2pPr indent="0" lvl="1" marL="0" marR="0" rtl="0" algn="l">
              <a:spcBef>
                <a:spcPts val="0"/>
              </a:spcBef>
              <a:spcAft>
                <a:spcPts val="0"/>
              </a:spcAft>
              <a:buNone/>
              <a:defRPr sz="1800">
                <a:solidFill>
                  <a:schemeClr val="dk1"/>
                </a:solidFill>
                <a:latin typeface="Calibri"/>
                <a:ea typeface="Calibri"/>
                <a:cs typeface="Calibri"/>
                <a:sym typeface="Calibri"/>
              </a:defRPr>
            </a:lvl2pPr>
            <a:lvl3pPr indent="0" lvl="2" marL="0" marR="0" rtl="0" algn="l">
              <a:spcBef>
                <a:spcPts val="0"/>
              </a:spcBef>
              <a:spcAft>
                <a:spcPts val="0"/>
              </a:spcAft>
              <a:buNone/>
              <a:defRPr sz="1800">
                <a:solidFill>
                  <a:schemeClr val="dk1"/>
                </a:solidFill>
                <a:latin typeface="Calibri"/>
                <a:ea typeface="Calibri"/>
                <a:cs typeface="Calibri"/>
                <a:sym typeface="Calibri"/>
              </a:defRPr>
            </a:lvl3pPr>
            <a:lvl4pPr indent="0" lvl="3" marL="0" marR="0" rtl="0" algn="l">
              <a:spcBef>
                <a:spcPts val="0"/>
              </a:spcBef>
              <a:spcAft>
                <a:spcPts val="0"/>
              </a:spcAft>
              <a:buNone/>
              <a:defRPr sz="1800">
                <a:solidFill>
                  <a:schemeClr val="dk1"/>
                </a:solidFill>
                <a:latin typeface="Calibri"/>
                <a:ea typeface="Calibri"/>
                <a:cs typeface="Calibri"/>
                <a:sym typeface="Calibri"/>
              </a:defRPr>
            </a:lvl4pPr>
            <a:lvl5pPr indent="0" lvl="4" marL="0" marR="0" rtl="0" algn="l">
              <a:spcBef>
                <a:spcPts val="0"/>
              </a:spcBef>
              <a:spcAft>
                <a:spcPts val="0"/>
              </a:spcAft>
              <a:buNone/>
              <a:defRPr sz="1800">
                <a:solidFill>
                  <a:schemeClr val="dk1"/>
                </a:solidFill>
                <a:latin typeface="Calibri"/>
                <a:ea typeface="Calibri"/>
                <a:cs typeface="Calibri"/>
                <a:sym typeface="Calibri"/>
              </a:defRPr>
            </a:lvl5pPr>
            <a:lvl6pPr indent="0" lvl="5" marL="0" marR="0" rtl="0" algn="l">
              <a:spcBef>
                <a:spcPts val="0"/>
              </a:spcBef>
              <a:spcAft>
                <a:spcPts val="0"/>
              </a:spcAft>
              <a:buNone/>
              <a:defRPr sz="1800">
                <a:solidFill>
                  <a:schemeClr val="dk1"/>
                </a:solidFill>
                <a:latin typeface="Calibri"/>
                <a:ea typeface="Calibri"/>
                <a:cs typeface="Calibri"/>
                <a:sym typeface="Calibri"/>
              </a:defRPr>
            </a:lvl6pPr>
            <a:lvl7pPr indent="0" lvl="6" marL="0" marR="0" rtl="0" algn="l">
              <a:spcBef>
                <a:spcPts val="0"/>
              </a:spcBef>
              <a:spcAft>
                <a:spcPts val="0"/>
              </a:spcAft>
              <a:buNone/>
              <a:defRPr sz="1800">
                <a:solidFill>
                  <a:schemeClr val="dk1"/>
                </a:solidFill>
                <a:latin typeface="Calibri"/>
                <a:ea typeface="Calibri"/>
                <a:cs typeface="Calibri"/>
                <a:sym typeface="Calibri"/>
              </a:defRPr>
            </a:lvl7pPr>
            <a:lvl8pPr indent="0" lvl="7" marL="0" marR="0" rtl="0" algn="l">
              <a:spcBef>
                <a:spcPts val="0"/>
              </a:spcBef>
              <a:spcAft>
                <a:spcPts val="0"/>
              </a:spcAft>
              <a:buNone/>
              <a:defRPr sz="1800">
                <a:solidFill>
                  <a:schemeClr val="dk1"/>
                </a:solidFill>
                <a:latin typeface="Calibri"/>
                <a:ea typeface="Calibri"/>
                <a:cs typeface="Calibri"/>
                <a:sym typeface="Calibri"/>
              </a:defRPr>
            </a:lvl8pPr>
            <a:lvl9pPr indent="0" lvl="8" marL="0" marR="0" rtl="0" algn="l">
              <a:spcBef>
                <a:spcPts val="0"/>
              </a:spcBef>
              <a:spcAft>
                <a:spcPts val="0"/>
              </a:spcAft>
              <a:buNone/>
              <a:defRPr sz="1800">
                <a:solidFill>
                  <a:schemeClr val="dk1"/>
                </a:solidFill>
                <a:latin typeface="Calibri"/>
                <a:ea typeface="Calibri"/>
                <a:cs typeface="Calibri"/>
                <a:sym typeface="Calibri"/>
              </a:defRPr>
            </a:lvl9pPr>
          </a:lstStyle>
          <a:p>
            <a:pPr indent="0" lvl="0" marL="0" rtl="0" algn="l">
              <a:spcBef>
                <a:spcPts val="0"/>
              </a:spcBef>
              <a:spcAft>
                <a:spcPts val="0"/>
              </a:spcAft>
              <a:buNone/>
            </a:pPr>
            <a:r>
              <a:rPr lang="en-US"/>
              <a:t>2 - </a:t>
            </a: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82" name="Shape 82"/>
        <p:cNvGrpSpPr/>
        <p:nvPr/>
      </p:nvGrpSpPr>
      <p:grpSpPr>
        <a:xfrm>
          <a:off x="0" y="0"/>
          <a:ext cx="0" cy="0"/>
          <a:chOff x="0" y="0"/>
          <a:chExt cx="0" cy="0"/>
        </a:xfrm>
      </p:grpSpPr>
      <p:sp>
        <p:nvSpPr>
          <p:cNvPr id="83" name="Google Shape;83;p52"/>
          <p:cNvSpPr/>
          <p:nvPr>
            <p:ph type="title"/>
          </p:nvPr>
        </p:nvSpPr>
        <p:spPr>
          <a:xfrm>
            <a:off x="630238" y="457200"/>
            <a:ext cx="2949575" cy="1600200"/>
          </a:xfrm>
          <a:prstGeom prst="roundRect">
            <a:avLst>
              <a:gd fmla="val 21667" name="adj"/>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SzPts val="1400"/>
              <a:buNone/>
              <a:defRPr sz="32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84" name="Google Shape;84;p52"/>
          <p:cNvSpPr/>
          <p:nvPr>
            <p:ph idx="2" type="pic"/>
          </p:nvPr>
        </p:nvSpPr>
        <p:spPr>
          <a:xfrm>
            <a:off x="3887788" y="987425"/>
            <a:ext cx="4629150" cy="4873625"/>
          </a:xfrm>
          <a:prstGeom prst="rect">
            <a:avLst/>
          </a:prstGeom>
          <a:noFill/>
          <a:ln>
            <a:noFill/>
          </a:ln>
        </p:spPr>
      </p:sp>
      <p:sp>
        <p:nvSpPr>
          <p:cNvPr id="85" name="Google Shape;85;p52"/>
          <p:cNvSpPr txBox="1"/>
          <p:nvPr>
            <p:ph idx="1" type="body"/>
          </p:nvPr>
        </p:nvSpPr>
        <p:spPr>
          <a:xfrm>
            <a:off x="630238" y="2057400"/>
            <a:ext cx="2949575" cy="3811588"/>
          </a:xfrm>
          <a:prstGeom prst="rect">
            <a:avLst/>
          </a:prstGeom>
          <a:noFill/>
          <a:ln>
            <a:noFill/>
          </a:ln>
        </p:spPr>
        <p:txBody>
          <a:bodyPr anchorCtr="0" anchor="t" bIns="45700" lIns="91425" spcFirstLastPara="1" rIns="91425" wrap="square" tIns="45700">
            <a:noAutofit/>
          </a:bodyPr>
          <a:lstStyle>
            <a:lvl1pPr indent="-228600" lvl="0" marL="457200" algn="l">
              <a:spcBef>
                <a:spcPts val="320"/>
              </a:spcBef>
              <a:spcAft>
                <a:spcPts val="0"/>
              </a:spcAft>
              <a:buSzPts val="1200"/>
              <a:buNone/>
              <a:defRPr sz="1600"/>
            </a:lvl1pPr>
            <a:lvl2pPr indent="-228600" lvl="1" marL="914400" algn="l">
              <a:spcBef>
                <a:spcPts val="280"/>
              </a:spcBef>
              <a:spcAft>
                <a:spcPts val="0"/>
              </a:spcAft>
              <a:buSzPts val="1050"/>
              <a:buNone/>
              <a:defRPr sz="1400"/>
            </a:lvl2pPr>
            <a:lvl3pPr indent="-228600" lvl="2" marL="1371600" algn="l">
              <a:spcBef>
                <a:spcPts val="240"/>
              </a:spcBef>
              <a:spcAft>
                <a:spcPts val="0"/>
              </a:spcAft>
              <a:buSzPts val="900"/>
              <a:buNone/>
              <a:defRPr sz="1200"/>
            </a:lvl3pPr>
            <a:lvl4pPr indent="-228600" lvl="3" marL="1828800" algn="l">
              <a:spcBef>
                <a:spcPts val="200"/>
              </a:spcBef>
              <a:spcAft>
                <a:spcPts val="0"/>
              </a:spcAft>
              <a:buSzPts val="800"/>
              <a:buNone/>
              <a:defRPr sz="1000"/>
            </a:lvl4pPr>
            <a:lvl5pPr indent="-228600" lvl="4" marL="2286000" algn="l">
              <a:spcBef>
                <a:spcPts val="200"/>
              </a:spcBef>
              <a:spcAft>
                <a:spcPts val="0"/>
              </a:spcAft>
              <a:buSzPts val="65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86" name="Google Shape;86;p52"/>
          <p:cNvSpPr txBox="1"/>
          <p:nvPr>
            <p:ph idx="10" type="dt"/>
          </p:nvPr>
        </p:nvSpPr>
        <p:spPr>
          <a:xfrm>
            <a:off x="2438400" y="6248400"/>
            <a:ext cx="2130425" cy="474663"/>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7" name="Google Shape;87;p52"/>
          <p:cNvSpPr txBox="1"/>
          <p:nvPr>
            <p:ph idx="12" type="sldNum"/>
          </p:nvPr>
        </p:nvSpPr>
        <p:spPr>
          <a:xfrm>
            <a:off x="8480425" y="6242050"/>
            <a:ext cx="587375" cy="488950"/>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spcAft>
                <a:spcPts val="0"/>
              </a:spcAft>
              <a:buNone/>
              <a:defRPr sz="1800">
                <a:solidFill>
                  <a:schemeClr val="dk1"/>
                </a:solidFill>
                <a:latin typeface="Calibri"/>
                <a:ea typeface="Calibri"/>
                <a:cs typeface="Calibri"/>
                <a:sym typeface="Calibri"/>
              </a:defRPr>
            </a:lvl1pPr>
            <a:lvl2pPr indent="0" lvl="1" marL="0" marR="0" rtl="0" algn="l">
              <a:spcBef>
                <a:spcPts val="0"/>
              </a:spcBef>
              <a:spcAft>
                <a:spcPts val="0"/>
              </a:spcAft>
              <a:buNone/>
              <a:defRPr sz="1800">
                <a:solidFill>
                  <a:schemeClr val="dk1"/>
                </a:solidFill>
                <a:latin typeface="Calibri"/>
                <a:ea typeface="Calibri"/>
                <a:cs typeface="Calibri"/>
                <a:sym typeface="Calibri"/>
              </a:defRPr>
            </a:lvl2pPr>
            <a:lvl3pPr indent="0" lvl="2" marL="0" marR="0" rtl="0" algn="l">
              <a:spcBef>
                <a:spcPts val="0"/>
              </a:spcBef>
              <a:spcAft>
                <a:spcPts val="0"/>
              </a:spcAft>
              <a:buNone/>
              <a:defRPr sz="1800">
                <a:solidFill>
                  <a:schemeClr val="dk1"/>
                </a:solidFill>
                <a:latin typeface="Calibri"/>
                <a:ea typeface="Calibri"/>
                <a:cs typeface="Calibri"/>
                <a:sym typeface="Calibri"/>
              </a:defRPr>
            </a:lvl3pPr>
            <a:lvl4pPr indent="0" lvl="3" marL="0" marR="0" rtl="0" algn="l">
              <a:spcBef>
                <a:spcPts val="0"/>
              </a:spcBef>
              <a:spcAft>
                <a:spcPts val="0"/>
              </a:spcAft>
              <a:buNone/>
              <a:defRPr sz="1800">
                <a:solidFill>
                  <a:schemeClr val="dk1"/>
                </a:solidFill>
                <a:latin typeface="Calibri"/>
                <a:ea typeface="Calibri"/>
                <a:cs typeface="Calibri"/>
                <a:sym typeface="Calibri"/>
              </a:defRPr>
            </a:lvl4pPr>
            <a:lvl5pPr indent="0" lvl="4" marL="0" marR="0" rtl="0" algn="l">
              <a:spcBef>
                <a:spcPts val="0"/>
              </a:spcBef>
              <a:spcAft>
                <a:spcPts val="0"/>
              </a:spcAft>
              <a:buNone/>
              <a:defRPr sz="1800">
                <a:solidFill>
                  <a:schemeClr val="dk1"/>
                </a:solidFill>
                <a:latin typeface="Calibri"/>
                <a:ea typeface="Calibri"/>
                <a:cs typeface="Calibri"/>
                <a:sym typeface="Calibri"/>
              </a:defRPr>
            </a:lvl5pPr>
            <a:lvl6pPr indent="0" lvl="5" marL="0" marR="0" rtl="0" algn="l">
              <a:spcBef>
                <a:spcPts val="0"/>
              </a:spcBef>
              <a:spcAft>
                <a:spcPts val="0"/>
              </a:spcAft>
              <a:buNone/>
              <a:defRPr sz="1800">
                <a:solidFill>
                  <a:schemeClr val="dk1"/>
                </a:solidFill>
                <a:latin typeface="Calibri"/>
                <a:ea typeface="Calibri"/>
                <a:cs typeface="Calibri"/>
                <a:sym typeface="Calibri"/>
              </a:defRPr>
            </a:lvl6pPr>
            <a:lvl7pPr indent="0" lvl="6" marL="0" marR="0" rtl="0" algn="l">
              <a:spcBef>
                <a:spcPts val="0"/>
              </a:spcBef>
              <a:spcAft>
                <a:spcPts val="0"/>
              </a:spcAft>
              <a:buNone/>
              <a:defRPr sz="1800">
                <a:solidFill>
                  <a:schemeClr val="dk1"/>
                </a:solidFill>
                <a:latin typeface="Calibri"/>
                <a:ea typeface="Calibri"/>
                <a:cs typeface="Calibri"/>
                <a:sym typeface="Calibri"/>
              </a:defRPr>
            </a:lvl7pPr>
            <a:lvl8pPr indent="0" lvl="7" marL="0" marR="0" rtl="0" algn="l">
              <a:spcBef>
                <a:spcPts val="0"/>
              </a:spcBef>
              <a:spcAft>
                <a:spcPts val="0"/>
              </a:spcAft>
              <a:buNone/>
              <a:defRPr sz="1800">
                <a:solidFill>
                  <a:schemeClr val="dk1"/>
                </a:solidFill>
                <a:latin typeface="Calibri"/>
                <a:ea typeface="Calibri"/>
                <a:cs typeface="Calibri"/>
                <a:sym typeface="Calibri"/>
              </a:defRPr>
            </a:lvl8pPr>
            <a:lvl9pPr indent="0" lvl="8" marL="0" marR="0" rtl="0" algn="l">
              <a:spcBef>
                <a:spcPts val="0"/>
              </a:spcBef>
              <a:spcAft>
                <a:spcPts val="0"/>
              </a:spcAft>
              <a:buNone/>
              <a:defRPr sz="1800">
                <a:solidFill>
                  <a:schemeClr val="dk1"/>
                </a:solidFill>
                <a:latin typeface="Calibri"/>
                <a:ea typeface="Calibri"/>
                <a:cs typeface="Calibri"/>
                <a:sym typeface="Calibri"/>
              </a:defRPr>
            </a:lvl9pPr>
          </a:lstStyle>
          <a:p>
            <a:pPr indent="0" lvl="0" marL="0" rtl="0" algn="l">
              <a:spcBef>
                <a:spcPts val="0"/>
              </a:spcBef>
              <a:spcAft>
                <a:spcPts val="0"/>
              </a:spcAft>
              <a:buNone/>
            </a:pPr>
            <a:r>
              <a:rPr lang="en-US"/>
              <a:t>2 - </a:t>
            </a: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8" name="Shape 88"/>
        <p:cNvGrpSpPr/>
        <p:nvPr/>
      </p:nvGrpSpPr>
      <p:grpSpPr>
        <a:xfrm>
          <a:off x="0" y="0"/>
          <a:ext cx="0" cy="0"/>
          <a:chOff x="0" y="0"/>
          <a:chExt cx="0" cy="0"/>
        </a:xfrm>
      </p:grpSpPr>
      <p:sp>
        <p:nvSpPr>
          <p:cNvPr id="89" name="Google Shape;89;p53"/>
          <p:cNvSpPr/>
          <p:nvPr>
            <p:ph type="title"/>
          </p:nvPr>
        </p:nvSpPr>
        <p:spPr>
          <a:xfrm>
            <a:off x="762000" y="762000"/>
            <a:ext cx="7924800" cy="1143000"/>
          </a:xfrm>
          <a:prstGeom prst="roundRect">
            <a:avLst>
              <a:gd fmla="val 21667" name="adj"/>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90" name="Google Shape;90;p53"/>
          <p:cNvSpPr txBox="1"/>
          <p:nvPr>
            <p:ph idx="1" type="body"/>
          </p:nvPr>
        </p:nvSpPr>
        <p:spPr>
          <a:xfrm rot="5400000">
            <a:off x="2822575" y="377825"/>
            <a:ext cx="3724275" cy="7693025"/>
          </a:xfrm>
          <a:prstGeom prst="rect">
            <a:avLst/>
          </a:prstGeom>
          <a:noFill/>
          <a:ln>
            <a:noFill/>
          </a:ln>
        </p:spPr>
        <p:txBody>
          <a:bodyPr anchorCtr="0" anchor="t" bIns="45700" lIns="91425" spcFirstLastPara="1" rIns="91425" wrap="square" tIns="45700">
            <a:noAutofit/>
          </a:bodyPr>
          <a:lstStyle>
            <a:lvl1pPr indent="-314325" lvl="0" marL="457200" algn="l">
              <a:spcBef>
                <a:spcPts val="360"/>
              </a:spcBef>
              <a:spcAft>
                <a:spcPts val="0"/>
              </a:spcAft>
              <a:buSzPts val="1350"/>
              <a:buChar char="•"/>
              <a:defRPr/>
            </a:lvl1pPr>
            <a:lvl2pPr indent="-314325" lvl="1" marL="914400" algn="l">
              <a:spcBef>
                <a:spcPts val="360"/>
              </a:spcBef>
              <a:spcAft>
                <a:spcPts val="0"/>
              </a:spcAft>
              <a:buSzPts val="1350"/>
              <a:buChar char="•"/>
              <a:defRPr/>
            </a:lvl2pPr>
            <a:lvl3pPr indent="-314325" lvl="2" marL="1371600" algn="l">
              <a:spcBef>
                <a:spcPts val="360"/>
              </a:spcBef>
              <a:spcAft>
                <a:spcPts val="0"/>
              </a:spcAft>
              <a:buSzPts val="1350"/>
              <a:buChar char="•"/>
              <a:defRPr/>
            </a:lvl3pPr>
            <a:lvl4pPr indent="-320039" lvl="3" marL="1828800" algn="l">
              <a:spcBef>
                <a:spcPts val="360"/>
              </a:spcBef>
              <a:spcAft>
                <a:spcPts val="0"/>
              </a:spcAft>
              <a:buSzPts val="1440"/>
              <a:buChar char="•"/>
              <a:defRPr/>
            </a:lvl4pPr>
            <a:lvl5pPr indent="-302895" lvl="4" marL="2286000" algn="l">
              <a:spcBef>
                <a:spcPts val="360"/>
              </a:spcBef>
              <a:spcAft>
                <a:spcPts val="0"/>
              </a:spcAft>
              <a:buSzPts val="117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1" name="Google Shape;91;p53"/>
          <p:cNvSpPr txBox="1"/>
          <p:nvPr>
            <p:ph idx="10" type="dt"/>
          </p:nvPr>
        </p:nvSpPr>
        <p:spPr>
          <a:xfrm>
            <a:off x="2438400" y="6248400"/>
            <a:ext cx="2130425" cy="474663"/>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92" name="Google Shape;92;p53"/>
          <p:cNvSpPr txBox="1"/>
          <p:nvPr>
            <p:ph idx="12" type="sldNum"/>
          </p:nvPr>
        </p:nvSpPr>
        <p:spPr>
          <a:xfrm>
            <a:off x="8480425" y="6242050"/>
            <a:ext cx="587375" cy="488950"/>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spcAft>
                <a:spcPts val="0"/>
              </a:spcAft>
              <a:buNone/>
              <a:defRPr sz="1800">
                <a:solidFill>
                  <a:schemeClr val="dk1"/>
                </a:solidFill>
                <a:latin typeface="Calibri"/>
                <a:ea typeface="Calibri"/>
                <a:cs typeface="Calibri"/>
                <a:sym typeface="Calibri"/>
              </a:defRPr>
            </a:lvl1pPr>
            <a:lvl2pPr indent="0" lvl="1" marL="0" marR="0" rtl="0" algn="l">
              <a:spcBef>
                <a:spcPts val="0"/>
              </a:spcBef>
              <a:spcAft>
                <a:spcPts val="0"/>
              </a:spcAft>
              <a:buNone/>
              <a:defRPr sz="1800">
                <a:solidFill>
                  <a:schemeClr val="dk1"/>
                </a:solidFill>
                <a:latin typeface="Calibri"/>
                <a:ea typeface="Calibri"/>
                <a:cs typeface="Calibri"/>
                <a:sym typeface="Calibri"/>
              </a:defRPr>
            </a:lvl2pPr>
            <a:lvl3pPr indent="0" lvl="2" marL="0" marR="0" rtl="0" algn="l">
              <a:spcBef>
                <a:spcPts val="0"/>
              </a:spcBef>
              <a:spcAft>
                <a:spcPts val="0"/>
              </a:spcAft>
              <a:buNone/>
              <a:defRPr sz="1800">
                <a:solidFill>
                  <a:schemeClr val="dk1"/>
                </a:solidFill>
                <a:latin typeface="Calibri"/>
                <a:ea typeface="Calibri"/>
                <a:cs typeface="Calibri"/>
                <a:sym typeface="Calibri"/>
              </a:defRPr>
            </a:lvl3pPr>
            <a:lvl4pPr indent="0" lvl="3" marL="0" marR="0" rtl="0" algn="l">
              <a:spcBef>
                <a:spcPts val="0"/>
              </a:spcBef>
              <a:spcAft>
                <a:spcPts val="0"/>
              </a:spcAft>
              <a:buNone/>
              <a:defRPr sz="1800">
                <a:solidFill>
                  <a:schemeClr val="dk1"/>
                </a:solidFill>
                <a:latin typeface="Calibri"/>
                <a:ea typeface="Calibri"/>
                <a:cs typeface="Calibri"/>
                <a:sym typeface="Calibri"/>
              </a:defRPr>
            </a:lvl4pPr>
            <a:lvl5pPr indent="0" lvl="4" marL="0" marR="0" rtl="0" algn="l">
              <a:spcBef>
                <a:spcPts val="0"/>
              </a:spcBef>
              <a:spcAft>
                <a:spcPts val="0"/>
              </a:spcAft>
              <a:buNone/>
              <a:defRPr sz="1800">
                <a:solidFill>
                  <a:schemeClr val="dk1"/>
                </a:solidFill>
                <a:latin typeface="Calibri"/>
                <a:ea typeface="Calibri"/>
                <a:cs typeface="Calibri"/>
                <a:sym typeface="Calibri"/>
              </a:defRPr>
            </a:lvl5pPr>
            <a:lvl6pPr indent="0" lvl="5" marL="0" marR="0" rtl="0" algn="l">
              <a:spcBef>
                <a:spcPts val="0"/>
              </a:spcBef>
              <a:spcAft>
                <a:spcPts val="0"/>
              </a:spcAft>
              <a:buNone/>
              <a:defRPr sz="1800">
                <a:solidFill>
                  <a:schemeClr val="dk1"/>
                </a:solidFill>
                <a:latin typeface="Calibri"/>
                <a:ea typeface="Calibri"/>
                <a:cs typeface="Calibri"/>
                <a:sym typeface="Calibri"/>
              </a:defRPr>
            </a:lvl6pPr>
            <a:lvl7pPr indent="0" lvl="6" marL="0" marR="0" rtl="0" algn="l">
              <a:spcBef>
                <a:spcPts val="0"/>
              </a:spcBef>
              <a:spcAft>
                <a:spcPts val="0"/>
              </a:spcAft>
              <a:buNone/>
              <a:defRPr sz="1800">
                <a:solidFill>
                  <a:schemeClr val="dk1"/>
                </a:solidFill>
                <a:latin typeface="Calibri"/>
                <a:ea typeface="Calibri"/>
                <a:cs typeface="Calibri"/>
                <a:sym typeface="Calibri"/>
              </a:defRPr>
            </a:lvl7pPr>
            <a:lvl8pPr indent="0" lvl="7" marL="0" marR="0" rtl="0" algn="l">
              <a:spcBef>
                <a:spcPts val="0"/>
              </a:spcBef>
              <a:spcAft>
                <a:spcPts val="0"/>
              </a:spcAft>
              <a:buNone/>
              <a:defRPr sz="1800">
                <a:solidFill>
                  <a:schemeClr val="dk1"/>
                </a:solidFill>
                <a:latin typeface="Calibri"/>
                <a:ea typeface="Calibri"/>
                <a:cs typeface="Calibri"/>
                <a:sym typeface="Calibri"/>
              </a:defRPr>
            </a:lvl8pPr>
            <a:lvl9pPr indent="0" lvl="8" marL="0" marR="0" rtl="0" algn="l">
              <a:spcBef>
                <a:spcPts val="0"/>
              </a:spcBef>
              <a:spcAft>
                <a:spcPts val="0"/>
              </a:spcAft>
              <a:buNone/>
              <a:defRPr sz="1800">
                <a:solidFill>
                  <a:schemeClr val="dk1"/>
                </a:solidFill>
                <a:latin typeface="Calibri"/>
                <a:ea typeface="Calibri"/>
                <a:cs typeface="Calibri"/>
                <a:sym typeface="Calibri"/>
              </a:defRPr>
            </a:lvl9pPr>
          </a:lstStyle>
          <a:p>
            <a:pPr indent="0" lvl="0" marL="0" rtl="0" algn="l">
              <a:spcBef>
                <a:spcPts val="0"/>
              </a:spcBef>
              <a:spcAft>
                <a:spcPts val="0"/>
              </a:spcAft>
              <a:buNone/>
            </a:pPr>
            <a:r>
              <a:rPr lang="en-US"/>
              <a:t>2 - </a:t>
            </a: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93" name="Shape 93"/>
        <p:cNvGrpSpPr/>
        <p:nvPr/>
      </p:nvGrpSpPr>
      <p:grpSpPr>
        <a:xfrm>
          <a:off x="0" y="0"/>
          <a:ext cx="0" cy="0"/>
          <a:chOff x="0" y="0"/>
          <a:chExt cx="0" cy="0"/>
        </a:xfrm>
      </p:grpSpPr>
      <p:sp>
        <p:nvSpPr>
          <p:cNvPr id="94" name="Google Shape;94;p54"/>
          <p:cNvSpPr/>
          <p:nvPr>
            <p:ph type="title"/>
          </p:nvPr>
        </p:nvSpPr>
        <p:spPr>
          <a:xfrm>
            <a:off x="6705600" y="762000"/>
            <a:ext cx="1981200" cy="5324475"/>
          </a:xfrm>
          <a:prstGeom prst="roundRect">
            <a:avLst>
              <a:gd fmla="val 21667" name="adj"/>
            </a:avLst>
          </a:prstGeom>
          <a:noFill/>
          <a:ln>
            <a:noFill/>
          </a:ln>
        </p:spPr>
        <p:txBody>
          <a:bodyPr anchorCtr="0" anchor="b" bIns="45700" lIns="91425" spcFirstLastPara="1" rIns="91425" wrap="square" tIns="45700">
            <a:noAutofit/>
          </a:bodyPr>
          <a:lstStyle>
            <a:lvl1pPr lvl="0">
              <a:spcBef>
                <a:spcPts val="0"/>
              </a:spcBef>
              <a:spcAft>
                <a:spcPts val="0"/>
              </a:spcAft>
              <a:buNone/>
              <a:defRPr/>
            </a:lvl1pPr>
          </a:lstStyle>
          <a:p/>
        </p:txBody>
      </p:sp>
      <p:sp>
        <p:nvSpPr>
          <p:cNvPr id="95" name="Google Shape;95;p54"/>
          <p:cNvSpPr txBox="1"/>
          <p:nvPr/>
        </p:nvSpPr>
        <p:spPr>
          <a:xfrm rot="5400000">
            <a:off x="5159690" y="2559365"/>
            <a:ext cx="5073019" cy="1729744"/>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None/>
            </a:pPr>
            <a:r>
              <a:rPr b="1" i="0" lang="en-US" sz="3600" u="none" cap="none" strike="noStrike">
                <a:solidFill>
                  <a:schemeClr val="dk2"/>
                </a:solidFill>
                <a:latin typeface="Calibri"/>
                <a:ea typeface="Calibri"/>
                <a:cs typeface="Calibri"/>
                <a:sym typeface="Calibri"/>
              </a:rPr>
              <a:t>Click to edit Master title style</a:t>
            </a:r>
            <a:endParaRPr/>
          </a:p>
        </p:txBody>
      </p:sp>
      <p:sp>
        <p:nvSpPr>
          <p:cNvPr id="96" name="Google Shape;96;p54"/>
          <p:cNvSpPr txBox="1"/>
          <p:nvPr>
            <p:ph idx="1" type="body"/>
          </p:nvPr>
        </p:nvSpPr>
        <p:spPr>
          <a:xfrm rot="5400000">
            <a:off x="995363" y="528638"/>
            <a:ext cx="5324475" cy="5791200"/>
          </a:xfrm>
          <a:prstGeom prst="rect">
            <a:avLst/>
          </a:prstGeom>
          <a:noFill/>
          <a:ln>
            <a:noFill/>
          </a:ln>
        </p:spPr>
        <p:txBody>
          <a:bodyPr anchorCtr="0" anchor="t" bIns="45700" lIns="91425" spcFirstLastPara="1" rIns="91425" wrap="square" tIns="45700">
            <a:noAutofit/>
          </a:bodyPr>
          <a:lstStyle>
            <a:lvl1pPr indent="-314325" lvl="0" marL="457200" algn="l">
              <a:spcBef>
                <a:spcPts val="360"/>
              </a:spcBef>
              <a:spcAft>
                <a:spcPts val="0"/>
              </a:spcAft>
              <a:buSzPts val="1350"/>
              <a:buChar char="•"/>
              <a:defRPr/>
            </a:lvl1pPr>
            <a:lvl2pPr indent="-314325" lvl="1" marL="914400" algn="l">
              <a:spcBef>
                <a:spcPts val="360"/>
              </a:spcBef>
              <a:spcAft>
                <a:spcPts val="0"/>
              </a:spcAft>
              <a:buSzPts val="1350"/>
              <a:buChar char="•"/>
              <a:defRPr/>
            </a:lvl2pPr>
            <a:lvl3pPr indent="-314325" lvl="2" marL="1371600" algn="l">
              <a:spcBef>
                <a:spcPts val="360"/>
              </a:spcBef>
              <a:spcAft>
                <a:spcPts val="0"/>
              </a:spcAft>
              <a:buSzPts val="1350"/>
              <a:buChar char="•"/>
              <a:defRPr/>
            </a:lvl3pPr>
            <a:lvl4pPr indent="-320039" lvl="3" marL="1828800" algn="l">
              <a:spcBef>
                <a:spcPts val="360"/>
              </a:spcBef>
              <a:spcAft>
                <a:spcPts val="0"/>
              </a:spcAft>
              <a:buSzPts val="1440"/>
              <a:buChar char="•"/>
              <a:defRPr/>
            </a:lvl4pPr>
            <a:lvl5pPr indent="-302895" lvl="4" marL="2286000" algn="l">
              <a:spcBef>
                <a:spcPts val="360"/>
              </a:spcBef>
              <a:spcAft>
                <a:spcPts val="0"/>
              </a:spcAft>
              <a:buSzPts val="117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7" name="Google Shape;97;p54"/>
          <p:cNvSpPr txBox="1"/>
          <p:nvPr>
            <p:ph idx="10" type="dt"/>
          </p:nvPr>
        </p:nvSpPr>
        <p:spPr>
          <a:xfrm>
            <a:off x="2438400" y="6248400"/>
            <a:ext cx="2130425" cy="474663"/>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98" name="Google Shape;98;p54"/>
          <p:cNvSpPr txBox="1"/>
          <p:nvPr>
            <p:ph idx="12" type="sldNum"/>
          </p:nvPr>
        </p:nvSpPr>
        <p:spPr>
          <a:xfrm>
            <a:off x="8480425" y="6242050"/>
            <a:ext cx="587375" cy="488950"/>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spcAft>
                <a:spcPts val="0"/>
              </a:spcAft>
              <a:buNone/>
              <a:defRPr sz="1800">
                <a:solidFill>
                  <a:schemeClr val="dk1"/>
                </a:solidFill>
                <a:latin typeface="Calibri"/>
                <a:ea typeface="Calibri"/>
                <a:cs typeface="Calibri"/>
                <a:sym typeface="Calibri"/>
              </a:defRPr>
            </a:lvl1pPr>
            <a:lvl2pPr indent="0" lvl="1" marL="0" marR="0" rtl="0" algn="l">
              <a:spcBef>
                <a:spcPts val="0"/>
              </a:spcBef>
              <a:spcAft>
                <a:spcPts val="0"/>
              </a:spcAft>
              <a:buNone/>
              <a:defRPr sz="1800">
                <a:solidFill>
                  <a:schemeClr val="dk1"/>
                </a:solidFill>
                <a:latin typeface="Calibri"/>
                <a:ea typeface="Calibri"/>
                <a:cs typeface="Calibri"/>
                <a:sym typeface="Calibri"/>
              </a:defRPr>
            </a:lvl2pPr>
            <a:lvl3pPr indent="0" lvl="2" marL="0" marR="0" rtl="0" algn="l">
              <a:spcBef>
                <a:spcPts val="0"/>
              </a:spcBef>
              <a:spcAft>
                <a:spcPts val="0"/>
              </a:spcAft>
              <a:buNone/>
              <a:defRPr sz="1800">
                <a:solidFill>
                  <a:schemeClr val="dk1"/>
                </a:solidFill>
                <a:latin typeface="Calibri"/>
                <a:ea typeface="Calibri"/>
                <a:cs typeface="Calibri"/>
                <a:sym typeface="Calibri"/>
              </a:defRPr>
            </a:lvl3pPr>
            <a:lvl4pPr indent="0" lvl="3" marL="0" marR="0" rtl="0" algn="l">
              <a:spcBef>
                <a:spcPts val="0"/>
              </a:spcBef>
              <a:spcAft>
                <a:spcPts val="0"/>
              </a:spcAft>
              <a:buNone/>
              <a:defRPr sz="1800">
                <a:solidFill>
                  <a:schemeClr val="dk1"/>
                </a:solidFill>
                <a:latin typeface="Calibri"/>
                <a:ea typeface="Calibri"/>
                <a:cs typeface="Calibri"/>
                <a:sym typeface="Calibri"/>
              </a:defRPr>
            </a:lvl4pPr>
            <a:lvl5pPr indent="0" lvl="4" marL="0" marR="0" rtl="0" algn="l">
              <a:spcBef>
                <a:spcPts val="0"/>
              </a:spcBef>
              <a:spcAft>
                <a:spcPts val="0"/>
              </a:spcAft>
              <a:buNone/>
              <a:defRPr sz="1800">
                <a:solidFill>
                  <a:schemeClr val="dk1"/>
                </a:solidFill>
                <a:latin typeface="Calibri"/>
                <a:ea typeface="Calibri"/>
                <a:cs typeface="Calibri"/>
                <a:sym typeface="Calibri"/>
              </a:defRPr>
            </a:lvl5pPr>
            <a:lvl6pPr indent="0" lvl="5" marL="0" marR="0" rtl="0" algn="l">
              <a:spcBef>
                <a:spcPts val="0"/>
              </a:spcBef>
              <a:spcAft>
                <a:spcPts val="0"/>
              </a:spcAft>
              <a:buNone/>
              <a:defRPr sz="1800">
                <a:solidFill>
                  <a:schemeClr val="dk1"/>
                </a:solidFill>
                <a:latin typeface="Calibri"/>
                <a:ea typeface="Calibri"/>
                <a:cs typeface="Calibri"/>
                <a:sym typeface="Calibri"/>
              </a:defRPr>
            </a:lvl6pPr>
            <a:lvl7pPr indent="0" lvl="6" marL="0" marR="0" rtl="0" algn="l">
              <a:spcBef>
                <a:spcPts val="0"/>
              </a:spcBef>
              <a:spcAft>
                <a:spcPts val="0"/>
              </a:spcAft>
              <a:buNone/>
              <a:defRPr sz="1800">
                <a:solidFill>
                  <a:schemeClr val="dk1"/>
                </a:solidFill>
                <a:latin typeface="Calibri"/>
                <a:ea typeface="Calibri"/>
                <a:cs typeface="Calibri"/>
                <a:sym typeface="Calibri"/>
              </a:defRPr>
            </a:lvl7pPr>
            <a:lvl8pPr indent="0" lvl="7" marL="0" marR="0" rtl="0" algn="l">
              <a:spcBef>
                <a:spcPts val="0"/>
              </a:spcBef>
              <a:spcAft>
                <a:spcPts val="0"/>
              </a:spcAft>
              <a:buNone/>
              <a:defRPr sz="1800">
                <a:solidFill>
                  <a:schemeClr val="dk1"/>
                </a:solidFill>
                <a:latin typeface="Calibri"/>
                <a:ea typeface="Calibri"/>
                <a:cs typeface="Calibri"/>
                <a:sym typeface="Calibri"/>
              </a:defRPr>
            </a:lvl8pPr>
            <a:lvl9pPr indent="0" lvl="8" marL="0" marR="0" rtl="0" algn="l">
              <a:spcBef>
                <a:spcPts val="0"/>
              </a:spcBef>
              <a:spcAft>
                <a:spcPts val="0"/>
              </a:spcAft>
              <a:buNone/>
              <a:defRPr sz="1800">
                <a:solidFill>
                  <a:schemeClr val="dk1"/>
                </a:solidFill>
                <a:latin typeface="Calibri"/>
                <a:ea typeface="Calibri"/>
                <a:cs typeface="Calibri"/>
                <a:sym typeface="Calibri"/>
              </a:defRPr>
            </a:lvl9pPr>
          </a:lstStyle>
          <a:p>
            <a:pPr indent="0" lvl="0" marL="0" rtl="0" algn="l">
              <a:spcBef>
                <a:spcPts val="0"/>
              </a:spcBef>
              <a:spcAft>
                <a:spcPts val="0"/>
              </a:spcAft>
              <a:buNone/>
            </a:pPr>
            <a:r>
              <a:rPr lang="en-US"/>
              <a:t>2 - </a:t>
            </a: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4 Content" type="fourObj">
  <p:cSld name="FOUR_OBJECTS">
    <p:spTree>
      <p:nvGrpSpPr>
        <p:cNvPr id="99" name="Shape 99"/>
        <p:cNvGrpSpPr/>
        <p:nvPr/>
      </p:nvGrpSpPr>
      <p:grpSpPr>
        <a:xfrm>
          <a:off x="0" y="0"/>
          <a:ext cx="0" cy="0"/>
          <a:chOff x="0" y="0"/>
          <a:chExt cx="0" cy="0"/>
        </a:xfrm>
      </p:grpSpPr>
      <p:sp>
        <p:nvSpPr>
          <p:cNvPr id="100" name="Google Shape;100;p55"/>
          <p:cNvSpPr/>
          <p:nvPr>
            <p:ph type="title"/>
          </p:nvPr>
        </p:nvSpPr>
        <p:spPr>
          <a:xfrm>
            <a:off x="457200" y="122238"/>
            <a:ext cx="7543800" cy="1295400"/>
          </a:xfrm>
          <a:prstGeom prst="roundRect">
            <a:avLst>
              <a:gd fmla="val 21667" name="adj"/>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101" name="Google Shape;101;p55"/>
          <p:cNvSpPr txBox="1"/>
          <p:nvPr>
            <p:ph idx="1" type="body"/>
          </p:nvPr>
        </p:nvSpPr>
        <p:spPr>
          <a:xfrm>
            <a:off x="457200" y="1719263"/>
            <a:ext cx="4038600" cy="2128837"/>
          </a:xfrm>
          <a:prstGeom prst="rect">
            <a:avLst/>
          </a:prstGeom>
          <a:noFill/>
          <a:ln>
            <a:noFill/>
          </a:ln>
        </p:spPr>
        <p:txBody>
          <a:bodyPr anchorCtr="0" anchor="t" bIns="45700" lIns="91425" spcFirstLastPara="1" rIns="91425" wrap="square" tIns="45700">
            <a:noAutofit/>
          </a:bodyPr>
          <a:lstStyle>
            <a:lvl1pPr indent="-314325" lvl="0" marL="457200" algn="l">
              <a:spcBef>
                <a:spcPts val="360"/>
              </a:spcBef>
              <a:spcAft>
                <a:spcPts val="0"/>
              </a:spcAft>
              <a:buSzPts val="1350"/>
              <a:buChar char="•"/>
              <a:defRPr/>
            </a:lvl1pPr>
            <a:lvl2pPr indent="-314325" lvl="1" marL="914400" algn="l">
              <a:spcBef>
                <a:spcPts val="360"/>
              </a:spcBef>
              <a:spcAft>
                <a:spcPts val="0"/>
              </a:spcAft>
              <a:buSzPts val="1350"/>
              <a:buChar char="•"/>
              <a:defRPr/>
            </a:lvl2pPr>
            <a:lvl3pPr indent="-314325" lvl="2" marL="1371600" algn="l">
              <a:spcBef>
                <a:spcPts val="360"/>
              </a:spcBef>
              <a:spcAft>
                <a:spcPts val="0"/>
              </a:spcAft>
              <a:buSzPts val="1350"/>
              <a:buChar char="•"/>
              <a:defRPr/>
            </a:lvl3pPr>
            <a:lvl4pPr indent="-320039" lvl="3" marL="1828800" algn="l">
              <a:spcBef>
                <a:spcPts val="360"/>
              </a:spcBef>
              <a:spcAft>
                <a:spcPts val="0"/>
              </a:spcAft>
              <a:buSzPts val="1440"/>
              <a:buChar char="•"/>
              <a:defRPr/>
            </a:lvl4pPr>
            <a:lvl5pPr indent="-302895" lvl="4" marL="2286000" algn="l">
              <a:spcBef>
                <a:spcPts val="360"/>
              </a:spcBef>
              <a:spcAft>
                <a:spcPts val="0"/>
              </a:spcAft>
              <a:buSzPts val="117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2" name="Google Shape;102;p55"/>
          <p:cNvSpPr txBox="1"/>
          <p:nvPr>
            <p:ph idx="2" type="body"/>
          </p:nvPr>
        </p:nvSpPr>
        <p:spPr>
          <a:xfrm>
            <a:off x="4648200" y="1719263"/>
            <a:ext cx="4038600" cy="2128837"/>
          </a:xfrm>
          <a:prstGeom prst="rect">
            <a:avLst/>
          </a:prstGeom>
          <a:noFill/>
          <a:ln>
            <a:noFill/>
          </a:ln>
        </p:spPr>
        <p:txBody>
          <a:bodyPr anchorCtr="0" anchor="t" bIns="45700" lIns="91425" spcFirstLastPara="1" rIns="91425" wrap="square" tIns="45700">
            <a:noAutofit/>
          </a:bodyPr>
          <a:lstStyle>
            <a:lvl1pPr indent="-314325" lvl="0" marL="457200" algn="l">
              <a:spcBef>
                <a:spcPts val="360"/>
              </a:spcBef>
              <a:spcAft>
                <a:spcPts val="0"/>
              </a:spcAft>
              <a:buSzPts val="1350"/>
              <a:buChar char="•"/>
              <a:defRPr/>
            </a:lvl1pPr>
            <a:lvl2pPr indent="-314325" lvl="1" marL="914400" algn="l">
              <a:spcBef>
                <a:spcPts val="360"/>
              </a:spcBef>
              <a:spcAft>
                <a:spcPts val="0"/>
              </a:spcAft>
              <a:buSzPts val="1350"/>
              <a:buChar char="•"/>
              <a:defRPr/>
            </a:lvl2pPr>
            <a:lvl3pPr indent="-314325" lvl="2" marL="1371600" algn="l">
              <a:spcBef>
                <a:spcPts val="360"/>
              </a:spcBef>
              <a:spcAft>
                <a:spcPts val="0"/>
              </a:spcAft>
              <a:buSzPts val="1350"/>
              <a:buChar char="•"/>
              <a:defRPr/>
            </a:lvl3pPr>
            <a:lvl4pPr indent="-320039" lvl="3" marL="1828800" algn="l">
              <a:spcBef>
                <a:spcPts val="360"/>
              </a:spcBef>
              <a:spcAft>
                <a:spcPts val="0"/>
              </a:spcAft>
              <a:buSzPts val="1440"/>
              <a:buChar char="•"/>
              <a:defRPr/>
            </a:lvl4pPr>
            <a:lvl5pPr indent="-302895" lvl="4" marL="2286000" algn="l">
              <a:spcBef>
                <a:spcPts val="360"/>
              </a:spcBef>
              <a:spcAft>
                <a:spcPts val="0"/>
              </a:spcAft>
              <a:buSzPts val="117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3" name="Google Shape;103;p55"/>
          <p:cNvSpPr txBox="1"/>
          <p:nvPr>
            <p:ph idx="3" type="body"/>
          </p:nvPr>
        </p:nvSpPr>
        <p:spPr>
          <a:xfrm>
            <a:off x="457200" y="4000500"/>
            <a:ext cx="4038600" cy="2130425"/>
          </a:xfrm>
          <a:prstGeom prst="rect">
            <a:avLst/>
          </a:prstGeom>
          <a:noFill/>
          <a:ln>
            <a:noFill/>
          </a:ln>
        </p:spPr>
        <p:txBody>
          <a:bodyPr anchorCtr="0" anchor="t" bIns="45700" lIns="91425" spcFirstLastPara="1" rIns="91425" wrap="square" tIns="45700">
            <a:noAutofit/>
          </a:bodyPr>
          <a:lstStyle>
            <a:lvl1pPr indent="-314325" lvl="0" marL="457200" algn="l">
              <a:spcBef>
                <a:spcPts val="360"/>
              </a:spcBef>
              <a:spcAft>
                <a:spcPts val="0"/>
              </a:spcAft>
              <a:buSzPts val="1350"/>
              <a:buChar char="•"/>
              <a:defRPr/>
            </a:lvl1pPr>
            <a:lvl2pPr indent="-314325" lvl="1" marL="914400" algn="l">
              <a:spcBef>
                <a:spcPts val="360"/>
              </a:spcBef>
              <a:spcAft>
                <a:spcPts val="0"/>
              </a:spcAft>
              <a:buSzPts val="1350"/>
              <a:buChar char="•"/>
              <a:defRPr/>
            </a:lvl2pPr>
            <a:lvl3pPr indent="-314325" lvl="2" marL="1371600" algn="l">
              <a:spcBef>
                <a:spcPts val="360"/>
              </a:spcBef>
              <a:spcAft>
                <a:spcPts val="0"/>
              </a:spcAft>
              <a:buSzPts val="1350"/>
              <a:buChar char="•"/>
              <a:defRPr/>
            </a:lvl3pPr>
            <a:lvl4pPr indent="-320039" lvl="3" marL="1828800" algn="l">
              <a:spcBef>
                <a:spcPts val="360"/>
              </a:spcBef>
              <a:spcAft>
                <a:spcPts val="0"/>
              </a:spcAft>
              <a:buSzPts val="1440"/>
              <a:buChar char="•"/>
              <a:defRPr/>
            </a:lvl4pPr>
            <a:lvl5pPr indent="-302895" lvl="4" marL="2286000" algn="l">
              <a:spcBef>
                <a:spcPts val="360"/>
              </a:spcBef>
              <a:spcAft>
                <a:spcPts val="0"/>
              </a:spcAft>
              <a:buSzPts val="117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4" name="Google Shape;104;p55"/>
          <p:cNvSpPr txBox="1"/>
          <p:nvPr>
            <p:ph idx="4" type="body"/>
          </p:nvPr>
        </p:nvSpPr>
        <p:spPr>
          <a:xfrm>
            <a:off x="4648200" y="4000500"/>
            <a:ext cx="4038600" cy="2130425"/>
          </a:xfrm>
          <a:prstGeom prst="rect">
            <a:avLst/>
          </a:prstGeom>
          <a:noFill/>
          <a:ln>
            <a:noFill/>
          </a:ln>
        </p:spPr>
        <p:txBody>
          <a:bodyPr anchorCtr="0" anchor="t" bIns="45700" lIns="91425" spcFirstLastPara="1" rIns="91425" wrap="square" tIns="45700">
            <a:noAutofit/>
          </a:bodyPr>
          <a:lstStyle>
            <a:lvl1pPr indent="-314325" lvl="0" marL="457200" algn="l">
              <a:spcBef>
                <a:spcPts val="360"/>
              </a:spcBef>
              <a:spcAft>
                <a:spcPts val="0"/>
              </a:spcAft>
              <a:buSzPts val="1350"/>
              <a:buChar char="•"/>
              <a:defRPr/>
            </a:lvl1pPr>
            <a:lvl2pPr indent="-314325" lvl="1" marL="914400" algn="l">
              <a:spcBef>
                <a:spcPts val="360"/>
              </a:spcBef>
              <a:spcAft>
                <a:spcPts val="0"/>
              </a:spcAft>
              <a:buSzPts val="1350"/>
              <a:buChar char="•"/>
              <a:defRPr/>
            </a:lvl2pPr>
            <a:lvl3pPr indent="-314325" lvl="2" marL="1371600" algn="l">
              <a:spcBef>
                <a:spcPts val="360"/>
              </a:spcBef>
              <a:spcAft>
                <a:spcPts val="0"/>
              </a:spcAft>
              <a:buSzPts val="1350"/>
              <a:buChar char="•"/>
              <a:defRPr/>
            </a:lvl3pPr>
            <a:lvl4pPr indent="-320039" lvl="3" marL="1828800" algn="l">
              <a:spcBef>
                <a:spcPts val="360"/>
              </a:spcBef>
              <a:spcAft>
                <a:spcPts val="0"/>
              </a:spcAft>
              <a:buSzPts val="1440"/>
              <a:buChar char="•"/>
              <a:defRPr/>
            </a:lvl4pPr>
            <a:lvl5pPr indent="-302895" lvl="4" marL="2286000" algn="l">
              <a:spcBef>
                <a:spcPts val="360"/>
              </a:spcBef>
              <a:spcAft>
                <a:spcPts val="0"/>
              </a:spcAft>
              <a:buSzPts val="117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5" name="Google Shape;105;p55"/>
          <p:cNvSpPr txBox="1"/>
          <p:nvPr>
            <p:ph idx="10" type="dt"/>
          </p:nvPr>
        </p:nvSpPr>
        <p:spPr>
          <a:xfrm>
            <a:off x="457200" y="6248400"/>
            <a:ext cx="21336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06" name="Google Shape;106;p55"/>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07" name="Google Shape;107;p55"/>
          <p:cNvSpPr txBox="1"/>
          <p:nvPr>
            <p:ph idx="12" type="sldNum"/>
          </p:nvPr>
        </p:nvSpPr>
        <p:spPr>
          <a:xfrm>
            <a:off x="7010400" y="6553200"/>
            <a:ext cx="2133600" cy="304800"/>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spcAft>
                <a:spcPts val="0"/>
              </a:spcAft>
              <a:buNone/>
              <a:defRPr sz="1800">
                <a:solidFill>
                  <a:schemeClr val="dk1"/>
                </a:solidFill>
                <a:latin typeface="Arial"/>
                <a:ea typeface="Arial"/>
                <a:cs typeface="Arial"/>
                <a:sym typeface="Arial"/>
              </a:defRPr>
            </a:lvl1pPr>
            <a:lvl2pPr indent="0" lvl="1" marL="0" marR="0" rtl="0" algn="l">
              <a:spcBef>
                <a:spcPts val="0"/>
              </a:spcBef>
              <a:spcAft>
                <a:spcPts val="0"/>
              </a:spcAft>
              <a:buNone/>
              <a:defRPr sz="1800">
                <a:solidFill>
                  <a:schemeClr val="dk1"/>
                </a:solidFill>
                <a:latin typeface="Arial"/>
                <a:ea typeface="Arial"/>
                <a:cs typeface="Arial"/>
                <a:sym typeface="Arial"/>
              </a:defRPr>
            </a:lvl2pPr>
            <a:lvl3pPr indent="0" lvl="2" marL="0" marR="0" rtl="0" algn="l">
              <a:spcBef>
                <a:spcPts val="0"/>
              </a:spcBef>
              <a:spcAft>
                <a:spcPts val="0"/>
              </a:spcAft>
              <a:buNone/>
              <a:defRPr sz="1800">
                <a:solidFill>
                  <a:schemeClr val="dk1"/>
                </a:solidFill>
                <a:latin typeface="Arial"/>
                <a:ea typeface="Arial"/>
                <a:cs typeface="Arial"/>
                <a:sym typeface="Arial"/>
              </a:defRPr>
            </a:lvl3pPr>
            <a:lvl4pPr indent="0" lvl="3" marL="0" marR="0" rtl="0" algn="l">
              <a:spcBef>
                <a:spcPts val="0"/>
              </a:spcBef>
              <a:spcAft>
                <a:spcPts val="0"/>
              </a:spcAft>
              <a:buNone/>
              <a:defRPr sz="1800">
                <a:solidFill>
                  <a:schemeClr val="dk1"/>
                </a:solidFill>
                <a:latin typeface="Arial"/>
                <a:ea typeface="Arial"/>
                <a:cs typeface="Arial"/>
                <a:sym typeface="Arial"/>
              </a:defRPr>
            </a:lvl4pPr>
            <a:lvl5pPr indent="0" lvl="4" marL="0" marR="0" rtl="0" algn="l">
              <a:spcBef>
                <a:spcPts val="0"/>
              </a:spcBef>
              <a:spcAft>
                <a:spcPts val="0"/>
              </a:spcAft>
              <a:buNone/>
              <a:defRPr sz="1800">
                <a:solidFill>
                  <a:schemeClr val="dk1"/>
                </a:solidFill>
                <a:latin typeface="Arial"/>
                <a:ea typeface="Arial"/>
                <a:cs typeface="Arial"/>
                <a:sym typeface="Arial"/>
              </a:defRPr>
            </a:lvl5pPr>
            <a:lvl6pPr indent="0" lvl="5" marL="0" marR="0" rtl="0" algn="l">
              <a:spcBef>
                <a:spcPts val="0"/>
              </a:spcBef>
              <a:spcAft>
                <a:spcPts val="0"/>
              </a:spcAft>
              <a:buNone/>
              <a:defRPr sz="1800">
                <a:solidFill>
                  <a:schemeClr val="dk1"/>
                </a:solidFill>
                <a:latin typeface="Arial"/>
                <a:ea typeface="Arial"/>
                <a:cs typeface="Arial"/>
                <a:sym typeface="Arial"/>
              </a:defRPr>
            </a:lvl6pPr>
            <a:lvl7pPr indent="0" lvl="6" marL="0" marR="0" rtl="0" algn="l">
              <a:spcBef>
                <a:spcPts val="0"/>
              </a:spcBef>
              <a:spcAft>
                <a:spcPts val="0"/>
              </a:spcAft>
              <a:buNone/>
              <a:defRPr sz="1800">
                <a:solidFill>
                  <a:schemeClr val="dk1"/>
                </a:solidFill>
                <a:latin typeface="Arial"/>
                <a:ea typeface="Arial"/>
                <a:cs typeface="Arial"/>
                <a:sym typeface="Arial"/>
              </a:defRPr>
            </a:lvl7pPr>
            <a:lvl8pPr indent="0" lvl="7" marL="0" marR="0" rtl="0" algn="l">
              <a:spcBef>
                <a:spcPts val="0"/>
              </a:spcBef>
              <a:spcAft>
                <a:spcPts val="0"/>
              </a:spcAft>
              <a:buNone/>
              <a:defRPr sz="1800">
                <a:solidFill>
                  <a:schemeClr val="dk1"/>
                </a:solidFill>
                <a:latin typeface="Arial"/>
                <a:ea typeface="Arial"/>
                <a:cs typeface="Arial"/>
                <a:sym typeface="Arial"/>
              </a:defRPr>
            </a:lvl8pPr>
            <a:lvl9pPr indent="0" lvl="8" marL="0" marR="0" rtl="0" algn="l">
              <a:spcBef>
                <a:spcPts val="0"/>
              </a:spcBef>
              <a:spcAft>
                <a:spcPts val="0"/>
              </a:spcAft>
              <a:buNone/>
              <a:defRPr sz="1800">
                <a:solidFill>
                  <a:schemeClr val="dk1"/>
                </a:solidFill>
                <a:latin typeface="Arial"/>
                <a:ea typeface="Arial"/>
                <a:cs typeface="Arial"/>
                <a:sym typeface="Arial"/>
              </a:defRPr>
            </a:lvl9pPr>
          </a:lstStyle>
          <a:p>
            <a:pPr indent="0" lvl="0" marL="0" rtl="0" algn="l">
              <a:spcBef>
                <a:spcPts val="0"/>
              </a:spcBef>
              <a:spcAft>
                <a:spcPts val="0"/>
              </a:spcAft>
              <a:buNone/>
            </a:pPr>
            <a:r>
              <a:rPr lang="en-US"/>
              <a:t>10-</a:t>
            </a: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31" name="Shape 31"/>
        <p:cNvGrpSpPr/>
        <p:nvPr/>
      </p:nvGrpSpPr>
      <p:grpSpPr>
        <a:xfrm>
          <a:off x="0" y="0"/>
          <a:ext cx="0" cy="0"/>
          <a:chOff x="0" y="0"/>
          <a:chExt cx="0" cy="0"/>
        </a:xfrm>
      </p:grpSpPr>
      <p:sp>
        <p:nvSpPr>
          <p:cNvPr id="32" name="Google Shape;32;p43"/>
          <p:cNvSpPr/>
          <p:nvPr>
            <p:ph type="title"/>
          </p:nvPr>
        </p:nvSpPr>
        <p:spPr>
          <a:xfrm>
            <a:off x="762000" y="762000"/>
            <a:ext cx="7924800" cy="1143000"/>
          </a:xfrm>
          <a:prstGeom prst="roundRect">
            <a:avLst>
              <a:gd fmla="val 21667" name="adj"/>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SzPts val="1400"/>
              <a:buNone/>
              <a:defRPr>
                <a:solidFill>
                  <a:srgbClr val="006161"/>
                </a:solidFill>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33" name="Google Shape;33;p43"/>
          <p:cNvSpPr txBox="1"/>
          <p:nvPr>
            <p:ph idx="1" type="body"/>
          </p:nvPr>
        </p:nvSpPr>
        <p:spPr>
          <a:xfrm>
            <a:off x="838200" y="2362200"/>
            <a:ext cx="7693025" cy="3724275"/>
          </a:xfrm>
          <a:prstGeom prst="rect">
            <a:avLst/>
          </a:prstGeom>
          <a:noFill/>
          <a:ln>
            <a:noFill/>
          </a:ln>
        </p:spPr>
        <p:txBody>
          <a:bodyPr anchorCtr="0" anchor="t" bIns="45700" lIns="91425" spcFirstLastPara="1" rIns="91425" wrap="square" tIns="45700">
            <a:noAutofit/>
          </a:bodyPr>
          <a:lstStyle>
            <a:lvl1pPr indent="-228600" lvl="0" marL="457200" algn="l">
              <a:spcBef>
                <a:spcPts val="560"/>
              </a:spcBef>
              <a:spcAft>
                <a:spcPts val="0"/>
              </a:spcAft>
              <a:buSzPts val="2100"/>
              <a:buNone/>
              <a:defRPr/>
            </a:lvl1pPr>
            <a:lvl2pPr indent="-342900" lvl="1" marL="914400" algn="l">
              <a:spcBef>
                <a:spcPts val="480"/>
              </a:spcBef>
              <a:spcAft>
                <a:spcPts val="0"/>
              </a:spcAft>
              <a:buSzPts val="1800"/>
              <a:buFont typeface="Arial"/>
              <a:buChar char="•"/>
              <a:defRPr sz="2400"/>
            </a:lvl2pPr>
            <a:lvl3pPr indent="-333375" lvl="2" marL="1371600" algn="l">
              <a:spcBef>
                <a:spcPts val="440"/>
              </a:spcBef>
              <a:spcAft>
                <a:spcPts val="0"/>
              </a:spcAft>
              <a:buSzPts val="1650"/>
              <a:buFont typeface="Arial"/>
              <a:buChar char="•"/>
              <a:defRPr sz="2200"/>
            </a:lvl3pPr>
            <a:lvl4pPr indent="-330200" lvl="3" marL="1828800" algn="l">
              <a:spcBef>
                <a:spcPts val="400"/>
              </a:spcBef>
              <a:spcAft>
                <a:spcPts val="0"/>
              </a:spcAft>
              <a:buSzPts val="1600"/>
              <a:buFont typeface="Arial"/>
              <a:buChar char="•"/>
              <a:defRPr sz="2000"/>
            </a:lvl4pPr>
            <a:lvl5pPr indent="-302895" lvl="4" marL="2286000" algn="l">
              <a:spcBef>
                <a:spcPts val="360"/>
              </a:spcBef>
              <a:spcAft>
                <a:spcPts val="0"/>
              </a:spcAft>
              <a:buSzPts val="1170"/>
              <a:buFont typeface="Arial"/>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4" name="Google Shape;34;p43"/>
          <p:cNvSpPr txBox="1"/>
          <p:nvPr>
            <p:ph idx="10" type="dt"/>
          </p:nvPr>
        </p:nvSpPr>
        <p:spPr>
          <a:xfrm>
            <a:off x="2438400" y="6248400"/>
            <a:ext cx="2130425" cy="474663"/>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35" name="Google Shape;35;p43"/>
          <p:cNvSpPr txBox="1"/>
          <p:nvPr/>
        </p:nvSpPr>
        <p:spPr>
          <a:xfrm>
            <a:off x="838200" y="6502812"/>
            <a:ext cx="7693025" cy="27699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lang="en-US" sz="1200">
                <a:solidFill>
                  <a:schemeClr val="dk1"/>
                </a:solidFill>
                <a:latin typeface="Calibri"/>
                <a:ea typeface="Calibri"/>
                <a:cs typeface="Calibri"/>
                <a:sym typeface="Calibri"/>
              </a:rPr>
              <a:t>© 2019 McGraw-Hill Companies. All Rights Reserved.</a:t>
            </a:r>
            <a:endParaRPr/>
          </a:p>
        </p:txBody>
      </p:sp>
      <p:sp>
        <p:nvSpPr>
          <p:cNvPr id="36" name="Google Shape;36;p43"/>
          <p:cNvSpPr txBox="1"/>
          <p:nvPr/>
        </p:nvSpPr>
        <p:spPr>
          <a:xfrm>
            <a:off x="8328546" y="6502812"/>
            <a:ext cx="758825" cy="27699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200">
                <a:solidFill>
                  <a:schemeClr val="dk1"/>
                </a:solidFill>
                <a:latin typeface="Calibri"/>
                <a:ea typeface="Calibri"/>
                <a:cs typeface="Calibri"/>
                <a:sym typeface="Calibri"/>
              </a:rPr>
              <a:t>10-</a:t>
            </a:r>
            <a:fld id="{00000000-1234-1234-1234-123412341234}" type="slidenum">
              <a:rPr b="1" lang="en-US" sz="1200">
                <a:solidFill>
                  <a:schemeClr val="dk1"/>
                </a:solidFill>
                <a:latin typeface="Calibri"/>
                <a:ea typeface="Calibri"/>
                <a:cs typeface="Calibri"/>
                <a:sym typeface="Calibri"/>
              </a:rPr>
              <a:t>‹#›</a:t>
            </a:fld>
            <a:endParaRPr b="1" sz="1200">
              <a:solidFill>
                <a:schemeClr val="dk1"/>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37" name="Shape 37"/>
        <p:cNvGrpSpPr/>
        <p:nvPr/>
      </p:nvGrpSpPr>
      <p:grpSpPr>
        <a:xfrm>
          <a:off x="0" y="0"/>
          <a:ext cx="0" cy="0"/>
          <a:chOff x="0" y="0"/>
          <a:chExt cx="0" cy="0"/>
        </a:xfrm>
      </p:grpSpPr>
      <p:grpSp>
        <p:nvGrpSpPr>
          <p:cNvPr id="38" name="Google Shape;38;p44"/>
          <p:cNvGrpSpPr/>
          <p:nvPr/>
        </p:nvGrpSpPr>
        <p:grpSpPr>
          <a:xfrm>
            <a:off x="0" y="0"/>
            <a:ext cx="5867400" cy="6858000"/>
            <a:chOff x="0" y="0"/>
            <a:chExt cx="3696" cy="4320"/>
          </a:xfrm>
        </p:grpSpPr>
        <p:sp>
          <p:nvSpPr>
            <p:cNvPr id="39" name="Google Shape;39;p44"/>
            <p:cNvSpPr/>
            <p:nvPr/>
          </p:nvSpPr>
          <p:spPr>
            <a:xfrm>
              <a:off x="0" y="0"/>
              <a:ext cx="2880"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Calibri"/>
                <a:ea typeface="Calibri"/>
                <a:cs typeface="Calibri"/>
                <a:sym typeface="Calibri"/>
              </a:endParaRPr>
            </a:p>
          </p:txBody>
        </p:sp>
        <p:sp>
          <p:nvSpPr>
            <p:cNvPr id="40" name="Google Shape;40;p44"/>
            <p:cNvSpPr/>
            <p:nvPr/>
          </p:nvSpPr>
          <p:spPr>
            <a:xfrm>
              <a:off x="432" y="624"/>
              <a:ext cx="3264" cy="1200"/>
            </a:xfrm>
            <a:prstGeom prst="roundRect">
              <a:avLst>
                <a:gd fmla="val 50000" name="adj"/>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Calibri"/>
                <a:ea typeface="Calibri"/>
                <a:cs typeface="Calibri"/>
                <a:sym typeface="Calibri"/>
              </a:endParaRPr>
            </a:p>
          </p:txBody>
        </p:sp>
      </p:grpSp>
      <p:grpSp>
        <p:nvGrpSpPr>
          <p:cNvPr id="41" name="Google Shape;41;p44"/>
          <p:cNvGrpSpPr/>
          <p:nvPr/>
        </p:nvGrpSpPr>
        <p:grpSpPr>
          <a:xfrm>
            <a:off x="3632200" y="4889500"/>
            <a:ext cx="4876800" cy="319088"/>
            <a:chOff x="2288" y="3080"/>
            <a:chExt cx="3072" cy="201"/>
          </a:xfrm>
        </p:grpSpPr>
        <p:sp>
          <p:nvSpPr>
            <p:cNvPr id="42" name="Google Shape;42;p44"/>
            <p:cNvSpPr/>
            <p:nvPr/>
          </p:nvSpPr>
          <p:spPr>
            <a:xfrm flipH="1">
              <a:off x="2288" y="3080"/>
              <a:ext cx="2914" cy="200"/>
            </a:xfrm>
            <a:prstGeom prst="roundRect">
              <a:avLst>
                <a:gd fmla="val 0" name="adj"/>
              </a:avLst>
            </a:prstGeom>
            <a:solidFill>
              <a:srgbClr val="00336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3" name="Google Shape;43;p44"/>
            <p:cNvSpPr/>
            <p:nvPr/>
          </p:nvSpPr>
          <p:spPr>
            <a:xfrm>
              <a:off x="5196" y="3080"/>
              <a:ext cx="164" cy="201"/>
            </a:xfrm>
            <a:prstGeom prst="flowChartDelay">
              <a:avLst/>
            </a:prstGeom>
            <a:solidFill>
              <a:srgbClr val="00336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44" name="Google Shape;44;p44"/>
          <p:cNvSpPr txBox="1"/>
          <p:nvPr>
            <p:ph idx="1" type="subTitle"/>
          </p:nvPr>
        </p:nvSpPr>
        <p:spPr>
          <a:xfrm>
            <a:off x="4673600" y="2927350"/>
            <a:ext cx="4013200" cy="1822450"/>
          </a:xfrm>
          <a:prstGeom prst="rect">
            <a:avLst/>
          </a:prstGeom>
          <a:noFill/>
          <a:ln>
            <a:noFill/>
          </a:ln>
        </p:spPr>
        <p:txBody>
          <a:bodyPr anchorCtr="0" anchor="b" bIns="45700" lIns="91425" spcFirstLastPara="1" rIns="91425" wrap="square" tIns="45700">
            <a:noAutofit/>
          </a:bodyPr>
          <a:lstStyle>
            <a:lvl1pPr lvl="0" algn="l">
              <a:spcBef>
                <a:spcPts val="560"/>
              </a:spcBef>
              <a:spcAft>
                <a:spcPts val="0"/>
              </a:spcAft>
              <a:buSzPts val="2100"/>
              <a:buFont typeface="Noto Sans Symbols"/>
              <a:buNone/>
              <a:defRPr>
                <a:solidFill>
                  <a:srgbClr val="006161"/>
                </a:solidFill>
              </a:defRPr>
            </a:lvl1pPr>
            <a:lvl2pPr lvl="1" algn="l">
              <a:spcBef>
                <a:spcPts val="360"/>
              </a:spcBef>
              <a:spcAft>
                <a:spcPts val="0"/>
              </a:spcAft>
              <a:buSzPts val="1350"/>
              <a:buChar char="•"/>
              <a:defRPr/>
            </a:lvl2pPr>
            <a:lvl3pPr lvl="2" algn="l">
              <a:spcBef>
                <a:spcPts val="360"/>
              </a:spcBef>
              <a:spcAft>
                <a:spcPts val="0"/>
              </a:spcAft>
              <a:buSzPts val="1350"/>
              <a:buChar char="•"/>
              <a:defRPr/>
            </a:lvl3pPr>
            <a:lvl4pPr lvl="3" algn="l">
              <a:spcBef>
                <a:spcPts val="360"/>
              </a:spcBef>
              <a:spcAft>
                <a:spcPts val="0"/>
              </a:spcAft>
              <a:buSzPts val="1440"/>
              <a:buChar char="•"/>
              <a:defRPr/>
            </a:lvl4pPr>
            <a:lvl5pPr lvl="4" algn="l">
              <a:spcBef>
                <a:spcPts val="360"/>
              </a:spcBef>
              <a:spcAft>
                <a:spcPts val="0"/>
              </a:spcAft>
              <a:buSzPts val="117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sp>
        <p:nvSpPr>
          <p:cNvPr id="45" name="Google Shape;45;p44"/>
          <p:cNvSpPr txBox="1"/>
          <p:nvPr>
            <p:ph idx="10" type="dt"/>
          </p:nvPr>
        </p:nvSpPr>
        <p:spPr>
          <a:xfrm>
            <a:off x="2438400" y="6248400"/>
            <a:ext cx="2130425" cy="474663"/>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lt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6" name="Google Shape;46;p44"/>
          <p:cNvSpPr/>
          <p:nvPr>
            <p:ph type="ctrTitle"/>
          </p:nvPr>
        </p:nvSpPr>
        <p:spPr>
          <a:xfrm>
            <a:off x="685800" y="990600"/>
            <a:ext cx="8229600" cy="1905000"/>
          </a:xfrm>
          <a:prstGeom prst="roundRect">
            <a:avLst>
              <a:gd fmla="val 50000" name="adj"/>
            </a:avLst>
          </a:prstGeom>
          <a:noFill/>
          <a:ln>
            <a:noFill/>
          </a:ln>
        </p:spPr>
        <p:txBody>
          <a:bodyPr anchorCtr="0" anchor="ctr" bIns="45700" lIns="91425" spcFirstLastPara="1" rIns="91425" wrap="square" tIns="45700">
            <a:noAutofit/>
          </a:bodyPr>
          <a:lstStyle>
            <a:lvl1pPr lvl="0" algn="ctr">
              <a:lnSpc>
                <a:spcPct val="90000"/>
              </a:lnSpc>
              <a:spcBef>
                <a:spcPts val="0"/>
              </a:spcBef>
              <a:spcAft>
                <a:spcPts val="0"/>
              </a:spcAft>
              <a:buSzPts val="1400"/>
              <a:buNone/>
              <a:defRPr>
                <a:solidFill>
                  <a:schemeClr val="dk1"/>
                </a:solidFill>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7" name="Shape 47"/>
        <p:cNvGrpSpPr/>
        <p:nvPr/>
      </p:nvGrpSpPr>
      <p:grpSpPr>
        <a:xfrm>
          <a:off x="0" y="0"/>
          <a:ext cx="0" cy="0"/>
          <a:chOff x="0" y="0"/>
          <a:chExt cx="0" cy="0"/>
        </a:xfrm>
      </p:grpSpPr>
      <p:sp>
        <p:nvSpPr>
          <p:cNvPr id="48" name="Google Shape;48;p45"/>
          <p:cNvSpPr/>
          <p:nvPr>
            <p:ph type="title"/>
          </p:nvPr>
        </p:nvSpPr>
        <p:spPr>
          <a:xfrm>
            <a:off x="623888" y="1709738"/>
            <a:ext cx="7886700" cy="2852737"/>
          </a:xfrm>
          <a:prstGeom prst="roundRect">
            <a:avLst>
              <a:gd fmla="val 21667" name="adj"/>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SzPts val="1400"/>
              <a:buNone/>
              <a:defRPr sz="6000">
                <a:solidFill>
                  <a:srgbClr val="006161"/>
                </a:solidFill>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49" name="Google Shape;49;p45"/>
          <p:cNvSpPr txBox="1"/>
          <p:nvPr>
            <p:ph idx="1" type="body"/>
          </p:nvPr>
        </p:nvSpPr>
        <p:spPr>
          <a:xfrm>
            <a:off x="623888" y="4589463"/>
            <a:ext cx="7886700" cy="1500187"/>
          </a:xfrm>
          <a:prstGeom prst="rect">
            <a:avLst/>
          </a:prstGeom>
          <a:noFill/>
          <a:ln>
            <a:noFill/>
          </a:ln>
        </p:spPr>
        <p:txBody>
          <a:bodyPr anchorCtr="0" anchor="t" bIns="45700" lIns="91425" spcFirstLastPara="1" rIns="91425" wrap="square" tIns="45700">
            <a:noAutofit/>
          </a:bodyPr>
          <a:lstStyle>
            <a:lvl1pPr indent="-228600" lvl="0" marL="457200" algn="l">
              <a:spcBef>
                <a:spcPts val="480"/>
              </a:spcBef>
              <a:spcAft>
                <a:spcPts val="0"/>
              </a:spcAft>
              <a:buSzPts val="1800"/>
              <a:buNone/>
              <a:defRPr sz="2400"/>
            </a:lvl1pPr>
            <a:lvl2pPr indent="-228600" lvl="1" marL="914400" algn="l">
              <a:spcBef>
                <a:spcPts val="400"/>
              </a:spcBef>
              <a:spcAft>
                <a:spcPts val="0"/>
              </a:spcAft>
              <a:buSzPts val="1500"/>
              <a:buNone/>
              <a:defRPr sz="2000"/>
            </a:lvl2pPr>
            <a:lvl3pPr indent="-228600" lvl="2" marL="1371600" algn="l">
              <a:spcBef>
                <a:spcPts val="360"/>
              </a:spcBef>
              <a:spcAft>
                <a:spcPts val="0"/>
              </a:spcAft>
              <a:buSzPts val="1350"/>
              <a:buNone/>
              <a:defRPr sz="1800"/>
            </a:lvl3pPr>
            <a:lvl4pPr indent="-228600" lvl="3" marL="1828800" algn="l">
              <a:spcBef>
                <a:spcPts val="320"/>
              </a:spcBef>
              <a:spcAft>
                <a:spcPts val="0"/>
              </a:spcAft>
              <a:buSzPts val="1280"/>
              <a:buNone/>
              <a:defRPr sz="1600"/>
            </a:lvl4pPr>
            <a:lvl5pPr indent="-228600" lvl="4" marL="2286000" algn="l">
              <a:spcBef>
                <a:spcPts val="320"/>
              </a:spcBef>
              <a:spcAft>
                <a:spcPts val="0"/>
              </a:spcAft>
              <a:buSzPts val="1040"/>
              <a:buNone/>
              <a:defRPr sz="1600"/>
            </a:lvl5pPr>
            <a:lvl6pPr indent="-228600" lvl="5" marL="2743200" algn="l">
              <a:lnSpc>
                <a:spcPct val="90000"/>
              </a:lnSpc>
              <a:spcBef>
                <a:spcPts val="500"/>
              </a:spcBef>
              <a:spcAft>
                <a:spcPts val="0"/>
              </a:spcAft>
              <a:buClr>
                <a:schemeClr val="dk1"/>
              </a:buClr>
              <a:buSzPts val="1600"/>
              <a:buNone/>
              <a:defRPr sz="1600"/>
            </a:lvl6pPr>
            <a:lvl7pPr indent="-228600" lvl="6" marL="3200400" algn="l">
              <a:lnSpc>
                <a:spcPct val="90000"/>
              </a:lnSpc>
              <a:spcBef>
                <a:spcPts val="500"/>
              </a:spcBef>
              <a:spcAft>
                <a:spcPts val="0"/>
              </a:spcAft>
              <a:buClr>
                <a:schemeClr val="dk1"/>
              </a:buClr>
              <a:buSzPts val="1600"/>
              <a:buNone/>
              <a:defRPr sz="1600"/>
            </a:lvl7pPr>
            <a:lvl8pPr indent="-228600" lvl="7" marL="3657600" algn="l">
              <a:lnSpc>
                <a:spcPct val="90000"/>
              </a:lnSpc>
              <a:spcBef>
                <a:spcPts val="500"/>
              </a:spcBef>
              <a:spcAft>
                <a:spcPts val="0"/>
              </a:spcAft>
              <a:buClr>
                <a:schemeClr val="dk1"/>
              </a:buClr>
              <a:buSzPts val="1600"/>
              <a:buNone/>
              <a:defRPr sz="1600"/>
            </a:lvl8pPr>
            <a:lvl9pPr indent="-228600" lvl="8" marL="4114800" algn="l">
              <a:lnSpc>
                <a:spcPct val="90000"/>
              </a:lnSpc>
              <a:spcBef>
                <a:spcPts val="500"/>
              </a:spcBef>
              <a:spcAft>
                <a:spcPts val="0"/>
              </a:spcAft>
              <a:buClr>
                <a:schemeClr val="dk1"/>
              </a:buClr>
              <a:buSzPts val="1600"/>
              <a:buNone/>
              <a:defRPr sz="1600"/>
            </a:lvl9pPr>
          </a:lstStyle>
          <a:p/>
        </p:txBody>
      </p:sp>
      <p:sp>
        <p:nvSpPr>
          <p:cNvPr id="50" name="Google Shape;50;p45"/>
          <p:cNvSpPr txBox="1"/>
          <p:nvPr>
            <p:ph idx="10" type="dt"/>
          </p:nvPr>
        </p:nvSpPr>
        <p:spPr>
          <a:xfrm>
            <a:off x="2438400" y="6248400"/>
            <a:ext cx="2130425" cy="474663"/>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1" name="Google Shape;51;p45"/>
          <p:cNvSpPr txBox="1"/>
          <p:nvPr>
            <p:ph idx="12" type="sldNum"/>
          </p:nvPr>
        </p:nvSpPr>
        <p:spPr>
          <a:xfrm>
            <a:off x="8480425" y="6242050"/>
            <a:ext cx="587375" cy="488950"/>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spcAft>
                <a:spcPts val="0"/>
              </a:spcAft>
              <a:buNone/>
              <a:defRPr sz="1800">
                <a:solidFill>
                  <a:schemeClr val="dk1"/>
                </a:solidFill>
                <a:latin typeface="Calibri"/>
                <a:ea typeface="Calibri"/>
                <a:cs typeface="Calibri"/>
                <a:sym typeface="Calibri"/>
              </a:defRPr>
            </a:lvl1pPr>
            <a:lvl2pPr indent="0" lvl="1" marL="0" marR="0" rtl="0" algn="l">
              <a:spcBef>
                <a:spcPts val="0"/>
              </a:spcBef>
              <a:spcAft>
                <a:spcPts val="0"/>
              </a:spcAft>
              <a:buNone/>
              <a:defRPr sz="1800">
                <a:solidFill>
                  <a:schemeClr val="dk1"/>
                </a:solidFill>
                <a:latin typeface="Calibri"/>
                <a:ea typeface="Calibri"/>
                <a:cs typeface="Calibri"/>
                <a:sym typeface="Calibri"/>
              </a:defRPr>
            </a:lvl2pPr>
            <a:lvl3pPr indent="0" lvl="2" marL="0" marR="0" rtl="0" algn="l">
              <a:spcBef>
                <a:spcPts val="0"/>
              </a:spcBef>
              <a:spcAft>
                <a:spcPts val="0"/>
              </a:spcAft>
              <a:buNone/>
              <a:defRPr sz="1800">
                <a:solidFill>
                  <a:schemeClr val="dk1"/>
                </a:solidFill>
                <a:latin typeface="Calibri"/>
                <a:ea typeface="Calibri"/>
                <a:cs typeface="Calibri"/>
                <a:sym typeface="Calibri"/>
              </a:defRPr>
            </a:lvl3pPr>
            <a:lvl4pPr indent="0" lvl="3" marL="0" marR="0" rtl="0" algn="l">
              <a:spcBef>
                <a:spcPts val="0"/>
              </a:spcBef>
              <a:spcAft>
                <a:spcPts val="0"/>
              </a:spcAft>
              <a:buNone/>
              <a:defRPr sz="1800">
                <a:solidFill>
                  <a:schemeClr val="dk1"/>
                </a:solidFill>
                <a:latin typeface="Calibri"/>
                <a:ea typeface="Calibri"/>
                <a:cs typeface="Calibri"/>
                <a:sym typeface="Calibri"/>
              </a:defRPr>
            </a:lvl4pPr>
            <a:lvl5pPr indent="0" lvl="4" marL="0" marR="0" rtl="0" algn="l">
              <a:spcBef>
                <a:spcPts val="0"/>
              </a:spcBef>
              <a:spcAft>
                <a:spcPts val="0"/>
              </a:spcAft>
              <a:buNone/>
              <a:defRPr sz="1800">
                <a:solidFill>
                  <a:schemeClr val="dk1"/>
                </a:solidFill>
                <a:latin typeface="Calibri"/>
                <a:ea typeface="Calibri"/>
                <a:cs typeface="Calibri"/>
                <a:sym typeface="Calibri"/>
              </a:defRPr>
            </a:lvl5pPr>
            <a:lvl6pPr indent="0" lvl="5" marL="0" marR="0" rtl="0" algn="l">
              <a:spcBef>
                <a:spcPts val="0"/>
              </a:spcBef>
              <a:spcAft>
                <a:spcPts val="0"/>
              </a:spcAft>
              <a:buNone/>
              <a:defRPr sz="1800">
                <a:solidFill>
                  <a:schemeClr val="dk1"/>
                </a:solidFill>
                <a:latin typeface="Calibri"/>
                <a:ea typeface="Calibri"/>
                <a:cs typeface="Calibri"/>
                <a:sym typeface="Calibri"/>
              </a:defRPr>
            </a:lvl6pPr>
            <a:lvl7pPr indent="0" lvl="6" marL="0" marR="0" rtl="0" algn="l">
              <a:spcBef>
                <a:spcPts val="0"/>
              </a:spcBef>
              <a:spcAft>
                <a:spcPts val="0"/>
              </a:spcAft>
              <a:buNone/>
              <a:defRPr sz="1800">
                <a:solidFill>
                  <a:schemeClr val="dk1"/>
                </a:solidFill>
                <a:latin typeface="Calibri"/>
                <a:ea typeface="Calibri"/>
                <a:cs typeface="Calibri"/>
                <a:sym typeface="Calibri"/>
              </a:defRPr>
            </a:lvl7pPr>
            <a:lvl8pPr indent="0" lvl="7" marL="0" marR="0" rtl="0" algn="l">
              <a:spcBef>
                <a:spcPts val="0"/>
              </a:spcBef>
              <a:spcAft>
                <a:spcPts val="0"/>
              </a:spcAft>
              <a:buNone/>
              <a:defRPr sz="1800">
                <a:solidFill>
                  <a:schemeClr val="dk1"/>
                </a:solidFill>
                <a:latin typeface="Calibri"/>
                <a:ea typeface="Calibri"/>
                <a:cs typeface="Calibri"/>
                <a:sym typeface="Calibri"/>
              </a:defRPr>
            </a:lvl8pPr>
            <a:lvl9pPr indent="0" lvl="8" marL="0" marR="0" rtl="0" algn="l">
              <a:spcBef>
                <a:spcPts val="0"/>
              </a:spcBef>
              <a:spcAft>
                <a:spcPts val="0"/>
              </a:spcAft>
              <a:buNone/>
              <a:defRPr sz="1800">
                <a:solidFill>
                  <a:schemeClr val="dk1"/>
                </a:solidFill>
                <a:latin typeface="Calibri"/>
                <a:ea typeface="Calibri"/>
                <a:cs typeface="Calibri"/>
                <a:sym typeface="Calibri"/>
              </a:defRPr>
            </a:lvl9pPr>
          </a:lstStyle>
          <a:p>
            <a:pPr indent="0" lvl="0" marL="0" rtl="0" algn="l">
              <a:spcBef>
                <a:spcPts val="0"/>
              </a:spcBef>
              <a:spcAft>
                <a:spcPts val="0"/>
              </a:spcAft>
              <a:buNone/>
            </a:pPr>
            <a:r>
              <a:rPr lang="en-US"/>
              <a:t>2 - </a:t>
            </a: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2" name="Shape 52"/>
        <p:cNvGrpSpPr/>
        <p:nvPr/>
      </p:nvGrpSpPr>
      <p:grpSpPr>
        <a:xfrm>
          <a:off x="0" y="0"/>
          <a:ext cx="0" cy="0"/>
          <a:chOff x="0" y="0"/>
          <a:chExt cx="0" cy="0"/>
        </a:xfrm>
      </p:grpSpPr>
      <p:sp>
        <p:nvSpPr>
          <p:cNvPr id="53" name="Google Shape;53;p46"/>
          <p:cNvSpPr/>
          <p:nvPr>
            <p:ph type="title"/>
          </p:nvPr>
        </p:nvSpPr>
        <p:spPr>
          <a:xfrm>
            <a:off x="762000" y="762000"/>
            <a:ext cx="7924800" cy="1143000"/>
          </a:xfrm>
          <a:prstGeom prst="roundRect">
            <a:avLst>
              <a:gd fmla="val 21667" name="adj"/>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SzPts val="1400"/>
              <a:buNone/>
              <a:defRPr>
                <a:solidFill>
                  <a:srgbClr val="006161"/>
                </a:solidFill>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54" name="Google Shape;54;p46"/>
          <p:cNvSpPr txBox="1"/>
          <p:nvPr>
            <p:ph idx="1" type="body"/>
          </p:nvPr>
        </p:nvSpPr>
        <p:spPr>
          <a:xfrm>
            <a:off x="838200" y="2362200"/>
            <a:ext cx="3770313" cy="3724275"/>
          </a:xfrm>
          <a:prstGeom prst="rect">
            <a:avLst/>
          </a:prstGeom>
          <a:noFill/>
          <a:ln>
            <a:noFill/>
          </a:ln>
        </p:spPr>
        <p:txBody>
          <a:bodyPr anchorCtr="0" anchor="t" bIns="45700" lIns="91425" spcFirstLastPara="1" rIns="91425" wrap="square" tIns="45700">
            <a:noAutofit/>
          </a:bodyPr>
          <a:lstStyle>
            <a:lvl1pPr indent="-228600" lvl="0" marL="457200" algn="l">
              <a:spcBef>
                <a:spcPts val="560"/>
              </a:spcBef>
              <a:spcAft>
                <a:spcPts val="0"/>
              </a:spcAft>
              <a:buSzPts val="2100"/>
              <a:buFont typeface="Arial"/>
              <a:buNone/>
              <a:defRPr/>
            </a:lvl1pPr>
            <a:lvl2pPr indent="-342900" lvl="1" marL="914400" algn="l">
              <a:spcBef>
                <a:spcPts val="480"/>
              </a:spcBef>
              <a:spcAft>
                <a:spcPts val="0"/>
              </a:spcAft>
              <a:buSzPts val="1800"/>
              <a:buFont typeface="Arial"/>
              <a:buChar char="•"/>
              <a:defRPr/>
            </a:lvl2pPr>
            <a:lvl3pPr indent="-333375" lvl="2" marL="1371600" algn="l">
              <a:spcBef>
                <a:spcPts val="440"/>
              </a:spcBef>
              <a:spcAft>
                <a:spcPts val="0"/>
              </a:spcAft>
              <a:buSzPts val="1650"/>
              <a:buFont typeface="Arial"/>
              <a:buChar char="•"/>
              <a:defRPr/>
            </a:lvl3pPr>
            <a:lvl4pPr indent="-330200" lvl="3" marL="1828800" algn="l">
              <a:spcBef>
                <a:spcPts val="400"/>
              </a:spcBef>
              <a:spcAft>
                <a:spcPts val="0"/>
              </a:spcAft>
              <a:buSzPts val="1600"/>
              <a:buFont typeface="Arial"/>
              <a:buChar char="•"/>
              <a:defRPr/>
            </a:lvl4pPr>
            <a:lvl5pPr indent="-302895" lvl="4" marL="2286000" algn="l">
              <a:spcBef>
                <a:spcPts val="360"/>
              </a:spcBef>
              <a:spcAft>
                <a:spcPts val="0"/>
              </a:spcAft>
              <a:buSzPts val="1170"/>
              <a:buFont typeface="Arial"/>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5" name="Google Shape;55;p46"/>
          <p:cNvSpPr txBox="1"/>
          <p:nvPr>
            <p:ph idx="2" type="body"/>
          </p:nvPr>
        </p:nvSpPr>
        <p:spPr>
          <a:xfrm>
            <a:off x="4760913" y="2362200"/>
            <a:ext cx="3770312" cy="3724275"/>
          </a:xfrm>
          <a:prstGeom prst="rect">
            <a:avLst/>
          </a:prstGeom>
          <a:noFill/>
          <a:ln>
            <a:noFill/>
          </a:ln>
        </p:spPr>
        <p:txBody>
          <a:bodyPr anchorCtr="0" anchor="t" bIns="45700" lIns="91425" spcFirstLastPara="1" rIns="91425" wrap="square" tIns="45700">
            <a:noAutofit/>
          </a:bodyPr>
          <a:lstStyle>
            <a:lvl1pPr indent="-228600" lvl="0" marL="457200" algn="l">
              <a:spcBef>
                <a:spcPts val="560"/>
              </a:spcBef>
              <a:spcAft>
                <a:spcPts val="0"/>
              </a:spcAft>
              <a:buSzPts val="2100"/>
              <a:buNone/>
              <a:defRPr/>
            </a:lvl1pPr>
            <a:lvl2pPr indent="-352425" lvl="1" marL="914400" algn="l">
              <a:spcBef>
                <a:spcPts val="520"/>
              </a:spcBef>
              <a:spcAft>
                <a:spcPts val="0"/>
              </a:spcAft>
              <a:buSzPts val="1950"/>
              <a:buChar char="•"/>
              <a:defRPr sz="2600">
                <a:solidFill>
                  <a:schemeClr val="dk1"/>
                </a:solidFill>
                <a:latin typeface="Calibri"/>
                <a:ea typeface="Calibri"/>
                <a:cs typeface="Calibri"/>
                <a:sym typeface="Calibri"/>
              </a:defRPr>
            </a:lvl2pPr>
            <a:lvl3pPr indent="-333375" lvl="2" marL="1371600" algn="l">
              <a:spcBef>
                <a:spcPts val="440"/>
              </a:spcBef>
              <a:spcAft>
                <a:spcPts val="0"/>
              </a:spcAft>
              <a:buSzPts val="1650"/>
              <a:buChar char="•"/>
              <a:defRPr sz="2200">
                <a:solidFill>
                  <a:schemeClr val="dk1"/>
                </a:solidFill>
                <a:latin typeface="Calibri"/>
                <a:ea typeface="Calibri"/>
                <a:cs typeface="Calibri"/>
                <a:sym typeface="Calibri"/>
              </a:defRPr>
            </a:lvl3pPr>
            <a:lvl4pPr indent="-330200" lvl="3" marL="1828800" algn="l">
              <a:spcBef>
                <a:spcPts val="400"/>
              </a:spcBef>
              <a:spcAft>
                <a:spcPts val="0"/>
              </a:spcAft>
              <a:buSzPts val="1600"/>
              <a:buChar char="•"/>
              <a:defRPr sz="2000">
                <a:solidFill>
                  <a:schemeClr val="dk1"/>
                </a:solidFill>
                <a:latin typeface="Calibri"/>
                <a:ea typeface="Calibri"/>
                <a:cs typeface="Calibri"/>
                <a:sym typeface="Calibri"/>
              </a:defRPr>
            </a:lvl4pPr>
            <a:lvl5pPr indent="-302895" lvl="4" marL="2286000" algn="l">
              <a:spcBef>
                <a:spcPts val="360"/>
              </a:spcBef>
              <a:spcAft>
                <a:spcPts val="0"/>
              </a:spcAft>
              <a:buSzPts val="1170"/>
              <a:buChar char="•"/>
              <a:defRPr>
                <a:solidFill>
                  <a:schemeClr val="dk1"/>
                </a:solidFill>
                <a:latin typeface="Calibri"/>
                <a:ea typeface="Calibri"/>
                <a:cs typeface="Calibri"/>
                <a:sym typeface="Calibri"/>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6" name="Google Shape;56;p46"/>
          <p:cNvSpPr txBox="1"/>
          <p:nvPr>
            <p:ph idx="10" type="dt"/>
          </p:nvPr>
        </p:nvSpPr>
        <p:spPr>
          <a:xfrm>
            <a:off x="2438400" y="6248400"/>
            <a:ext cx="2130425" cy="474663"/>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7" name="Google Shape;57;p46"/>
          <p:cNvSpPr txBox="1"/>
          <p:nvPr>
            <p:ph idx="12" type="sldNum"/>
          </p:nvPr>
        </p:nvSpPr>
        <p:spPr>
          <a:xfrm>
            <a:off x="8480425" y="6242050"/>
            <a:ext cx="587375" cy="488950"/>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spcAft>
                <a:spcPts val="0"/>
              </a:spcAft>
              <a:buNone/>
              <a:defRPr sz="1800">
                <a:solidFill>
                  <a:schemeClr val="dk1"/>
                </a:solidFill>
                <a:latin typeface="Calibri"/>
                <a:ea typeface="Calibri"/>
                <a:cs typeface="Calibri"/>
                <a:sym typeface="Calibri"/>
              </a:defRPr>
            </a:lvl1pPr>
            <a:lvl2pPr indent="0" lvl="1" marL="0" marR="0" rtl="0" algn="l">
              <a:spcBef>
                <a:spcPts val="0"/>
              </a:spcBef>
              <a:spcAft>
                <a:spcPts val="0"/>
              </a:spcAft>
              <a:buNone/>
              <a:defRPr sz="1800">
                <a:solidFill>
                  <a:schemeClr val="dk1"/>
                </a:solidFill>
                <a:latin typeface="Calibri"/>
                <a:ea typeface="Calibri"/>
                <a:cs typeface="Calibri"/>
                <a:sym typeface="Calibri"/>
              </a:defRPr>
            </a:lvl2pPr>
            <a:lvl3pPr indent="0" lvl="2" marL="0" marR="0" rtl="0" algn="l">
              <a:spcBef>
                <a:spcPts val="0"/>
              </a:spcBef>
              <a:spcAft>
                <a:spcPts val="0"/>
              </a:spcAft>
              <a:buNone/>
              <a:defRPr sz="1800">
                <a:solidFill>
                  <a:schemeClr val="dk1"/>
                </a:solidFill>
                <a:latin typeface="Calibri"/>
                <a:ea typeface="Calibri"/>
                <a:cs typeface="Calibri"/>
                <a:sym typeface="Calibri"/>
              </a:defRPr>
            </a:lvl3pPr>
            <a:lvl4pPr indent="0" lvl="3" marL="0" marR="0" rtl="0" algn="l">
              <a:spcBef>
                <a:spcPts val="0"/>
              </a:spcBef>
              <a:spcAft>
                <a:spcPts val="0"/>
              </a:spcAft>
              <a:buNone/>
              <a:defRPr sz="1800">
                <a:solidFill>
                  <a:schemeClr val="dk1"/>
                </a:solidFill>
                <a:latin typeface="Calibri"/>
                <a:ea typeface="Calibri"/>
                <a:cs typeface="Calibri"/>
                <a:sym typeface="Calibri"/>
              </a:defRPr>
            </a:lvl4pPr>
            <a:lvl5pPr indent="0" lvl="4" marL="0" marR="0" rtl="0" algn="l">
              <a:spcBef>
                <a:spcPts val="0"/>
              </a:spcBef>
              <a:spcAft>
                <a:spcPts val="0"/>
              </a:spcAft>
              <a:buNone/>
              <a:defRPr sz="1800">
                <a:solidFill>
                  <a:schemeClr val="dk1"/>
                </a:solidFill>
                <a:latin typeface="Calibri"/>
                <a:ea typeface="Calibri"/>
                <a:cs typeface="Calibri"/>
                <a:sym typeface="Calibri"/>
              </a:defRPr>
            </a:lvl5pPr>
            <a:lvl6pPr indent="0" lvl="5" marL="0" marR="0" rtl="0" algn="l">
              <a:spcBef>
                <a:spcPts val="0"/>
              </a:spcBef>
              <a:spcAft>
                <a:spcPts val="0"/>
              </a:spcAft>
              <a:buNone/>
              <a:defRPr sz="1800">
                <a:solidFill>
                  <a:schemeClr val="dk1"/>
                </a:solidFill>
                <a:latin typeface="Calibri"/>
                <a:ea typeface="Calibri"/>
                <a:cs typeface="Calibri"/>
                <a:sym typeface="Calibri"/>
              </a:defRPr>
            </a:lvl6pPr>
            <a:lvl7pPr indent="0" lvl="6" marL="0" marR="0" rtl="0" algn="l">
              <a:spcBef>
                <a:spcPts val="0"/>
              </a:spcBef>
              <a:spcAft>
                <a:spcPts val="0"/>
              </a:spcAft>
              <a:buNone/>
              <a:defRPr sz="1800">
                <a:solidFill>
                  <a:schemeClr val="dk1"/>
                </a:solidFill>
                <a:latin typeface="Calibri"/>
                <a:ea typeface="Calibri"/>
                <a:cs typeface="Calibri"/>
                <a:sym typeface="Calibri"/>
              </a:defRPr>
            </a:lvl7pPr>
            <a:lvl8pPr indent="0" lvl="7" marL="0" marR="0" rtl="0" algn="l">
              <a:spcBef>
                <a:spcPts val="0"/>
              </a:spcBef>
              <a:spcAft>
                <a:spcPts val="0"/>
              </a:spcAft>
              <a:buNone/>
              <a:defRPr sz="1800">
                <a:solidFill>
                  <a:schemeClr val="dk1"/>
                </a:solidFill>
                <a:latin typeface="Calibri"/>
                <a:ea typeface="Calibri"/>
                <a:cs typeface="Calibri"/>
                <a:sym typeface="Calibri"/>
              </a:defRPr>
            </a:lvl8pPr>
            <a:lvl9pPr indent="0" lvl="8" marL="0" marR="0" rtl="0" algn="l">
              <a:spcBef>
                <a:spcPts val="0"/>
              </a:spcBef>
              <a:spcAft>
                <a:spcPts val="0"/>
              </a:spcAft>
              <a:buNone/>
              <a:defRPr sz="1800">
                <a:solidFill>
                  <a:schemeClr val="dk1"/>
                </a:solidFill>
                <a:latin typeface="Calibri"/>
                <a:ea typeface="Calibri"/>
                <a:cs typeface="Calibri"/>
                <a:sym typeface="Calibri"/>
              </a:defRPr>
            </a:lvl9pPr>
          </a:lstStyle>
          <a:p>
            <a:pPr indent="0" lvl="0" marL="0" rtl="0" algn="l">
              <a:spcBef>
                <a:spcPts val="0"/>
              </a:spcBef>
              <a:spcAft>
                <a:spcPts val="0"/>
              </a:spcAft>
              <a:buNone/>
            </a:pPr>
            <a:r>
              <a:rPr lang="en-US"/>
              <a:t>2 - </a:t>
            </a: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8" name="Shape 58"/>
        <p:cNvGrpSpPr/>
        <p:nvPr/>
      </p:nvGrpSpPr>
      <p:grpSpPr>
        <a:xfrm>
          <a:off x="0" y="0"/>
          <a:ext cx="0" cy="0"/>
          <a:chOff x="0" y="0"/>
          <a:chExt cx="0" cy="0"/>
        </a:xfrm>
      </p:grpSpPr>
      <p:sp>
        <p:nvSpPr>
          <p:cNvPr id="59" name="Google Shape;59;p47"/>
          <p:cNvSpPr/>
          <p:nvPr>
            <p:ph type="title"/>
          </p:nvPr>
        </p:nvSpPr>
        <p:spPr>
          <a:xfrm>
            <a:off x="630238" y="365125"/>
            <a:ext cx="7886700" cy="1325563"/>
          </a:xfrm>
          <a:prstGeom prst="roundRect">
            <a:avLst>
              <a:gd fmla="val 21667" name="adj"/>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SzPts val="1400"/>
              <a:buNone/>
              <a:defRPr>
                <a:solidFill>
                  <a:srgbClr val="006161"/>
                </a:solidFill>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60" name="Google Shape;60;p47"/>
          <p:cNvSpPr txBox="1"/>
          <p:nvPr>
            <p:ph idx="1" type="body"/>
          </p:nvPr>
        </p:nvSpPr>
        <p:spPr>
          <a:xfrm>
            <a:off x="630238" y="1681163"/>
            <a:ext cx="3868737" cy="82391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SzPts val="1800"/>
              <a:buNone/>
              <a:defRPr b="1" sz="2400"/>
            </a:lvl1pPr>
            <a:lvl2pPr indent="-228600" lvl="1" marL="914400" algn="l">
              <a:spcBef>
                <a:spcPts val="400"/>
              </a:spcBef>
              <a:spcAft>
                <a:spcPts val="0"/>
              </a:spcAft>
              <a:buSzPts val="1500"/>
              <a:buNone/>
              <a:defRPr b="1" sz="2000"/>
            </a:lvl2pPr>
            <a:lvl3pPr indent="-228600" lvl="2" marL="1371600" algn="l">
              <a:spcBef>
                <a:spcPts val="360"/>
              </a:spcBef>
              <a:spcAft>
                <a:spcPts val="0"/>
              </a:spcAft>
              <a:buSzPts val="1350"/>
              <a:buNone/>
              <a:defRPr b="1" sz="1800"/>
            </a:lvl3pPr>
            <a:lvl4pPr indent="-228600" lvl="3" marL="1828800" algn="l">
              <a:spcBef>
                <a:spcPts val="320"/>
              </a:spcBef>
              <a:spcAft>
                <a:spcPts val="0"/>
              </a:spcAft>
              <a:buSzPts val="1280"/>
              <a:buNone/>
              <a:defRPr b="1" sz="1600"/>
            </a:lvl4pPr>
            <a:lvl5pPr indent="-228600" lvl="4" marL="2286000" algn="l">
              <a:spcBef>
                <a:spcPts val="320"/>
              </a:spcBef>
              <a:spcAft>
                <a:spcPts val="0"/>
              </a:spcAft>
              <a:buSzPts val="104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61" name="Google Shape;61;p47"/>
          <p:cNvSpPr txBox="1"/>
          <p:nvPr>
            <p:ph idx="2" type="body"/>
          </p:nvPr>
        </p:nvSpPr>
        <p:spPr>
          <a:xfrm>
            <a:off x="630238" y="2505075"/>
            <a:ext cx="3868737" cy="3684588"/>
          </a:xfrm>
          <a:prstGeom prst="rect">
            <a:avLst/>
          </a:prstGeom>
          <a:noFill/>
          <a:ln>
            <a:noFill/>
          </a:ln>
        </p:spPr>
        <p:txBody>
          <a:bodyPr anchorCtr="0" anchor="t" bIns="45700" lIns="91425" spcFirstLastPara="1" rIns="91425" wrap="square" tIns="45700">
            <a:noAutofit/>
          </a:bodyPr>
          <a:lstStyle>
            <a:lvl1pPr indent="-314325" lvl="0" marL="457200" algn="l">
              <a:spcBef>
                <a:spcPts val="360"/>
              </a:spcBef>
              <a:spcAft>
                <a:spcPts val="0"/>
              </a:spcAft>
              <a:buSzPts val="1350"/>
              <a:buChar char="•"/>
              <a:defRPr/>
            </a:lvl1pPr>
            <a:lvl2pPr indent="-314325" lvl="1" marL="914400" algn="l">
              <a:spcBef>
                <a:spcPts val="360"/>
              </a:spcBef>
              <a:spcAft>
                <a:spcPts val="0"/>
              </a:spcAft>
              <a:buSzPts val="1350"/>
              <a:buChar char="•"/>
              <a:defRPr/>
            </a:lvl2pPr>
            <a:lvl3pPr indent="-314325" lvl="2" marL="1371600" algn="l">
              <a:spcBef>
                <a:spcPts val="360"/>
              </a:spcBef>
              <a:spcAft>
                <a:spcPts val="0"/>
              </a:spcAft>
              <a:buSzPts val="1350"/>
              <a:buChar char="•"/>
              <a:defRPr/>
            </a:lvl3pPr>
            <a:lvl4pPr indent="-320039" lvl="3" marL="1828800" algn="l">
              <a:spcBef>
                <a:spcPts val="360"/>
              </a:spcBef>
              <a:spcAft>
                <a:spcPts val="0"/>
              </a:spcAft>
              <a:buSzPts val="1440"/>
              <a:buChar char="•"/>
              <a:defRPr/>
            </a:lvl4pPr>
            <a:lvl5pPr indent="-302895" lvl="4" marL="2286000" algn="l">
              <a:spcBef>
                <a:spcPts val="360"/>
              </a:spcBef>
              <a:spcAft>
                <a:spcPts val="0"/>
              </a:spcAft>
              <a:buSzPts val="117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2" name="Google Shape;62;p47"/>
          <p:cNvSpPr txBox="1"/>
          <p:nvPr>
            <p:ph idx="3" type="body"/>
          </p:nvPr>
        </p:nvSpPr>
        <p:spPr>
          <a:xfrm>
            <a:off x="4629150" y="1681163"/>
            <a:ext cx="3887788" cy="82391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SzPts val="1800"/>
              <a:buNone/>
              <a:defRPr b="1" sz="2400"/>
            </a:lvl1pPr>
            <a:lvl2pPr indent="-228600" lvl="1" marL="914400" algn="l">
              <a:spcBef>
                <a:spcPts val="400"/>
              </a:spcBef>
              <a:spcAft>
                <a:spcPts val="0"/>
              </a:spcAft>
              <a:buSzPts val="1500"/>
              <a:buNone/>
              <a:defRPr b="1" sz="2000"/>
            </a:lvl2pPr>
            <a:lvl3pPr indent="-228600" lvl="2" marL="1371600" algn="l">
              <a:spcBef>
                <a:spcPts val="360"/>
              </a:spcBef>
              <a:spcAft>
                <a:spcPts val="0"/>
              </a:spcAft>
              <a:buSzPts val="1350"/>
              <a:buNone/>
              <a:defRPr b="1" sz="1800"/>
            </a:lvl3pPr>
            <a:lvl4pPr indent="-228600" lvl="3" marL="1828800" algn="l">
              <a:spcBef>
                <a:spcPts val="320"/>
              </a:spcBef>
              <a:spcAft>
                <a:spcPts val="0"/>
              </a:spcAft>
              <a:buSzPts val="1280"/>
              <a:buNone/>
              <a:defRPr b="1" sz="1600"/>
            </a:lvl4pPr>
            <a:lvl5pPr indent="-228600" lvl="4" marL="2286000" algn="l">
              <a:spcBef>
                <a:spcPts val="320"/>
              </a:spcBef>
              <a:spcAft>
                <a:spcPts val="0"/>
              </a:spcAft>
              <a:buSzPts val="104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63" name="Google Shape;63;p47"/>
          <p:cNvSpPr txBox="1"/>
          <p:nvPr>
            <p:ph idx="4" type="body"/>
          </p:nvPr>
        </p:nvSpPr>
        <p:spPr>
          <a:xfrm>
            <a:off x="4629150" y="2505075"/>
            <a:ext cx="3887788" cy="3684588"/>
          </a:xfrm>
          <a:prstGeom prst="rect">
            <a:avLst/>
          </a:prstGeom>
          <a:noFill/>
          <a:ln>
            <a:noFill/>
          </a:ln>
        </p:spPr>
        <p:txBody>
          <a:bodyPr anchorCtr="0" anchor="t" bIns="45700" lIns="91425" spcFirstLastPara="1" rIns="91425" wrap="square" tIns="45700">
            <a:noAutofit/>
          </a:bodyPr>
          <a:lstStyle>
            <a:lvl1pPr indent="-314325" lvl="0" marL="457200" algn="l">
              <a:spcBef>
                <a:spcPts val="360"/>
              </a:spcBef>
              <a:spcAft>
                <a:spcPts val="0"/>
              </a:spcAft>
              <a:buSzPts val="1350"/>
              <a:buChar char="•"/>
              <a:defRPr/>
            </a:lvl1pPr>
            <a:lvl2pPr indent="-314325" lvl="1" marL="914400" algn="l">
              <a:spcBef>
                <a:spcPts val="360"/>
              </a:spcBef>
              <a:spcAft>
                <a:spcPts val="0"/>
              </a:spcAft>
              <a:buSzPts val="1350"/>
              <a:buChar char="•"/>
              <a:defRPr/>
            </a:lvl2pPr>
            <a:lvl3pPr indent="-314325" lvl="2" marL="1371600" algn="l">
              <a:spcBef>
                <a:spcPts val="360"/>
              </a:spcBef>
              <a:spcAft>
                <a:spcPts val="0"/>
              </a:spcAft>
              <a:buSzPts val="1350"/>
              <a:buChar char="•"/>
              <a:defRPr/>
            </a:lvl3pPr>
            <a:lvl4pPr indent="-320039" lvl="3" marL="1828800" algn="l">
              <a:spcBef>
                <a:spcPts val="360"/>
              </a:spcBef>
              <a:spcAft>
                <a:spcPts val="0"/>
              </a:spcAft>
              <a:buSzPts val="1440"/>
              <a:buChar char="•"/>
              <a:defRPr/>
            </a:lvl4pPr>
            <a:lvl5pPr indent="-302895" lvl="4" marL="2286000" algn="l">
              <a:spcBef>
                <a:spcPts val="360"/>
              </a:spcBef>
              <a:spcAft>
                <a:spcPts val="0"/>
              </a:spcAft>
              <a:buSzPts val="117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4" name="Google Shape;64;p47"/>
          <p:cNvSpPr txBox="1"/>
          <p:nvPr>
            <p:ph idx="10" type="dt"/>
          </p:nvPr>
        </p:nvSpPr>
        <p:spPr>
          <a:xfrm>
            <a:off x="2438400" y="6248400"/>
            <a:ext cx="2130425" cy="474663"/>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65" name="Google Shape;65;p47"/>
          <p:cNvSpPr txBox="1"/>
          <p:nvPr>
            <p:ph idx="12" type="sldNum"/>
          </p:nvPr>
        </p:nvSpPr>
        <p:spPr>
          <a:xfrm>
            <a:off x="8480425" y="6242050"/>
            <a:ext cx="587375" cy="488950"/>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spcAft>
                <a:spcPts val="0"/>
              </a:spcAft>
              <a:buNone/>
              <a:defRPr sz="1800">
                <a:solidFill>
                  <a:schemeClr val="dk1"/>
                </a:solidFill>
                <a:latin typeface="Calibri"/>
                <a:ea typeface="Calibri"/>
                <a:cs typeface="Calibri"/>
                <a:sym typeface="Calibri"/>
              </a:defRPr>
            </a:lvl1pPr>
            <a:lvl2pPr indent="0" lvl="1" marL="0" marR="0" rtl="0" algn="l">
              <a:spcBef>
                <a:spcPts val="0"/>
              </a:spcBef>
              <a:spcAft>
                <a:spcPts val="0"/>
              </a:spcAft>
              <a:buNone/>
              <a:defRPr sz="1800">
                <a:solidFill>
                  <a:schemeClr val="dk1"/>
                </a:solidFill>
                <a:latin typeface="Calibri"/>
                <a:ea typeface="Calibri"/>
                <a:cs typeface="Calibri"/>
                <a:sym typeface="Calibri"/>
              </a:defRPr>
            </a:lvl2pPr>
            <a:lvl3pPr indent="0" lvl="2" marL="0" marR="0" rtl="0" algn="l">
              <a:spcBef>
                <a:spcPts val="0"/>
              </a:spcBef>
              <a:spcAft>
                <a:spcPts val="0"/>
              </a:spcAft>
              <a:buNone/>
              <a:defRPr sz="1800">
                <a:solidFill>
                  <a:schemeClr val="dk1"/>
                </a:solidFill>
                <a:latin typeface="Calibri"/>
                <a:ea typeface="Calibri"/>
                <a:cs typeface="Calibri"/>
                <a:sym typeface="Calibri"/>
              </a:defRPr>
            </a:lvl3pPr>
            <a:lvl4pPr indent="0" lvl="3" marL="0" marR="0" rtl="0" algn="l">
              <a:spcBef>
                <a:spcPts val="0"/>
              </a:spcBef>
              <a:spcAft>
                <a:spcPts val="0"/>
              </a:spcAft>
              <a:buNone/>
              <a:defRPr sz="1800">
                <a:solidFill>
                  <a:schemeClr val="dk1"/>
                </a:solidFill>
                <a:latin typeface="Calibri"/>
                <a:ea typeface="Calibri"/>
                <a:cs typeface="Calibri"/>
                <a:sym typeface="Calibri"/>
              </a:defRPr>
            </a:lvl4pPr>
            <a:lvl5pPr indent="0" lvl="4" marL="0" marR="0" rtl="0" algn="l">
              <a:spcBef>
                <a:spcPts val="0"/>
              </a:spcBef>
              <a:spcAft>
                <a:spcPts val="0"/>
              </a:spcAft>
              <a:buNone/>
              <a:defRPr sz="1800">
                <a:solidFill>
                  <a:schemeClr val="dk1"/>
                </a:solidFill>
                <a:latin typeface="Calibri"/>
                <a:ea typeface="Calibri"/>
                <a:cs typeface="Calibri"/>
                <a:sym typeface="Calibri"/>
              </a:defRPr>
            </a:lvl5pPr>
            <a:lvl6pPr indent="0" lvl="5" marL="0" marR="0" rtl="0" algn="l">
              <a:spcBef>
                <a:spcPts val="0"/>
              </a:spcBef>
              <a:spcAft>
                <a:spcPts val="0"/>
              </a:spcAft>
              <a:buNone/>
              <a:defRPr sz="1800">
                <a:solidFill>
                  <a:schemeClr val="dk1"/>
                </a:solidFill>
                <a:latin typeface="Calibri"/>
                <a:ea typeface="Calibri"/>
                <a:cs typeface="Calibri"/>
                <a:sym typeface="Calibri"/>
              </a:defRPr>
            </a:lvl6pPr>
            <a:lvl7pPr indent="0" lvl="6" marL="0" marR="0" rtl="0" algn="l">
              <a:spcBef>
                <a:spcPts val="0"/>
              </a:spcBef>
              <a:spcAft>
                <a:spcPts val="0"/>
              </a:spcAft>
              <a:buNone/>
              <a:defRPr sz="1800">
                <a:solidFill>
                  <a:schemeClr val="dk1"/>
                </a:solidFill>
                <a:latin typeface="Calibri"/>
                <a:ea typeface="Calibri"/>
                <a:cs typeface="Calibri"/>
                <a:sym typeface="Calibri"/>
              </a:defRPr>
            </a:lvl7pPr>
            <a:lvl8pPr indent="0" lvl="7" marL="0" marR="0" rtl="0" algn="l">
              <a:spcBef>
                <a:spcPts val="0"/>
              </a:spcBef>
              <a:spcAft>
                <a:spcPts val="0"/>
              </a:spcAft>
              <a:buNone/>
              <a:defRPr sz="1800">
                <a:solidFill>
                  <a:schemeClr val="dk1"/>
                </a:solidFill>
                <a:latin typeface="Calibri"/>
                <a:ea typeface="Calibri"/>
                <a:cs typeface="Calibri"/>
                <a:sym typeface="Calibri"/>
              </a:defRPr>
            </a:lvl8pPr>
            <a:lvl9pPr indent="0" lvl="8" marL="0" marR="0" rtl="0" algn="l">
              <a:spcBef>
                <a:spcPts val="0"/>
              </a:spcBef>
              <a:spcAft>
                <a:spcPts val="0"/>
              </a:spcAft>
              <a:buNone/>
              <a:defRPr sz="1800">
                <a:solidFill>
                  <a:schemeClr val="dk1"/>
                </a:solidFill>
                <a:latin typeface="Calibri"/>
                <a:ea typeface="Calibri"/>
                <a:cs typeface="Calibri"/>
                <a:sym typeface="Calibri"/>
              </a:defRPr>
            </a:lvl9pPr>
          </a:lstStyle>
          <a:p>
            <a:pPr indent="0" lvl="0" marL="0" rtl="0" algn="l">
              <a:spcBef>
                <a:spcPts val="0"/>
              </a:spcBef>
              <a:spcAft>
                <a:spcPts val="0"/>
              </a:spcAft>
              <a:buNone/>
            </a:pPr>
            <a:r>
              <a:rPr lang="en-US"/>
              <a:t>2 - </a:t>
            </a: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6" name="Shape 66"/>
        <p:cNvGrpSpPr/>
        <p:nvPr/>
      </p:nvGrpSpPr>
      <p:grpSpPr>
        <a:xfrm>
          <a:off x="0" y="0"/>
          <a:ext cx="0" cy="0"/>
          <a:chOff x="0" y="0"/>
          <a:chExt cx="0" cy="0"/>
        </a:xfrm>
      </p:grpSpPr>
      <p:sp>
        <p:nvSpPr>
          <p:cNvPr id="67" name="Google Shape;67;p48"/>
          <p:cNvSpPr/>
          <p:nvPr>
            <p:ph type="title"/>
          </p:nvPr>
        </p:nvSpPr>
        <p:spPr>
          <a:xfrm>
            <a:off x="762000" y="762000"/>
            <a:ext cx="7924800" cy="1143000"/>
          </a:xfrm>
          <a:prstGeom prst="roundRect">
            <a:avLst>
              <a:gd fmla="val 21667" name="adj"/>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SzPts val="1400"/>
              <a:buNone/>
              <a:defRPr>
                <a:solidFill>
                  <a:srgbClr val="006161"/>
                </a:solidFill>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68" name="Google Shape;68;p48"/>
          <p:cNvSpPr txBox="1"/>
          <p:nvPr>
            <p:ph idx="10" type="dt"/>
          </p:nvPr>
        </p:nvSpPr>
        <p:spPr>
          <a:xfrm>
            <a:off x="2438400" y="6248400"/>
            <a:ext cx="2130425" cy="474663"/>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69" name="Google Shape;69;p48"/>
          <p:cNvSpPr txBox="1"/>
          <p:nvPr>
            <p:ph idx="12" type="sldNum"/>
          </p:nvPr>
        </p:nvSpPr>
        <p:spPr>
          <a:xfrm>
            <a:off x="8480425" y="6242050"/>
            <a:ext cx="587375" cy="488950"/>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spcAft>
                <a:spcPts val="0"/>
              </a:spcAft>
              <a:buNone/>
              <a:defRPr sz="1800">
                <a:solidFill>
                  <a:schemeClr val="dk1"/>
                </a:solidFill>
                <a:latin typeface="Calibri"/>
                <a:ea typeface="Calibri"/>
                <a:cs typeface="Calibri"/>
                <a:sym typeface="Calibri"/>
              </a:defRPr>
            </a:lvl1pPr>
            <a:lvl2pPr indent="0" lvl="1" marL="0" marR="0" rtl="0" algn="l">
              <a:spcBef>
                <a:spcPts val="0"/>
              </a:spcBef>
              <a:spcAft>
                <a:spcPts val="0"/>
              </a:spcAft>
              <a:buNone/>
              <a:defRPr sz="1800">
                <a:solidFill>
                  <a:schemeClr val="dk1"/>
                </a:solidFill>
                <a:latin typeface="Calibri"/>
                <a:ea typeface="Calibri"/>
                <a:cs typeface="Calibri"/>
                <a:sym typeface="Calibri"/>
              </a:defRPr>
            </a:lvl2pPr>
            <a:lvl3pPr indent="0" lvl="2" marL="0" marR="0" rtl="0" algn="l">
              <a:spcBef>
                <a:spcPts val="0"/>
              </a:spcBef>
              <a:spcAft>
                <a:spcPts val="0"/>
              </a:spcAft>
              <a:buNone/>
              <a:defRPr sz="1800">
                <a:solidFill>
                  <a:schemeClr val="dk1"/>
                </a:solidFill>
                <a:latin typeface="Calibri"/>
                <a:ea typeface="Calibri"/>
                <a:cs typeface="Calibri"/>
                <a:sym typeface="Calibri"/>
              </a:defRPr>
            </a:lvl3pPr>
            <a:lvl4pPr indent="0" lvl="3" marL="0" marR="0" rtl="0" algn="l">
              <a:spcBef>
                <a:spcPts val="0"/>
              </a:spcBef>
              <a:spcAft>
                <a:spcPts val="0"/>
              </a:spcAft>
              <a:buNone/>
              <a:defRPr sz="1800">
                <a:solidFill>
                  <a:schemeClr val="dk1"/>
                </a:solidFill>
                <a:latin typeface="Calibri"/>
                <a:ea typeface="Calibri"/>
                <a:cs typeface="Calibri"/>
                <a:sym typeface="Calibri"/>
              </a:defRPr>
            </a:lvl4pPr>
            <a:lvl5pPr indent="0" lvl="4" marL="0" marR="0" rtl="0" algn="l">
              <a:spcBef>
                <a:spcPts val="0"/>
              </a:spcBef>
              <a:spcAft>
                <a:spcPts val="0"/>
              </a:spcAft>
              <a:buNone/>
              <a:defRPr sz="1800">
                <a:solidFill>
                  <a:schemeClr val="dk1"/>
                </a:solidFill>
                <a:latin typeface="Calibri"/>
                <a:ea typeface="Calibri"/>
                <a:cs typeface="Calibri"/>
                <a:sym typeface="Calibri"/>
              </a:defRPr>
            </a:lvl5pPr>
            <a:lvl6pPr indent="0" lvl="5" marL="0" marR="0" rtl="0" algn="l">
              <a:spcBef>
                <a:spcPts val="0"/>
              </a:spcBef>
              <a:spcAft>
                <a:spcPts val="0"/>
              </a:spcAft>
              <a:buNone/>
              <a:defRPr sz="1800">
                <a:solidFill>
                  <a:schemeClr val="dk1"/>
                </a:solidFill>
                <a:latin typeface="Calibri"/>
                <a:ea typeface="Calibri"/>
                <a:cs typeface="Calibri"/>
                <a:sym typeface="Calibri"/>
              </a:defRPr>
            </a:lvl6pPr>
            <a:lvl7pPr indent="0" lvl="6" marL="0" marR="0" rtl="0" algn="l">
              <a:spcBef>
                <a:spcPts val="0"/>
              </a:spcBef>
              <a:spcAft>
                <a:spcPts val="0"/>
              </a:spcAft>
              <a:buNone/>
              <a:defRPr sz="1800">
                <a:solidFill>
                  <a:schemeClr val="dk1"/>
                </a:solidFill>
                <a:latin typeface="Calibri"/>
                <a:ea typeface="Calibri"/>
                <a:cs typeface="Calibri"/>
                <a:sym typeface="Calibri"/>
              </a:defRPr>
            </a:lvl7pPr>
            <a:lvl8pPr indent="0" lvl="7" marL="0" marR="0" rtl="0" algn="l">
              <a:spcBef>
                <a:spcPts val="0"/>
              </a:spcBef>
              <a:spcAft>
                <a:spcPts val="0"/>
              </a:spcAft>
              <a:buNone/>
              <a:defRPr sz="1800">
                <a:solidFill>
                  <a:schemeClr val="dk1"/>
                </a:solidFill>
                <a:latin typeface="Calibri"/>
                <a:ea typeface="Calibri"/>
                <a:cs typeface="Calibri"/>
                <a:sym typeface="Calibri"/>
              </a:defRPr>
            </a:lvl8pPr>
            <a:lvl9pPr indent="0" lvl="8" marL="0" marR="0" rtl="0" algn="l">
              <a:spcBef>
                <a:spcPts val="0"/>
              </a:spcBef>
              <a:spcAft>
                <a:spcPts val="0"/>
              </a:spcAft>
              <a:buNone/>
              <a:defRPr sz="1800">
                <a:solidFill>
                  <a:schemeClr val="dk1"/>
                </a:solidFill>
                <a:latin typeface="Calibri"/>
                <a:ea typeface="Calibri"/>
                <a:cs typeface="Calibri"/>
                <a:sym typeface="Calibri"/>
              </a:defRPr>
            </a:lvl9pPr>
          </a:lstStyle>
          <a:p>
            <a:pPr indent="0" lvl="0" marL="0" rtl="0" algn="l">
              <a:spcBef>
                <a:spcPts val="0"/>
              </a:spcBef>
              <a:spcAft>
                <a:spcPts val="0"/>
              </a:spcAft>
              <a:buNone/>
            </a:pPr>
            <a:r>
              <a:rPr lang="en-US"/>
              <a:t>2 - </a:t>
            </a: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Only">
  <p:cSld name="1_Title Only">
    <p:spTree>
      <p:nvGrpSpPr>
        <p:cNvPr id="70" name="Shape 70"/>
        <p:cNvGrpSpPr/>
        <p:nvPr/>
      </p:nvGrpSpPr>
      <p:grpSpPr>
        <a:xfrm>
          <a:off x="0" y="0"/>
          <a:ext cx="0" cy="0"/>
          <a:chOff x="0" y="0"/>
          <a:chExt cx="0" cy="0"/>
        </a:xfrm>
      </p:grpSpPr>
      <p:sp>
        <p:nvSpPr>
          <p:cNvPr id="71" name="Google Shape;71;p49"/>
          <p:cNvSpPr/>
          <p:nvPr>
            <p:ph type="title"/>
          </p:nvPr>
        </p:nvSpPr>
        <p:spPr>
          <a:xfrm>
            <a:off x="1143000" y="3886200"/>
            <a:ext cx="7924800" cy="1143000"/>
          </a:xfrm>
          <a:prstGeom prst="roundRect">
            <a:avLst>
              <a:gd fmla="val 21667" name="adj"/>
            </a:avLst>
          </a:prstGeom>
          <a:noFill/>
          <a:ln>
            <a:noFill/>
          </a:ln>
        </p:spPr>
        <p:txBody>
          <a:bodyPr anchorCtr="0" anchor="b" bIns="45700" lIns="91425" spcFirstLastPara="1" rIns="91425" wrap="square" tIns="45700">
            <a:noAutofit/>
          </a:bodyPr>
          <a:lstStyle>
            <a:lvl1pPr lvl="0" algn="r">
              <a:lnSpc>
                <a:spcPct val="90000"/>
              </a:lnSpc>
              <a:spcBef>
                <a:spcPts val="0"/>
              </a:spcBef>
              <a:spcAft>
                <a:spcPts val="0"/>
              </a:spcAft>
              <a:buSzPts val="1400"/>
              <a:buNone/>
              <a:defRPr>
                <a:solidFill>
                  <a:srgbClr val="006161"/>
                </a:solidFill>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72" name="Google Shape;72;p49"/>
          <p:cNvSpPr txBox="1"/>
          <p:nvPr>
            <p:ph idx="10" type="dt"/>
          </p:nvPr>
        </p:nvSpPr>
        <p:spPr>
          <a:xfrm>
            <a:off x="2438400" y="6248400"/>
            <a:ext cx="2130425" cy="474663"/>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3" name="Shape 73"/>
        <p:cNvGrpSpPr/>
        <p:nvPr/>
      </p:nvGrpSpPr>
      <p:grpSpPr>
        <a:xfrm>
          <a:off x="0" y="0"/>
          <a:ext cx="0" cy="0"/>
          <a:chOff x="0" y="0"/>
          <a:chExt cx="0" cy="0"/>
        </a:xfrm>
      </p:grpSpPr>
      <p:sp>
        <p:nvSpPr>
          <p:cNvPr id="74" name="Google Shape;74;p50"/>
          <p:cNvSpPr txBox="1"/>
          <p:nvPr>
            <p:ph idx="10" type="dt"/>
          </p:nvPr>
        </p:nvSpPr>
        <p:spPr>
          <a:xfrm>
            <a:off x="2438400" y="6248400"/>
            <a:ext cx="2130425" cy="474663"/>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75" name="Google Shape;75;p50"/>
          <p:cNvSpPr txBox="1"/>
          <p:nvPr>
            <p:ph idx="12" type="sldNum"/>
          </p:nvPr>
        </p:nvSpPr>
        <p:spPr>
          <a:xfrm>
            <a:off x="8480425" y="6242050"/>
            <a:ext cx="587375" cy="488950"/>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spcAft>
                <a:spcPts val="0"/>
              </a:spcAft>
              <a:buNone/>
              <a:defRPr sz="1800">
                <a:solidFill>
                  <a:schemeClr val="dk1"/>
                </a:solidFill>
                <a:latin typeface="Calibri"/>
                <a:ea typeface="Calibri"/>
                <a:cs typeface="Calibri"/>
                <a:sym typeface="Calibri"/>
              </a:defRPr>
            </a:lvl1pPr>
            <a:lvl2pPr indent="0" lvl="1" marL="0" marR="0" rtl="0" algn="l">
              <a:spcBef>
                <a:spcPts val="0"/>
              </a:spcBef>
              <a:spcAft>
                <a:spcPts val="0"/>
              </a:spcAft>
              <a:buNone/>
              <a:defRPr sz="1800">
                <a:solidFill>
                  <a:schemeClr val="dk1"/>
                </a:solidFill>
                <a:latin typeface="Calibri"/>
                <a:ea typeface="Calibri"/>
                <a:cs typeface="Calibri"/>
                <a:sym typeface="Calibri"/>
              </a:defRPr>
            </a:lvl2pPr>
            <a:lvl3pPr indent="0" lvl="2" marL="0" marR="0" rtl="0" algn="l">
              <a:spcBef>
                <a:spcPts val="0"/>
              </a:spcBef>
              <a:spcAft>
                <a:spcPts val="0"/>
              </a:spcAft>
              <a:buNone/>
              <a:defRPr sz="1800">
                <a:solidFill>
                  <a:schemeClr val="dk1"/>
                </a:solidFill>
                <a:latin typeface="Calibri"/>
                <a:ea typeface="Calibri"/>
                <a:cs typeface="Calibri"/>
                <a:sym typeface="Calibri"/>
              </a:defRPr>
            </a:lvl3pPr>
            <a:lvl4pPr indent="0" lvl="3" marL="0" marR="0" rtl="0" algn="l">
              <a:spcBef>
                <a:spcPts val="0"/>
              </a:spcBef>
              <a:spcAft>
                <a:spcPts val="0"/>
              </a:spcAft>
              <a:buNone/>
              <a:defRPr sz="1800">
                <a:solidFill>
                  <a:schemeClr val="dk1"/>
                </a:solidFill>
                <a:latin typeface="Calibri"/>
                <a:ea typeface="Calibri"/>
                <a:cs typeface="Calibri"/>
                <a:sym typeface="Calibri"/>
              </a:defRPr>
            </a:lvl4pPr>
            <a:lvl5pPr indent="0" lvl="4" marL="0" marR="0" rtl="0" algn="l">
              <a:spcBef>
                <a:spcPts val="0"/>
              </a:spcBef>
              <a:spcAft>
                <a:spcPts val="0"/>
              </a:spcAft>
              <a:buNone/>
              <a:defRPr sz="1800">
                <a:solidFill>
                  <a:schemeClr val="dk1"/>
                </a:solidFill>
                <a:latin typeface="Calibri"/>
                <a:ea typeface="Calibri"/>
                <a:cs typeface="Calibri"/>
                <a:sym typeface="Calibri"/>
              </a:defRPr>
            </a:lvl5pPr>
            <a:lvl6pPr indent="0" lvl="5" marL="0" marR="0" rtl="0" algn="l">
              <a:spcBef>
                <a:spcPts val="0"/>
              </a:spcBef>
              <a:spcAft>
                <a:spcPts val="0"/>
              </a:spcAft>
              <a:buNone/>
              <a:defRPr sz="1800">
                <a:solidFill>
                  <a:schemeClr val="dk1"/>
                </a:solidFill>
                <a:latin typeface="Calibri"/>
                <a:ea typeface="Calibri"/>
                <a:cs typeface="Calibri"/>
                <a:sym typeface="Calibri"/>
              </a:defRPr>
            </a:lvl6pPr>
            <a:lvl7pPr indent="0" lvl="6" marL="0" marR="0" rtl="0" algn="l">
              <a:spcBef>
                <a:spcPts val="0"/>
              </a:spcBef>
              <a:spcAft>
                <a:spcPts val="0"/>
              </a:spcAft>
              <a:buNone/>
              <a:defRPr sz="1800">
                <a:solidFill>
                  <a:schemeClr val="dk1"/>
                </a:solidFill>
                <a:latin typeface="Calibri"/>
                <a:ea typeface="Calibri"/>
                <a:cs typeface="Calibri"/>
                <a:sym typeface="Calibri"/>
              </a:defRPr>
            </a:lvl7pPr>
            <a:lvl8pPr indent="0" lvl="7" marL="0" marR="0" rtl="0" algn="l">
              <a:spcBef>
                <a:spcPts val="0"/>
              </a:spcBef>
              <a:spcAft>
                <a:spcPts val="0"/>
              </a:spcAft>
              <a:buNone/>
              <a:defRPr sz="1800">
                <a:solidFill>
                  <a:schemeClr val="dk1"/>
                </a:solidFill>
                <a:latin typeface="Calibri"/>
                <a:ea typeface="Calibri"/>
                <a:cs typeface="Calibri"/>
                <a:sym typeface="Calibri"/>
              </a:defRPr>
            </a:lvl8pPr>
            <a:lvl9pPr indent="0" lvl="8" marL="0" marR="0" rtl="0" algn="l">
              <a:spcBef>
                <a:spcPts val="0"/>
              </a:spcBef>
              <a:spcAft>
                <a:spcPts val="0"/>
              </a:spcAft>
              <a:buNone/>
              <a:defRPr sz="1800">
                <a:solidFill>
                  <a:schemeClr val="dk1"/>
                </a:solidFill>
                <a:latin typeface="Calibri"/>
                <a:ea typeface="Calibri"/>
                <a:cs typeface="Calibri"/>
                <a:sym typeface="Calibri"/>
              </a:defRPr>
            </a:lvl9pPr>
          </a:lstStyle>
          <a:p>
            <a:pPr indent="0" lvl="0" marL="0" rtl="0" algn="l">
              <a:spcBef>
                <a:spcPts val="0"/>
              </a:spcBef>
              <a:spcAft>
                <a:spcPts val="0"/>
              </a:spcAft>
              <a:buNone/>
            </a:pPr>
            <a:r>
              <a:rPr lang="en-US"/>
              <a:t>2 - </a:t>
            </a: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theme" Target="../theme/theme1.xml"/><Relationship Id="rId14" Type="http://schemas.openxmlformats.org/officeDocument/2006/relationships/slideLayout" Target="../slideLayouts/slideLayout1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grpSp>
        <p:nvGrpSpPr>
          <p:cNvPr id="10" name="Google Shape;10;p41"/>
          <p:cNvGrpSpPr/>
          <p:nvPr/>
        </p:nvGrpSpPr>
        <p:grpSpPr>
          <a:xfrm>
            <a:off x="0" y="0"/>
            <a:ext cx="7620000" cy="6858000"/>
            <a:chOff x="0" y="0"/>
            <a:chExt cx="4800" cy="4320"/>
          </a:xfrm>
        </p:grpSpPr>
        <p:grpSp>
          <p:nvGrpSpPr>
            <p:cNvPr id="11" name="Google Shape;11;p41"/>
            <p:cNvGrpSpPr/>
            <p:nvPr/>
          </p:nvGrpSpPr>
          <p:grpSpPr>
            <a:xfrm>
              <a:off x="0" y="0"/>
              <a:ext cx="2016" cy="4320"/>
              <a:chOff x="0" y="0"/>
              <a:chExt cx="2016" cy="4320"/>
            </a:xfrm>
          </p:grpSpPr>
          <p:sp>
            <p:nvSpPr>
              <p:cNvPr id="12" name="Google Shape;12;p41"/>
              <p:cNvSpPr/>
              <p:nvPr/>
            </p:nvSpPr>
            <p:spPr>
              <a:xfrm>
                <a:off x="0" y="0"/>
                <a:ext cx="480" cy="432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 name="Google Shape;13;p41"/>
              <p:cNvSpPr/>
              <p:nvPr/>
            </p:nvSpPr>
            <p:spPr>
              <a:xfrm>
                <a:off x="288" y="0"/>
                <a:ext cx="1728" cy="735"/>
              </a:xfrm>
              <a:custGeom>
                <a:rect b="b" l="l" r="r" t="t"/>
                <a:pathLst>
                  <a:path extrusionOk="0" h="735" w="1728">
                    <a:moveTo>
                      <a:pt x="1728" y="0"/>
                    </a:moveTo>
                    <a:lnTo>
                      <a:pt x="1728" y="480"/>
                    </a:lnTo>
                    <a:lnTo>
                      <a:pt x="380" y="482"/>
                    </a:lnTo>
                    <a:lnTo>
                      <a:pt x="354" y="480"/>
                    </a:lnTo>
                    <a:lnTo>
                      <a:pt x="308" y="489"/>
                    </a:lnTo>
                    <a:cubicBezTo>
                      <a:pt x="290" y="498"/>
                      <a:pt x="263" y="513"/>
                      <a:pt x="246" y="531"/>
                    </a:cubicBezTo>
                    <a:cubicBezTo>
                      <a:pt x="229" y="549"/>
                      <a:pt x="215" y="574"/>
                      <a:pt x="206" y="597"/>
                    </a:cubicBezTo>
                    <a:cubicBezTo>
                      <a:pt x="197" y="620"/>
                      <a:pt x="194" y="643"/>
                      <a:pt x="192" y="666"/>
                    </a:cubicBezTo>
                    <a:lnTo>
                      <a:pt x="192" y="735"/>
                    </a:lnTo>
                    <a:lnTo>
                      <a:pt x="0" y="735"/>
                    </a:lnTo>
                    <a:lnTo>
                      <a:pt x="0" y="480"/>
                    </a:lnTo>
                    <a:lnTo>
                      <a:pt x="0" y="0"/>
                    </a:lnTo>
                    <a:lnTo>
                      <a:pt x="1728" y="0"/>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14" name="Google Shape;14;p41"/>
            <p:cNvGrpSpPr/>
            <p:nvPr/>
          </p:nvGrpSpPr>
          <p:grpSpPr>
            <a:xfrm>
              <a:off x="144" y="1248"/>
              <a:ext cx="4656" cy="201"/>
              <a:chOff x="144" y="1248"/>
              <a:chExt cx="4656" cy="201"/>
            </a:xfrm>
          </p:grpSpPr>
          <p:sp>
            <p:nvSpPr>
              <p:cNvPr id="15" name="Google Shape;15;p41"/>
              <p:cNvSpPr/>
              <p:nvPr/>
            </p:nvSpPr>
            <p:spPr>
              <a:xfrm>
                <a:off x="384" y="1248"/>
                <a:ext cx="4416" cy="200"/>
              </a:xfrm>
              <a:prstGeom prst="roundRect">
                <a:avLst>
                  <a:gd fmla="val 0" name="adj"/>
                </a:avLst>
              </a:prstGeom>
              <a:solidFill>
                <a:srgbClr val="00336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 name="Google Shape;16;p41"/>
              <p:cNvSpPr/>
              <p:nvPr/>
            </p:nvSpPr>
            <p:spPr>
              <a:xfrm flipH="1">
                <a:off x="144" y="1248"/>
                <a:ext cx="248" cy="201"/>
              </a:xfrm>
              <a:prstGeom prst="flowChartDelay">
                <a:avLst/>
              </a:prstGeom>
              <a:solidFill>
                <a:srgbClr val="00336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sp>
        <p:nvSpPr>
          <p:cNvPr id="17" name="Google Shape;17;p41"/>
          <p:cNvSpPr/>
          <p:nvPr>
            <p:ph type="title"/>
          </p:nvPr>
        </p:nvSpPr>
        <p:spPr>
          <a:xfrm>
            <a:off x="762000" y="762000"/>
            <a:ext cx="7924800" cy="1143000"/>
          </a:xfrm>
          <a:prstGeom prst="roundRect">
            <a:avLst>
              <a:gd fmla="val 21667" name="adj"/>
            </a:avLst>
          </a:prstGeom>
          <a:noFill/>
          <a:ln>
            <a:noFill/>
          </a:ln>
        </p:spPr>
        <p:txBody>
          <a:bodyPr anchorCtr="0" anchor="b" bIns="45700" lIns="91425" spcFirstLastPara="1" rIns="91425" wrap="square" tIns="45700">
            <a:noAutofit/>
          </a:bodyPr>
          <a:lstStyle>
            <a:lvl1pPr lvl="0" marR="0" rtl="0" algn="l">
              <a:lnSpc>
                <a:spcPct val="90000"/>
              </a:lnSpc>
              <a:spcBef>
                <a:spcPts val="0"/>
              </a:spcBef>
              <a:spcAft>
                <a:spcPts val="0"/>
              </a:spcAft>
              <a:buSzPts val="1400"/>
              <a:buNone/>
              <a:defRPr b="1" i="0" sz="3600" u="none" cap="none" strike="noStrike">
                <a:solidFill>
                  <a:schemeClr val="dk2"/>
                </a:solidFill>
                <a:latin typeface="Calibri"/>
                <a:ea typeface="Calibri"/>
                <a:cs typeface="Calibri"/>
                <a:sym typeface="Calibri"/>
              </a:defRPr>
            </a:lvl1pPr>
            <a:lvl2pPr lvl="1" marR="0" rtl="0" algn="l">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2pPr>
            <a:lvl3pPr lvl="2" marR="0" rtl="0" algn="l">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3pPr>
            <a:lvl4pPr lvl="3" marR="0" rtl="0" algn="l">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4pPr>
            <a:lvl5pPr lvl="4" marR="0" rtl="0" algn="l">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5pPr>
            <a:lvl6pPr lvl="5" marR="0" rtl="0" algn="l">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6pPr>
            <a:lvl7pPr lvl="6" marR="0" rtl="0" algn="l">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7pPr>
            <a:lvl8pPr lvl="7" marR="0" rtl="0" algn="l">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8pPr>
            <a:lvl9pPr lvl="8" marR="0" rtl="0" algn="l">
              <a:lnSpc>
                <a:spcPct val="90000"/>
              </a:lnSpc>
              <a:spcBef>
                <a:spcPts val="0"/>
              </a:spcBef>
              <a:spcAft>
                <a:spcPts val="0"/>
              </a:spcAft>
              <a:buSzPts val="1400"/>
              <a:buNone/>
              <a:defRPr b="1" i="0" sz="3600" u="none" cap="none" strike="noStrike">
                <a:solidFill>
                  <a:schemeClr val="dk2"/>
                </a:solidFill>
                <a:latin typeface="Arial"/>
                <a:ea typeface="Arial"/>
                <a:cs typeface="Arial"/>
                <a:sym typeface="Arial"/>
              </a:defRPr>
            </a:lvl9pPr>
          </a:lstStyle>
          <a:p/>
        </p:txBody>
      </p:sp>
      <p:sp>
        <p:nvSpPr>
          <p:cNvPr id="18" name="Google Shape;18;p41"/>
          <p:cNvSpPr txBox="1"/>
          <p:nvPr>
            <p:ph idx="1" type="body"/>
          </p:nvPr>
        </p:nvSpPr>
        <p:spPr>
          <a:xfrm>
            <a:off x="838200" y="2362200"/>
            <a:ext cx="7693025" cy="3724275"/>
          </a:xfrm>
          <a:prstGeom prst="rect">
            <a:avLst/>
          </a:prstGeom>
          <a:noFill/>
          <a:ln>
            <a:noFill/>
          </a:ln>
        </p:spPr>
        <p:txBody>
          <a:bodyPr anchorCtr="0" anchor="t" bIns="45700" lIns="91425" spcFirstLastPara="1" rIns="91425" wrap="square" tIns="45700">
            <a:noAutofit/>
          </a:bodyPr>
          <a:lstStyle>
            <a:lvl1pPr indent="-361950" lvl="0" marL="457200" marR="0" rtl="0" algn="l">
              <a:spcBef>
                <a:spcPts val="560"/>
              </a:spcBef>
              <a:spcAft>
                <a:spcPts val="0"/>
              </a:spcAft>
              <a:buClr>
                <a:schemeClr val="dk1"/>
              </a:buClr>
              <a:buSzPts val="2100"/>
              <a:buFont typeface="Arial"/>
              <a:buChar char="•"/>
              <a:defRPr b="0" i="0" sz="2800" u="none" cap="none" strike="noStrike">
                <a:solidFill>
                  <a:schemeClr val="dk1"/>
                </a:solidFill>
                <a:latin typeface="Calibri"/>
                <a:ea typeface="Calibri"/>
                <a:cs typeface="Calibri"/>
                <a:sym typeface="Calibri"/>
              </a:defRPr>
            </a:lvl1pPr>
            <a:lvl2pPr indent="-342900" lvl="1" marL="914400" marR="0" rtl="0" algn="l">
              <a:spcBef>
                <a:spcPts val="480"/>
              </a:spcBef>
              <a:spcAft>
                <a:spcPts val="0"/>
              </a:spcAft>
              <a:buClr>
                <a:schemeClr val="dk1"/>
              </a:buClr>
              <a:buSzPts val="1800"/>
              <a:buFont typeface="Arial"/>
              <a:buChar char="•"/>
              <a:defRPr b="0" i="0" sz="2400" u="none" cap="none" strike="noStrike">
                <a:solidFill>
                  <a:schemeClr val="dk1"/>
                </a:solidFill>
                <a:latin typeface="Calibri"/>
                <a:ea typeface="Calibri"/>
                <a:cs typeface="Calibri"/>
                <a:sym typeface="Calibri"/>
              </a:defRPr>
            </a:lvl2pPr>
            <a:lvl3pPr indent="-333375" lvl="2" marL="1371600" marR="0" rtl="0" algn="l">
              <a:spcBef>
                <a:spcPts val="440"/>
              </a:spcBef>
              <a:spcAft>
                <a:spcPts val="0"/>
              </a:spcAft>
              <a:buClr>
                <a:schemeClr val="dk1"/>
              </a:buClr>
              <a:buSzPts val="1650"/>
              <a:buFont typeface="Arial"/>
              <a:buChar char="•"/>
              <a:defRPr b="0" i="0" sz="2200" u="none" cap="none" strike="noStrike">
                <a:solidFill>
                  <a:schemeClr val="dk1"/>
                </a:solidFill>
                <a:latin typeface="Calibri"/>
                <a:ea typeface="Calibri"/>
                <a:cs typeface="Calibri"/>
                <a:sym typeface="Calibri"/>
              </a:defRPr>
            </a:lvl3pPr>
            <a:lvl4pPr indent="-330200" lvl="3" marL="1828800" marR="0" rtl="0" algn="l">
              <a:spcBef>
                <a:spcPts val="400"/>
              </a:spcBef>
              <a:spcAft>
                <a:spcPts val="0"/>
              </a:spcAft>
              <a:buClr>
                <a:schemeClr val="dk1"/>
              </a:buClr>
              <a:buSzPts val="1600"/>
              <a:buFont typeface="Arial"/>
              <a:buChar char="•"/>
              <a:defRPr b="0" i="0" sz="2000" u="none" cap="none" strike="noStrike">
                <a:solidFill>
                  <a:schemeClr val="dk1"/>
                </a:solidFill>
                <a:latin typeface="Calibri"/>
                <a:ea typeface="Calibri"/>
                <a:cs typeface="Calibri"/>
                <a:sym typeface="Calibri"/>
              </a:defRPr>
            </a:lvl4pPr>
            <a:lvl5pPr indent="-302895" lvl="4" marL="2286000" marR="0" rtl="0" algn="l">
              <a:spcBef>
                <a:spcPts val="360"/>
              </a:spcBef>
              <a:spcAft>
                <a:spcPts val="0"/>
              </a:spcAft>
              <a:buClr>
                <a:schemeClr val="dk1"/>
              </a:buClr>
              <a:buSzPts val="117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
          <p:cNvSpPr/>
          <p:nvPr>
            <p:ph type="ctrTitle"/>
          </p:nvPr>
        </p:nvSpPr>
        <p:spPr>
          <a:xfrm>
            <a:off x="685800" y="990600"/>
            <a:ext cx="8229600" cy="1905000"/>
          </a:xfrm>
          <a:prstGeom prst="roundRect">
            <a:avLst>
              <a:gd fmla="val 50000" name="adj"/>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None/>
            </a:pPr>
            <a:r>
              <a:rPr lang="en-US"/>
              <a:t>Critical Thinking: A Student’s Introduction</a:t>
            </a:r>
            <a:endParaRPr/>
          </a:p>
        </p:txBody>
      </p:sp>
      <p:sp>
        <p:nvSpPr>
          <p:cNvPr id="113" name="Google Shape;113;p1"/>
          <p:cNvSpPr txBox="1"/>
          <p:nvPr>
            <p:ph idx="1" type="subTitle"/>
          </p:nvPr>
        </p:nvSpPr>
        <p:spPr>
          <a:xfrm>
            <a:off x="4673600" y="2927350"/>
            <a:ext cx="4013200" cy="182245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SzPts val="2100"/>
              <a:buFont typeface="Noto Sans Symbols"/>
              <a:buNone/>
            </a:pPr>
            <a:r>
              <a:rPr lang="en-US"/>
              <a:t>Chapter 10</a:t>
            </a:r>
            <a:endParaRPr/>
          </a:p>
          <a:p>
            <a:pPr indent="0" lvl="0" marL="0" rtl="0" algn="l">
              <a:spcBef>
                <a:spcPts val="560"/>
              </a:spcBef>
              <a:spcAft>
                <a:spcPts val="0"/>
              </a:spcAft>
              <a:buSzPts val="2100"/>
              <a:buFont typeface="Noto Sans Symbols"/>
              <a:buNone/>
            </a:pPr>
            <a:r>
              <a:rPr lang="en-US"/>
              <a:t>A Little Propositional Logic</a:t>
            </a:r>
            <a:endParaRPr/>
          </a:p>
        </p:txBody>
      </p:sp>
      <p:sp>
        <p:nvSpPr>
          <p:cNvPr id="114" name="Google Shape;114;p1"/>
          <p:cNvSpPr txBox="1"/>
          <p:nvPr>
            <p:ph idx="3" type="body"/>
          </p:nvPr>
        </p:nvSpPr>
        <p:spPr>
          <a:xfrm>
            <a:off x="4953000" y="6468268"/>
            <a:ext cx="3733800" cy="389731"/>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SzPts val="900"/>
              <a:buNone/>
            </a:pPr>
            <a:r>
              <a:rPr lang="en-US"/>
              <a:t>© 2019 McGraw-Hill Companies. All Rights Reserved.</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0"/>
          <p:cNvSpPr/>
          <p:nvPr>
            <p:ph type="title"/>
          </p:nvPr>
        </p:nvSpPr>
        <p:spPr>
          <a:xfrm>
            <a:off x="762000" y="762000"/>
            <a:ext cx="7924800" cy="11430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rPr lang="en-US"/>
              <a:t>Using Truth Tables to Examine Validity, 1</a:t>
            </a:r>
            <a:endParaRPr/>
          </a:p>
        </p:txBody>
      </p:sp>
      <p:sp>
        <p:nvSpPr>
          <p:cNvPr id="169" name="Google Shape;169;p10"/>
          <p:cNvSpPr txBox="1"/>
          <p:nvPr>
            <p:ph idx="1" type="body"/>
          </p:nvPr>
        </p:nvSpPr>
        <p:spPr>
          <a:xfrm>
            <a:off x="838200" y="2362200"/>
            <a:ext cx="7693025" cy="372427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100"/>
              <a:buNone/>
            </a:pPr>
            <a:r>
              <a:rPr lang="en-US"/>
              <a:t>Truth tables can be used to evaluate validity because: </a:t>
            </a:r>
            <a:endParaRPr/>
          </a:p>
          <a:p>
            <a:pPr indent="0" lvl="0" marL="0" rtl="0" algn="l">
              <a:spcBef>
                <a:spcPts val="200"/>
              </a:spcBef>
              <a:spcAft>
                <a:spcPts val="0"/>
              </a:spcAft>
              <a:buSzPts val="750"/>
              <a:buNone/>
            </a:pPr>
            <a:r>
              <a:t/>
            </a:r>
            <a:endParaRPr sz="1000"/>
          </a:p>
          <a:p>
            <a:pPr indent="-395288" lvl="1" marL="395288" rtl="0" algn="l">
              <a:spcBef>
                <a:spcPts val="480"/>
              </a:spcBef>
              <a:spcAft>
                <a:spcPts val="0"/>
              </a:spcAft>
              <a:buSzPts val="1800"/>
              <a:buChar char="•"/>
            </a:pPr>
            <a:r>
              <a:rPr lang="en-US"/>
              <a:t>An argument is invalid only when it is possible for its premises to be true and the conclusion false</a:t>
            </a:r>
            <a:endParaRPr/>
          </a:p>
          <a:p>
            <a:pPr indent="-395288" lvl="1" marL="395288" rtl="0" algn="l">
              <a:spcBef>
                <a:spcPts val="480"/>
              </a:spcBef>
              <a:spcAft>
                <a:spcPts val="0"/>
              </a:spcAft>
              <a:buSzPts val="1800"/>
              <a:buChar char="•"/>
            </a:pPr>
            <a:r>
              <a:rPr lang="en-US"/>
              <a:t>Truth tables show us all possible truth values</a:t>
            </a:r>
            <a:endParaRPr sz="10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11"/>
          <p:cNvSpPr/>
          <p:nvPr>
            <p:ph type="title"/>
          </p:nvPr>
        </p:nvSpPr>
        <p:spPr>
          <a:xfrm>
            <a:off x="762000" y="762000"/>
            <a:ext cx="7924800" cy="11430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rPr lang="en-US"/>
              <a:t>Using Truth Tables to Examine Validity, 2</a:t>
            </a:r>
            <a:endParaRPr/>
          </a:p>
        </p:txBody>
      </p:sp>
      <p:sp>
        <p:nvSpPr>
          <p:cNvPr id="175" name="Google Shape;175;p11"/>
          <p:cNvSpPr txBox="1"/>
          <p:nvPr>
            <p:ph idx="1" type="body"/>
          </p:nvPr>
        </p:nvSpPr>
        <p:spPr>
          <a:xfrm>
            <a:off x="838200" y="2362200"/>
            <a:ext cx="7693025" cy="372427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100"/>
              <a:buNone/>
            </a:pPr>
            <a:r>
              <a:rPr lang="en-US"/>
              <a:t>We use truth tables to determine all the possible truth values, and then look for a row where all the premises are true but the conclusion is false</a:t>
            </a:r>
            <a:endParaRPr/>
          </a:p>
          <a:p>
            <a:pPr indent="-342900" lvl="0" marL="342900" rtl="0" algn="l">
              <a:spcBef>
                <a:spcPts val="480"/>
              </a:spcBef>
              <a:spcAft>
                <a:spcPts val="0"/>
              </a:spcAft>
              <a:buSzPts val="1800"/>
              <a:buFont typeface="Arial"/>
              <a:buChar char="•"/>
            </a:pPr>
            <a:r>
              <a:rPr lang="en-US" sz="2400"/>
              <a:t>If we find one, the argument is invalid</a:t>
            </a:r>
            <a:endParaRPr/>
          </a:p>
          <a:p>
            <a:pPr indent="-342900" lvl="0" marL="342900" rtl="0" algn="l">
              <a:spcBef>
                <a:spcPts val="480"/>
              </a:spcBef>
              <a:spcAft>
                <a:spcPts val="0"/>
              </a:spcAft>
              <a:buSzPts val="1800"/>
              <a:buFont typeface="Arial"/>
              <a:buChar char="•"/>
            </a:pPr>
            <a:r>
              <a:rPr lang="en-US" sz="2400"/>
              <a:t>If there is no such row, the argument is valid</a:t>
            </a:r>
            <a:endParaRPr/>
          </a:p>
          <a:p>
            <a:pPr indent="0" lvl="0" marL="0" rtl="0" algn="l">
              <a:spcBef>
                <a:spcPts val="200"/>
              </a:spcBef>
              <a:spcAft>
                <a:spcPts val="0"/>
              </a:spcAft>
              <a:buSzPts val="750"/>
              <a:buNone/>
            </a:pPr>
            <a:r>
              <a:t/>
            </a:r>
            <a:endParaRPr sz="1000"/>
          </a:p>
          <a:p>
            <a:pPr indent="0" lvl="0" marL="0" rtl="0" algn="l">
              <a:lnSpc>
                <a:spcPct val="90000"/>
              </a:lnSpc>
              <a:spcBef>
                <a:spcPts val="560"/>
              </a:spcBef>
              <a:spcAft>
                <a:spcPts val="0"/>
              </a:spcAft>
              <a:buSzPts val="2100"/>
              <a:buNone/>
            </a:pPr>
            <a:r>
              <a:rPr lang="en-US"/>
              <a:t>Example</a:t>
            </a:r>
            <a:endParaRPr/>
          </a:p>
          <a:p>
            <a:pPr indent="-342900" lvl="0" marL="342900" rtl="0" algn="l">
              <a:lnSpc>
                <a:spcPct val="90000"/>
              </a:lnSpc>
              <a:spcBef>
                <a:spcPts val="480"/>
              </a:spcBef>
              <a:spcAft>
                <a:spcPts val="0"/>
              </a:spcAft>
              <a:buSzPts val="1800"/>
              <a:buFont typeface="Arial"/>
              <a:buChar char="•"/>
            </a:pPr>
            <a:r>
              <a:rPr lang="en-US" sz="2400"/>
              <a:t>Tina is tall</a:t>
            </a:r>
            <a:endParaRPr/>
          </a:p>
          <a:p>
            <a:pPr indent="-342900" lvl="0" marL="342900" rtl="0" algn="l">
              <a:lnSpc>
                <a:spcPct val="90000"/>
              </a:lnSpc>
              <a:spcBef>
                <a:spcPts val="480"/>
              </a:spcBef>
              <a:spcAft>
                <a:spcPts val="0"/>
              </a:spcAft>
              <a:buSzPts val="1800"/>
              <a:buFont typeface="Arial"/>
              <a:buChar char="•"/>
            </a:pPr>
            <a:r>
              <a:rPr lang="en-US" sz="2400"/>
              <a:t>Sarah is tall</a:t>
            </a:r>
            <a:endParaRPr/>
          </a:p>
          <a:p>
            <a:pPr indent="-342900" lvl="0" marL="342900" rtl="0" algn="l">
              <a:lnSpc>
                <a:spcPct val="90000"/>
              </a:lnSpc>
              <a:spcBef>
                <a:spcPts val="480"/>
              </a:spcBef>
              <a:spcAft>
                <a:spcPts val="0"/>
              </a:spcAft>
              <a:buSzPts val="1800"/>
              <a:buFont typeface="Arial"/>
              <a:buChar char="•"/>
            </a:pPr>
            <a:r>
              <a:rPr lang="en-US" sz="2400"/>
              <a:t>So, Tina is tall, and Sarah is tall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12"/>
          <p:cNvSpPr/>
          <p:nvPr>
            <p:ph type="title"/>
          </p:nvPr>
        </p:nvSpPr>
        <p:spPr>
          <a:xfrm>
            <a:off x="762000" y="762000"/>
            <a:ext cx="7924800" cy="11430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rPr lang="en-US"/>
              <a:t>Using Truth Tables to Examine Validity, 3</a:t>
            </a:r>
            <a:endParaRPr/>
          </a:p>
        </p:txBody>
      </p:sp>
      <p:sp>
        <p:nvSpPr>
          <p:cNvPr id="181" name="Google Shape;181;p12"/>
          <p:cNvSpPr txBox="1"/>
          <p:nvPr>
            <p:ph idx="1" type="body"/>
          </p:nvPr>
        </p:nvSpPr>
        <p:spPr>
          <a:xfrm>
            <a:off x="838200" y="2362200"/>
            <a:ext cx="7693025" cy="3724275"/>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SzPts val="2100"/>
              <a:buNone/>
            </a:pPr>
            <a:r>
              <a:rPr lang="en-US"/>
              <a:t>Argument can be symbolized as: </a:t>
            </a:r>
            <a:endParaRPr/>
          </a:p>
          <a:p>
            <a:pPr indent="0" lvl="0" marL="0" rtl="0" algn="l">
              <a:lnSpc>
                <a:spcPct val="90000"/>
              </a:lnSpc>
              <a:spcBef>
                <a:spcPts val="200"/>
              </a:spcBef>
              <a:spcAft>
                <a:spcPts val="0"/>
              </a:spcAft>
              <a:buSzPts val="750"/>
              <a:buNone/>
            </a:pPr>
            <a:r>
              <a:t/>
            </a:r>
            <a:endParaRPr sz="1000"/>
          </a:p>
          <a:p>
            <a:pPr indent="-395288" lvl="1" marL="395288" rtl="0" algn="l">
              <a:lnSpc>
                <a:spcPct val="90000"/>
              </a:lnSpc>
              <a:spcBef>
                <a:spcPts val="480"/>
              </a:spcBef>
              <a:spcAft>
                <a:spcPts val="0"/>
              </a:spcAft>
              <a:buSzPts val="1800"/>
              <a:buChar char="•"/>
            </a:pPr>
            <a:r>
              <a:rPr lang="en-US"/>
              <a:t>p</a:t>
            </a:r>
            <a:endParaRPr/>
          </a:p>
          <a:p>
            <a:pPr indent="-395288" lvl="1" marL="395288" rtl="0" algn="l">
              <a:lnSpc>
                <a:spcPct val="90000"/>
              </a:lnSpc>
              <a:spcBef>
                <a:spcPts val="480"/>
              </a:spcBef>
              <a:spcAft>
                <a:spcPts val="0"/>
              </a:spcAft>
              <a:buSzPts val="1800"/>
              <a:buChar char="•"/>
            </a:pPr>
            <a:r>
              <a:rPr lang="en-US"/>
              <a:t>q </a:t>
            </a:r>
            <a:endParaRPr/>
          </a:p>
          <a:p>
            <a:pPr indent="-395288" lvl="1" marL="395288" rtl="0" algn="l">
              <a:lnSpc>
                <a:spcPct val="90000"/>
              </a:lnSpc>
              <a:spcBef>
                <a:spcPts val="480"/>
              </a:spcBef>
              <a:spcAft>
                <a:spcPts val="0"/>
              </a:spcAft>
              <a:buSzPts val="1800"/>
              <a:buChar char="•"/>
            </a:pPr>
            <a:r>
              <a:rPr lang="en-US"/>
              <a:t>∴ p &amp; q </a:t>
            </a:r>
            <a:endParaRPr/>
          </a:p>
          <a:p>
            <a:pPr indent="0" lvl="1" marL="0" rtl="0" algn="l">
              <a:lnSpc>
                <a:spcPct val="90000"/>
              </a:lnSpc>
              <a:spcBef>
                <a:spcPts val="200"/>
              </a:spcBef>
              <a:spcAft>
                <a:spcPts val="0"/>
              </a:spcAft>
              <a:buSzPts val="750"/>
              <a:buNone/>
            </a:pPr>
            <a:r>
              <a:t/>
            </a:r>
            <a:endParaRPr sz="1000"/>
          </a:p>
          <a:p>
            <a:pPr indent="0" lvl="0" marL="0" rtl="0" algn="l">
              <a:lnSpc>
                <a:spcPct val="90000"/>
              </a:lnSpc>
              <a:spcBef>
                <a:spcPts val="560"/>
              </a:spcBef>
              <a:spcAft>
                <a:spcPts val="0"/>
              </a:spcAft>
              <a:buSzPts val="2100"/>
              <a:buNone/>
            </a:pPr>
            <a:r>
              <a:rPr lang="en-US"/>
              <a:t>First, represent all the statement </a:t>
            </a:r>
            <a:br>
              <a:rPr lang="en-US"/>
            </a:br>
            <a:r>
              <a:rPr lang="en-US"/>
              <a:t>letters and their truth values </a:t>
            </a:r>
            <a:endParaRPr/>
          </a:p>
        </p:txBody>
      </p:sp>
      <p:graphicFrame>
        <p:nvGraphicFramePr>
          <p:cNvPr id="182" name="Google Shape;182;p12"/>
          <p:cNvGraphicFramePr/>
          <p:nvPr/>
        </p:nvGraphicFramePr>
        <p:xfrm>
          <a:off x="6019800" y="4653645"/>
          <a:ext cx="3000000" cy="3000000"/>
        </p:xfrm>
        <a:graphic>
          <a:graphicData uri="http://schemas.openxmlformats.org/drawingml/2006/table">
            <a:tbl>
              <a:tblPr bandRow="1" firstRow="1">
                <a:noFill/>
                <a:tableStyleId>{B147D857-545D-4D97-AEB9-B67025C2B9C7}</a:tableStyleId>
              </a:tblPr>
              <a:tblGrid>
                <a:gridCol w="762000"/>
                <a:gridCol w="685800"/>
              </a:tblGrid>
              <a:tr h="343225">
                <a:tc>
                  <a:txBody>
                    <a:bodyPr/>
                    <a:lstStyle/>
                    <a:p>
                      <a:pPr indent="0" lvl="0" marL="0" marR="0" rtl="0" algn="l">
                        <a:spcBef>
                          <a:spcPts val="0"/>
                        </a:spcBef>
                        <a:spcAft>
                          <a:spcPts val="0"/>
                        </a:spcAft>
                        <a:buNone/>
                      </a:pPr>
                      <a:r>
                        <a:rPr lang="en-US" sz="1800"/>
                        <a:t>p</a:t>
                      </a:r>
                      <a:endParaRPr/>
                    </a:p>
                  </a:txBody>
                  <a:tcPr marT="45725" marB="45725" marR="91450" marL="91450"/>
                </a:tc>
                <a:tc>
                  <a:txBody>
                    <a:bodyPr/>
                    <a:lstStyle/>
                    <a:p>
                      <a:pPr indent="0" lvl="0" marL="0" marR="0" rtl="0" algn="l">
                        <a:spcBef>
                          <a:spcPts val="0"/>
                        </a:spcBef>
                        <a:spcAft>
                          <a:spcPts val="0"/>
                        </a:spcAft>
                        <a:buNone/>
                      </a:pPr>
                      <a:r>
                        <a:rPr lang="en-US" sz="1800"/>
                        <a:t>q</a:t>
                      </a:r>
                      <a:endParaRPr/>
                    </a:p>
                  </a:txBody>
                  <a:tcPr marT="45725" marB="45725" marR="91450" marL="91450"/>
                </a:tc>
              </a:tr>
              <a:tr h="343225">
                <a:tc>
                  <a:txBody>
                    <a:bodyPr/>
                    <a:lstStyle/>
                    <a:p>
                      <a:pPr indent="0" lvl="0" marL="0" marR="0" rtl="0" algn="l">
                        <a:spcBef>
                          <a:spcPts val="0"/>
                        </a:spcBef>
                        <a:spcAft>
                          <a:spcPts val="0"/>
                        </a:spcAft>
                        <a:buNone/>
                      </a:pPr>
                      <a:r>
                        <a:rPr lang="en-US" sz="1800"/>
                        <a:t>T</a:t>
                      </a:r>
                      <a:endParaRPr/>
                    </a:p>
                  </a:txBody>
                  <a:tcPr marT="45725" marB="45725" marR="91450" marL="91450"/>
                </a:tc>
                <a:tc>
                  <a:txBody>
                    <a:bodyPr/>
                    <a:lstStyle/>
                    <a:p>
                      <a:pPr indent="0" lvl="0" marL="0" marR="0" rtl="0" algn="l">
                        <a:spcBef>
                          <a:spcPts val="0"/>
                        </a:spcBef>
                        <a:spcAft>
                          <a:spcPts val="0"/>
                        </a:spcAft>
                        <a:buNone/>
                      </a:pPr>
                      <a:r>
                        <a:rPr lang="en-US" sz="1800"/>
                        <a:t>T</a:t>
                      </a:r>
                      <a:endParaRPr/>
                    </a:p>
                  </a:txBody>
                  <a:tcPr marT="45725" marB="45725" marR="91450" marL="91450"/>
                </a:tc>
              </a:tr>
              <a:tr h="343225">
                <a:tc>
                  <a:txBody>
                    <a:bodyPr/>
                    <a:lstStyle/>
                    <a:p>
                      <a:pPr indent="0" lvl="0" marL="0" marR="0" rtl="0" algn="l">
                        <a:spcBef>
                          <a:spcPts val="0"/>
                        </a:spcBef>
                        <a:spcAft>
                          <a:spcPts val="0"/>
                        </a:spcAft>
                        <a:buNone/>
                      </a:pPr>
                      <a:r>
                        <a:rPr lang="en-US" sz="1800"/>
                        <a:t>T</a:t>
                      </a:r>
                      <a:endParaRPr/>
                    </a:p>
                  </a:txBody>
                  <a:tcPr marT="45725" marB="45725" marR="91450" marL="91450"/>
                </a:tc>
                <a:tc>
                  <a:txBody>
                    <a:bodyPr/>
                    <a:lstStyle/>
                    <a:p>
                      <a:pPr indent="0" lvl="0" marL="0" marR="0" rtl="0" algn="l">
                        <a:spcBef>
                          <a:spcPts val="0"/>
                        </a:spcBef>
                        <a:spcAft>
                          <a:spcPts val="0"/>
                        </a:spcAft>
                        <a:buNone/>
                      </a:pPr>
                      <a:r>
                        <a:rPr lang="en-US" sz="1800"/>
                        <a:t>F</a:t>
                      </a:r>
                      <a:endParaRPr/>
                    </a:p>
                  </a:txBody>
                  <a:tcPr marT="45725" marB="45725" marR="91450" marL="91450"/>
                </a:tc>
              </a:tr>
              <a:tr h="343225">
                <a:tc>
                  <a:txBody>
                    <a:bodyPr/>
                    <a:lstStyle/>
                    <a:p>
                      <a:pPr indent="0" lvl="0" marL="0" marR="0" rtl="0" algn="l">
                        <a:spcBef>
                          <a:spcPts val="0"/>
                        </a:spcBef>
                        <a:spcAft>
                          <a:spcPts val="0"/>
                        </a:spcAft>
                        <a:buNone/>
                      </a:pPr>
                      <a:r>
                        <a:rPr lang="en-US" sz="1800"/>
                        <a:t>F</a:t>
                      </a:r>
                      <a:endParaRPr/>
                    </a:p>
                  </a:txBody>
                  <a:tcPr marT="45725" marB="45725" marR="91450" marL="91450"/>
                </a:tc>
                <a:tc>
                  <a:txBody>
                    <a:bodyPr/>
                    <a:lstStyle/>
                    <a:p>
                      <a:pPr indent="0" lvl="0" marL="0" marR="0" rtl="0" algn="l">
                        <a:spcBef>
                          <a:spcPts val="0"/>
                        </a:spcBef>
                        <a:spcAft>
                          <a:spcPts val="0"/>
                        </a:spcAft>
                        <a:buNone/>
                      </a:pPr>
                      <a:r>
                        <a:rPr lang="en-US" sz="1800"/>
                        <a:t>T</a:t>
                      </a:r>
                      <a:endParaRPr/>
                    </a:p>
                  </a:txBody>
                  <a:tcPr marT="45725" marB="45725" marR="91450" marL="91450"/>
                </a:tc>
              </a:tr>
              <a:tr h="343225">
                <a:tc>
                  <a:txBody>
                    <a:bodyPr/>
                    <a:lstStyle/>
                    <a:p>
                      <a:pPr indent="0" lvl="0" marL="0" marR="0" rtl="0" algn="l">
                        <a:spcBef>
                          <a:spcPts val="0"/>
                        </a:spcBef>
                        <a:spcAft>
                          <a:spcPts val="0"/>
                        </a:spcAft>
                        <a:buNone/>
                      </a:pPr>
                      <a:r>
                        <a:rPr lang="en-US" sz="1800"/>
                        <a:t>F</a:t>
                      </a:r>
                      <a:endParaRPr/>
                    </a:p>
                  </a:txBody>
                  <a:tcPr marT="45725" marB="45725" marR="91450" marL="91450"/>
                </a:tc>
                <a:tc>
                  <a:txBody>
                    <a:bodyPr/>
                    <a:lstStyle/>
                    <a:p>
                      <a:pPr indent="0" lvl="0" marL="0" marR="0" rtl="0" algn="l">
                        <a:spcBef>
                          <a:spcPts val="0"/>
                        </a:spcBef>
                        <a:spcAft>
                          <a:spcPts val="0"/>
                        </a:spcAft>
                        <a:buNone/>
                      </a:pPr>
                      <a:r>
                        <a:rPr lang="en-US" sz="1800"/>
                        <a:t>F</a:t>
                      </a:r>
                      <a:endParaRPr/>
                    </a:p>
                  </a:txBody>
                  <a:tcPr marT="45725" marB="45725" marR="91450" marL="91450"/>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13"/>
          <p:cNvSpPr/>
          <p:nvPr>
            <p:ph type="title"/>
          </p:nvPr>
        </p:nvSpPr>
        <p:spPr>
          <a:xfrm>
            <a:off x="762000" y="762000"/>
            <a:ext cx="7924800" cy="11430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rPr lang="en-US"/>
              <a:t>Using Truth Tables to Examine Validity, 4</a:t>
            </a:r>
            <a:endParaRPr/>
          </a:p>
        </p:txBody>
      </p:sp>
      <p:sp>
        <p:nvSpPr>
          <p:cNvPr id="188" name="Google Shape;188;p13"/>
          <p:cNvSpPr txBox="1"/>
          <p:nvPr>
            <p:ph idx="1" type="body"/>
          </p:nvPr>
        </p:nvSpPr>
        <p:spPr>
          <a:xfrm>
            <a:off x="838200" y="2362200"/>
            <a:ext cx="7693025" cy="372427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100"/>
              <a:buNone/>
            </a:pPr>
            <a:r>
              <a:rPr lang="en-US"/>
              <a:t>Create the truth table</a:t>
            </a:r>
            <a:endParaRPr/>
          </a:p>
        </p:txBody>
      </p:sp>
      <p:graphicFrame>
        <p:nvGraphicFramePr>
          <p:cNvPr id="189" name="Google Shape;189;p13"/>
          <p:cNvGraphicFramePr/>
          <p:nvPr/>
        </p:nvGraphicFramePr>
        <p:xfrm>
          <a:off x="1714500" y="3259137"/>
          <a:ext cx="3000000" cy="3000000"/>
        </p:xfrm>
        <a:graphic>
          <a:graphicData uri="http://schemas.openxmlformats.org/drawingml/2006/table">
            <a:tbl>
              <a:tblPr bandRow="1" firstRow="1">
                <a:noFill/>
                <a:tableStyleId>{B147D857-545D-4D97-AEB9-B67025C2B9C7}</a:tableStyleId>
              </a:tblPr>
              <a:tblGrid>
                <a:gridCol w="762000"/>
                <a:gridCol w="685800"/>
              </a:tblGrid>
              <a:tr h="343225">
                <a:tc>
                  <a:txBody>
                    <a:bodyPr/>
                    <a:lstStyle/>
                    <a:p>
                      <a:pPr indent="0" lvl="0" marL="0" marR="0" rtl="0" algn="l">
                        <a:spcBef>
                          <a:spcPts val="0"/>
                        </a:spcBef>
                        <a:spcAft>
                          <a:spcPts val="0"/>
                        </a:spcAft>
                        <a:buNone/>
                      </a:pPr>
                      <a:r>
                        <a:rPr lang="en-US" sz="1800"/>
                        <a:t>p</a:t>
                      </a:r>
                      <a:endParaRPr/>
                    </a:p>
                  </a:txBody>
                  <a:tcPr marT="45725" marB="45725" marR="91450" marL="91450"/>
                </a:tc>
                <a:tc>
                  <a:txBody>
                    <a:bodyPr/>
                    <a:lstStyle/>
                    <a:p>
                      <a:pPr indent="0" lvl="0" marL="0" marR="0" rtl="0" algn="l">
                        <a:spcBef>
                          <a:spcPts val="0"/>
                        </a:spcBef>
                        <a:spcAft>
                          <a:spcPts val="0"/>
                        </a:spcAft>
                        <a:buNone/>
                      </a:pPr>
                      <a:r>
                        <a:rPr lang="en-US" sz="1800"/>
                        <a:t>q</a:t>
                      </a:r>
                      <a:endParaRPr/>
                    </a:p>
                  </a:txBody>
                  <a:tcPr marT="45725" marB="45725" marR="91450" marL="91450"/>
                </a:tc>
              </a:tr>
              <a:tr h="343225">
                <a:tc>
                  <a:txBody>
                    <a:bodyPr/>
                    <a:lstStyle/>
                    <a:p>
                      <a:pPr indent="0" lvl="0" marL="0" marR="0" rtl="0" algn="l">
                        <a:spcBef>
                          <a:spcPts val="0"/>
                        </a:spcBef>
                        <a:spcAft>
                          <a:spcPts val="0"/>
                        </a:spcAft>
                        <a:buNone/>
                      </a:pPr>
                      <a:r>
                        <a:rPr lang="en-US" sz="1800"/>
                        <a:t>T</a:t>
                      </a:r>
                      <a:endParaRPr/>
                    </a:p>
                  </a:txBody>
                  <a:tcPr marT="45725" marB="45725" marR="91450" marL="91450"/>
                </a:tc>
                <a:tc>
                  <a:txBody>
                    <a:bodyPr/>
                    <a:lstStyle/>
                    <a:p>
                      <a:pPr indent="0" lvl="0" marL="0" marR="0" rtl="0" algn="l">
                        <a:spcBef>
                          <a:spcPts val="0"/>
                        </a:spcBef>
                        <a:spcAft>
                          <a:spcPts val="0"/>
                        </a:spcAft>
                        <a:buNone/>
                      </a:pPr>
                      <a:r>
                        <a:rPr lang="en-US" sz="1800"/>
                        <a:t>T</a:t>
                      </a:r>
                      <a:endParaRPr/>
                    </a:p>
                  </a:txBody>
                  <a:tcPr marT="45725" marB="45725" marR="91450" marL="91450"/>
                </a:tc>
              </a:tr>
              <a:tr h="343225">
                <a:tc>
                  <a:txBody>
                    <a:bodyPr/>
                    <a:lstStyle/>
                    <a:p>
                      <a:pPr indent="0" lvl="0" marL="0" marR="0" rtl="0" algn="l">
                        <a:spcBef>
                          <a:spcPts val="0"/>
                        </a:spcBef>
                        <a:spcAft>
                          <a:spcPts val="0"/>
                        </a:spcAft>
                        <a:buNone/>
                      </a:pPr>
                      <a:r>
                        <a:rPr lang="en-US" sz="1800"/>
                        <a:t>T</a:t>
                      </a:r>
                      <a:endParaRPr/>
                    </a:p>
                  </a:txBody>
                  <a:tcPr marT="45725" marB="45725" marR="91450" marL="91450"/>
                </a:tc>
                <a:tc>
                  <a:txBody>
                    <a:bodyPr/>
                    <a:lstStyle/>
                    <a:p>
                      <a:pPr indent="0" lvl="0" marL="0" marR="0" rtl="0" algn="l">
                        <a:spcBef>
                          <a:spcPts val="0"/>
                        </a:spcBef>
                        <a:spcAft>
                          <a:spcPts val="0"/>
                        </a:spcAft>
                        <a:buNone/>
                      </a:pPr>
                      <a:r>
                        <a:rPr lang="en-US" sz="1800"/>
                        <a:t>F</a:t>
                      </a:r>
                      <a:endParaRPr/>
                    </a:p>
                  </a:txBody>
                  <a:tcPr marT="45725" marB="45725" marR="91450" marL="91450"/>
                </a:tc>
              </a:tr>
              <a:tr h="343225">
                <a:tc>
                  <a:txBody>
                    <a:bodyPr/>
                    <a:lstStyle/>
                    <a:p>
                      <a:pPr indent="0" lvl="0" marL="0" marR="0" rtl="0" algn="l">
                        <a:spcBef>
                          <a:spcPts val="0"/>
                        </a:spcBef>
                        <a:spcAft>
                          <a:spcPts val="0"/>
                        </a:spcAft>
                        <a:buNone/>
                      </a:pPr>
                      <a:r>
                        <a:rPr lang="en-US" sz="1800"/>
                        <a:t>F</a:t>
                      </a:r>
                      <a:endParaRPr/>
                    </a:p>
                  </a:txBody>
                  <a:tcPr marT="45725" marB="45725" marR="91450" marL="91450"/>
                </a:tc>
                <a:tc>
                  <a:txBody>
                    <a:bodyPr/>
                    <a:lstStyle/>
                    <a:p>
                      <a:pPr indent="0" lvl="0" marL="0" marR="0" rtl="0" algn="l">
                        <a:spcBef>
                          <a:spcPts val="0"/>
                        </a:spcBef>
                        <a:spcAft>
                          <a:spcPts val="0"/>
                        </a:spcAft>
                        <a:buNone/>
                      </a:pPr>
                      <a:r>
                        <a:rPr lang="en-US" sz="1800"/>
                        <a:t>T</a:t>
                      </a:r>
                      <a:endParaRPr/>
                    </a:p>
                  </a:txBody>
                  <a:tcPr marT="45725" marB="45725" marR="91450" marL="91450"/>
                </a:tc>
              </a:tr>
              <a:tr h="343225">
                <a:tc>
                  <a:txBody>
                    <a:bodyPr/>
                    <a:lstStyle/>
                    <a:p>
                      <a:pPr indent="0" lvl="0" marL="0" marR="0" rtl="0" algn="l">
                        <a:spcBef>
                          <a:spcPts val="0"/>
                        </a:spcBef>
                        <a:spcAft>
                          <a:spcPts val="0"/>
                        </a:spcAft>
                        <a:buNone/>
                      </a:pPr>
                      <a:r>
                        <a:rPr lang="en-US" sz="1800"/>
                        <a:t>F</a:t>
                      </a:r>
                      <a:endParaRPr/>
                    </a:p>
                  </a:txBody>
                  <a:tcPr marT="45725" marB="45725" marR="91450" marL="91450"/>
                </a:tc>
                <a:tc>
                  <a:txBody>
                    <a:bodyPr/>
                    <a:lstStyle/>
                    <a:p>
                      <a:pPr indent="0" lvl="0" marL="0" marR="0" rtl="0" algn="l">
                        <a:spcBef>
                          <a:spcPts val="0"/>
                        </a:spcBef>
                        <a:spcAft>
                          <a:spcPts val="0"/>
                        </a:spcAft>
                        <a:buNone/>
                      </a:pPr>
                      <a:r>
                        <a:rPr lang="en-US" sz="1800"/>
                        <a:t>F</a:t>
                      </a:r>
                      <a:endParaRPr/>
                    </a:p>
                  </a:txBody>
                  <a:tcPr marT="45725" marB="45725" marR="91450" marL="91450"/>
                </a:tc>
              </a:tr>
            </a:tbl>
          </a:graphicData>
        </a:graphic>
      </p:graphicFrame>
      <p:graphicFrame>
        <p:nvGraphicFramePr>
          <p:cNvPr id="190" name="Google Shape;190;p13"/>
          <p:cNvGraphicFramePr/>
          <p:nvPr/>
        </p:nvGraphicFramePr>
        <p:xfrm>
          <a:off x="4684712" y="3259817"/>
          <a:ext cx="3000000" cy="3000000"/>
        </p:xfrm>
        <a:graphic>
          <a:graphicData uri="http://schemas.openxmlformats.org/drawingml/2006/table">
            <a:tbl>
              <a:tblPr bandRow="1" firstRow="1">
                <a:noFill/>
                <a:tableStyleId>{B147D857-545D-4D97-AEB9-B67025C2B9C7}</a:tableStyleId>
              </a:tblPr>
              <a:tblGrid>
                <a:gridCol w="609600"/>
                <a:gridCol w="609600"/>
                <a:gridCol w="1066800"/>
              </a:tblGrid>
              <a:tr h="370850">
                <a:tc>
                  <a:txBody>
                    <a:bodyPr/>
                    <a:lstStyle/>
                    <a:p>
                      <a:pPr indent="0" lvl="0" marL="0" marR="0" rtl="0" algn="l">
                        <a:spcBef>
                          <a:spcPts val="0"/>
                        </a:spcBef>
                        <a:spcAft>
                          <a:spcPts val="0"/>
                        </a:spcAft>
                        <a:buNone/>
                      </a:pPr>
                      <a:r>
                        <a:rPr lang="en-US" sz="1800"/>
                        <a:t>p</a:t>
                      </a:r>
                      <a:endParaRPr/>
                    </a:p>
                  </a:txBody>
                  <a:tcPr marT="45725" marB="45725" marR="91450" marL="91450"/>
                </a:tc>
                <a:tc>
                  <a:txBody>
                    <a:bodyPr/>
                    <a:lstStyle/>
                    <a:p>
                      <a:pPr indent="0" lvl="0" marL="0" marR="0" rtl="0" algn="l">
                        <a:spcBef>
                          <a:spcPts val="0"/>
                        </a:spcBef>
                        <a:spcAft>
                          <a:spcPts val="0"/>
                        </a:spcAft>
                        <a:buNone/>
                      </a:pPr>
                      <a:r>
                        <a:rPr lang="en-US" sz="1800"/>
                        <a:t>q</a:t>
                      </a:r>
                      <a:endParaRPr/>
                    </a:p>
                  </a:txBody>
                  <a:tcPr marT="45725" marB="45725" marR="91450" marL="91450"/>
                </a:tc>
                <a:tc>
                  <a:txBody>
                    <a:bodyPr/>
                    <a:lstStyle/>
                    <a:p>
                      <a:pPr indent="0" lvl="0" marL="0" marR="0" rtl="0" algn="l">
                        <a:spcBef>
                          <a:spcPts val="0"/>
                        </a:spcBef>
                        <a:spcAft>
                          <a:spcPts val="0"/>
                        </a:spcAft>
                        <a:buNone/>
                      </a:pPr>
                      <a:r>
                        <a:rPr lang="en-US" sz="1800"/>
                        <a:t>p &amp; q</a:t>
                      </a:r>
                      <a:endParaRPr/>
                    </a:p>
                  </a:txBody>
                  <a:tcPr marT="45725" marB="45725" marR="91450" marL="91450"/>
                </a:tc>
              </a:tr>
              <a:tr h="370850">
                <a:tc>
                  <a:txBody>
                    <a:bodyPr/>
                    <a:lstStyle/>
                    <a:p>
                      <a:pPr indent="0" lvl="0" marL="0" marR="0" rtl="0" algn="l">
                        <a:spcBef>
                          <a:spcPts val="0"/>
                        </a:spcBef>
                        <a:spcAft>
                          <a:spcPts val="0"/>
                        </a:spcAft>
                        <a:buNone/>
                      </a:pPr>
                      <a:r>
                        <a:rPr lang="en-US" sz="1800"/>
                        <a:t>T</a:t>
                      </a:r>
                      <a:endParaRPr/>
                    </a:p>
                  </a:txBody>
                  <a:tcPr marT="45725" marB="45725" marR="91450" marL="91450"/>
                </a:tc>
                <a:tc>
                  <a:txBody>
                    <a:bodyPr/>
                    <a:lstStyle/>
                    <a:p>
                      <a:pPr indent="0" lvl="0" marL="0" marR="0" rtl="0" algn="l">
                        <a:spcBef>
                          <a:spcPts val="0"/>
                        </a:spcBef>
                        <a:spcAft>
                          <a:spcPts val="0"/>
                        </a:spcAft>
                        <a:buNone/>
                      </a:pPr>
                      <a:r>
                        <a:rPr lang="en-US" sz="1800"/>
                        <a:t>T</a:t>
                      </a:r>
                      <a:endParaRPr/>
                    </a:p>
                  </a:txBody>
                  <a:tcPr marT="45725" marB="45725" marR="91450" marL="91450"/>
                </a:tc>
                <a:tc>
                  <a:txBody>
                    <a:bodyPr/>
                    <a:lstStyle/>
                    <a:p>
                      <a:pPr indent="0" lvl="0" marL="0" marR="0" rtl="0" algn="l">
                        <a:spcBef>
                          <a:spcPts val="0"/>
                        </a:spcBef>
                        <a:spcAft>
                          <a:spcPts val="0"/>
                        </a:spcAft>
                        <a:buNone/>
                      </a:pPr>
                      <a:r>
                        <a:rPr lang="en-US" sz="1800"/>
                        <a:t>T</a:t>
                      </a:r>
                      <a:endParaRPr/>
                    </a:p>
                  </a:txBody>
                  <a:tcPr marT="45725" marB="45725" marR="91450" marL="91450"/>
                </a:tc>
              </a:tr>
              <a:tr h="370850">
                <a:tc>
                  <a:txBody>
                    <a:bodyPr/>
                    <a:lstStyle/>
                    <a:p>
                      <a:pPr indent="0" lvl="0" marL="0" marR="0" rtl="0" algn="l">
                        <a:spcBef>
                          <a:spcPts val="0"/>
                        </a:spcBef>
                        <a:spcAft>
                          <a:spcPts val="0"/>
                        </a:spcAft>
                        <a:buNone/>
                      </a:pPr>
                      <a:r>
                        <a:rPr lang="en-US" sz="1800"/>
                        <a:t>T</a:t>
                      </a:r>
                      <a:endParaRPr/>
                    </a:p>
                  </a:txBody>
                  <a:tcPr marT="45725" marB="45725" marR="91450" marL="91450"/>
                </a:tc>
                <a:tc>
                  <a:txBody>
                    <a:bodyPr/>
                    <a:lstStyle/>
                    <a:p>
                      <a:pPr indent="0" lvl="0" marL="0" marR="0" rtl="0" algn="l">
                        <a:spcBef>
                          <a:spcPts val="0"/>
                        </a:spcBef>
                        <a:spcAft>
                          <a:spcPts val="0"/>
                        </a:spcAft>
                        <a:buNone/>
                      </a:pPr>
                      <a:r>
                        <a:rPr lang="en-US" sz="1800"/>
                        <a:t>F</a:t>
                      </a:r>
                      <a:endParaRPr/>
                    </a:p>
                  </a:txBody>
                  <a:tcPr marT="45725" marB="45725" marR="91450" marL="91450"/>
                </a:tc>
                <a:tc>
                  <a:txBody>
                    <a:bodyPr/>
                    <a:lstStyle/>
                    <a:p>
                      <a:pPr indent="0" lvl="0" marL="0" marR="0" rtl="0" algn="l">
                        <a:spcBef>
                          <a:spcPts val="0"/>
                        </a:spcBef>
                        <a:spcAft>
                          <a:spcPts val="0"/>
                        </a:spcAft>
                        <a:buNone/>
                      </a:pPr>
                      <a:r>
                        <a:rPr lang="en-US" sz="1800"/>
                        <a:t>F</a:t>
                      </a:r>
                      <a:endParaRPr/>
                    </a:p>
                  </a:txBody>
                  <a:tcPr marT="45725" marB="45725" marR="91450" marL="91450"/>
                </a:tc>
              </a:tr>
              <a:tr h="370850">
                <a:tc>
                  <a:txBody>
                    <a:bodyPr/>
                    <a:lstStyle/>
                    <a:p>
                      <a:pPr indent="0" lvl="0" marL="0" marR="0" rtl="0" algn="l">
                        <a:spcBef>
                          <a:spcPts val="0"/>
                        </a:spcBef>
                        <a:spcAft>
                          <a:spcPts val="0"/>
                        </a:spcAft>
                        <a:buNone/>
                      </a:pPr>
                      <a:r>
                        <a:rPr lang="en-US" sz="1800"/>
                        <a:t>F</a:t>
                      </a:r>
                      <a:endParaRPr/>
                    </a:p>
                  </a:txBody>
                  <a:tcPr marT="45725" marB="45725" marR="91450" marL="91450"/>
                </a:tc>
                <a:tc>
                  <a:txBody>
                    <a:bodyPr/>
                    <a:lstStyle/>
                    <a:p>
                      <a:pPr indent="0" lvl="0" marL="0" marR="0" rtl="0" algn="l">
                        <a:spcBef>
                          <a:spcPts val="0"/>
                        </a:spcBef>
                        <a:spcAft>
                          <a:spcPts val="0"/>
                        </a:spcAft>
                        <a:buNone/>
                      </a:pPr>
                      <a:r>
                        <a:rPr lang="en-US" sz="1800"/>
                        <a:t>T</a:t>
                      </a:r>
                      <a:endParaRPr/>
                    </a:p>
                  </a:txBody>
                  <a:tcPr marT="45725" marB="45725" marR="91450" marL="91450"/>
                </a:tc>
                <a:tc>
                  <a:txBody>
                    <a:bodyPr/>
                    <a:lstStyle/>
                    <a:p>
                      <a:pPr indent="0" lvl="0" marL="0" marR="0" rtl="0" algn="l">
                        <a:spcBef>
                          <a:spcPts val="0"/>
                        </a:spcBef>
                        <a:spcAft>
                          <a:spcPts val="0"/>
                        </a:spcAft>
                        <a:buNone/>
                      </a:pPr>
                      <a:r>
                        <a:rPr lang="en-US" sz="1800"/>
                        <a:t>F</a:t>
                      </a:r>
                      <a:endParaRPr/>
                    </a:p>
                  </a:txBody>
                  <a:tcPr marT="45725" marB="45725" marR="91450" marL="91450"/>
                </a:tc>
              </a:tr>
              <a:tr h="370850">
                <a:tc>
                  <a:txBody>
                    <a:bodyPr/>
                    <a:lstStyle/>
                    <a:p>
                      <a:pPr indent="0" lvl="0" marL="0" marR="0" rtl="0" algn="l">
                        <a:spcBef>
                          <a:spcPts val="0"/>
                        </a:spcBef>
                        <a:spcAft>
                          <a:spcPts val="0"/>
                        </a:spcAft>
                        <a:buNone/>
                      </a:pPr>
                      <a:r>
                        <a:rPr lang="en-US" sz="1800"/>
                        <a:t>F</a:t>
                      </a:r>
                      <a:endParaRPr/>
                    </a:p>
                  </a:txBody>
                  <a:tcPr marT="45725" marB="45725" marR="91450" marL="91450"/>
                </a:tc>
                <a:tc>
                  <a:txBody>
                    <a:bodyPr/>
                    <a:lstStyle/>
                    <a:p>
                      <a:pPr indent="0" lvl="0" marL="0" marR="0" rtl="0" algn="l">
                        <a:spcBef>
                          <a:spcPts val="0"/>
                        </a:spcBef>
                        <a:spcAft>
                          <a:spcPts val="0"/>
                        </a:spcAft>
                        <a:buNone/>
                      </a:pPr>
                      <a:r>
                        <a:rPr lang="en-US" sz="1800"/>
                        <a:t>F</a:t>
                      </a:r>
                      <a:endParaRPr/>
                    </a:p>
                  </a:txBody>
                  <a:tcPr marT="45725" marB="45725" marR="91450" marL="91450"/>
                </a:tc>
                <a:tc>
                  <a:txBody>
                    <a:bodyPr/>
                    <a:lstStyle/>
                    <a:p>
                      <a:pPr indent="0" lvl="0" marL="0" marR="0" rtl="0" algn="l">
                        <a:spcBef>
                          <a:spcPts val="0"/>
                        </a:spcBef>
                        <a:spcAft>
                          <a:spcPts val="0"/>
                        </a:spcAft>
                        <a:buNone/>
                      </a:pPr>
                      <a:r>
                        <a:rPr lang="en-US" sz="1800"/>
                        <a:t>F</a:t>
                      </a:r>
                      <a:endParaRPr/>
                    </a:p>
                  </a:txBody>
                  <a:tcPr marT="45725" marB="45725" marR="91450" marL="91450"/>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14"/>
          <p:cNvSpPr/>
          <p:nvPr>
            <p:ph type="title"/>
          </p:nvPr>
        </p:nvSpPr>
        <p:spPr>
          <a:xfrm>
            <a:off x="762000" y="762000"/>
            <a:ext cx="7924800" cy="11430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rPr lang="en-US"/>
              <a:t>Using Truth Tables to Examine Validity, 5</a:t>
            </a:r>
            <a:endParaRPr/>
          </a:p>
        </p:txBody>
      </p:sp>
      <p:sp>
        <p:nvSpPr>
          <p:cNvPr id="196" name="Google Shape;196;p14"/>
          <p:cNvSpPr txBox="1"/>
          <p:nvPr>
            <p:ph idx="1" type="body"/>
          </p:nvPr>
        </p:nvSpPr>
        <p:spPr>
          <a:xfrm>
            <a:off x="838200" y="2362200"/>
            <a:ext cx="7693025" cy="3724275"/>
          </a:xfrm>
          <a:prstGeom prst="rect">
            <a:avLst/>
          </a:prstGeom>
          <a:noFill/>
          <a:ln>
            <a:noFill/>
          </a:ln>
        </p:spPr>
        <p:txBody>
          <a:bodyPr anchorCtr="0" anchor="t" bIns="45700" lIns="91425" spcFirstLastPara="1" rIns="91425" wrap="square" tIns="45700">
            <a:noAutofit/>
          </a:bodyPr>
          <a:lstStyle/>
          <a:p>
            <a:pPr indent="0" lvl="0" marL="0" rtl="0" algn="l">
              <a:lnSpc>
                <a:spcPct val="80000"/>
              </a:lnSpc>
              <a:spcBef>
                <a:spcPts val="0"/>
              </a:spcBef>
              <a:spcAft>
                <a:spcPts val="0"/>
              </a:spcAft>
              <a:buSzPts val="2100"/>
              <a:buNone/>
            </a:pPr>
            <a:r>
              <a:rPr lang="en-US"/>
              <a:t>Look for rows where the premises are all true, and see if the conclusion is false in those rows</a:t>
            </a:r>
            <a:endParaRPr/>
          </a:p>
          <a:p>
            <a:pPr indent="-457200" lvl="0" marL="457200" rtl="0" algn="l">
              <a:lnSpc>
                <a:spcPct val="80000"/>
              </a:lnSpc>
              <a:spcBef>
                <a:spcPts val="480"/>
              </a:spcBef>
              <a:spcAft>
                <a:spcPts val="0"/>
              </a:spcAft>
              <a:buSzPts val="1800"/>
              <a:buFont typeface="Arial"/>
              <a:buChar char="•"/>
            </a:pPr>
            <a:r>
              <a:rPr lang="en-US" sz="2400"/>
              <a:t>If there is such a row, then the argument is invalid</a:t>
            </a:r>
            <a:endParaRPr/>
          </a:p>
          <a:p>
            <a:pPr indent="-457200" lvl="0" marL="457200" rtl="0" algn="l">
              <a:lnSpc>
                <a:spcPct val="80000"/>
              </a:lnSpc>
              <a:spcBef>
                <a:spcPts val="480"/>
              </a:spcBef>
              <a:spcAft>
                <a:spcPts val="0"/>
              </a:spcAft>
              <a:buSzPts val="1800"/>
              <a:buFont typeface="Arial"/>
              <a:buChar char="•"/>
            </a:pPr>
            <a:r>
              <a:rPr lang="en-US" sz="2400"/>
              <a:t>In this case, the only row with all true premises is the one in which the conclusion is also true</a:t>
            </a:r>
            <a:endParaRPr/>
          </a:p>
          <a:p>
            <a:pPr indent="-457200" lvl="1" marL="852488" rtl="0" algn="l">
              <a:lnSpc>
                <a:spcPct val="80000"/>
              </a:lnSpc>
              <a:spcBef>
                <a:spcPts val="440"/>
              </a:spcBef>
              <a:spcAft>
                <a:spcPts val="0"/>
              </a:spcAft>
              <a:buSzPts val="1650"/>
              <a:buChar char="•"/>
            </a:pPr>
            <a:r>
              <a:rPr lang="en-US" sz="2200"/>
              <a:t>Thus, the argument is valid</a:t>
            </a:r>
            <a:endParaRPr/>
          </a:p>
        </p:txBody>
      </p:sp>
      <p:graphicFrame>
        <p:nvGraphicFramePr>
          <p:cNvPr id="197" name="Google Shape;197;p14"/>
          <p:cNvGraphicFramePr/>
          <p:nvPr/>
        </p:nvGraphicFramePr>
        <p:xfrm>
          <a:off x="1714500" y="4516441"/>
          <a:ext cx="3000000" cy="3000000"/>
        </p:xfrm>
        <a:graphic>
          <a:graphicData uri="http://schemas.openxmlformats.org/drawingml/2006/table">
            <a:tbl>
              <a:tblPr bandRow="1" firstRow="1">
                <a:noFill/>
                <a:tableStyleId>{B147D857-545D-4D97-AEB9-B67025C2B9C7}</a:tableStyleId>
              </a:tblPr>
              <a:tblGrid>
                <a:gridCol w="762000"/>
                <a:gridCol w="685800"/>
              </a:tblGrid>
              <a:tr h="343225">
                <a:tc>
                  <a:txBody>
                    <a:bodyPr/>
                    <a:lstStyle/>
                    <a:p>
                      <a:pPr indent="0" lvl="0" marL="0" marR="0" rtl="0" algn="l">
                        <a:spcBef>
                          <a:spcPts val="0"/>
                        </a:spcBef>
                        <a:spcAft>
                          <a:spcPts val="0"/>
                        </a:spcAft>
                        <a:buNone/>
                      </a:pPr>
                      <a:r>
                        <a:rPr lang="en-US" sz="1800"/>
                        <a:t>p</a:t>
                      </a:r>
                      <a:endParaRPr/>
                    </a:p>
                  </a:txBody>
                  <a:tcPr marT="45725" marB="45725" marR="91450" marL="91450"/>
                </a:tc>
                <a:tc>
                  <a:txBody>
                    <a:bodyPr/>
                    <a:lstStyle/>
                    <a:p>
                      <a:pPr indent="0" lvl="0" marL="0" marR="0" rtl="0" algn="l">
                        <a:spcBef>
                          <a:spcPts val="0"/>
                        </a:spcBef>
                        <a:spcAft>
                          <a:spcPts val="0"/>
                        </a:spcAft>
                        <a:buNone/>
                      </a:pPr>
                      <a:r>
                        <a:rPr lang="en-US" sz="1800"/>
                        <a:t>q</a:t>
                      </a:r>
                      <a:endParaRPr/>
                    </a:p>
                  </a:txBody>
                  <a:tcPr marT="45725" marB="45725" marR="91450" marL="91450"/>
                </a:tc>
              </a:tr>
              <a:tr h="343225">
                <a:tc>
                  <a:txBody>
                    <a:bodyPr/>
                    <a:lstStyle/>
                    <a:p>
                      <a:pPr indent="0" lvl="0" marL="0" marR="0" rtl="0" algn="l">
                        <a:spcBef>
                          <a:spcPts val="0"/>
                        </a:spcBef>
                        <a:spcAft>
                          <a:spcPts val="0"/>
                        </a:spcAft>
                        <a:buNone/>
                      </a:pPr>
                      <a:r>
                        <a:rPr lang="en-US" sz="1800"/>
                        <a:t>T</a:t>
                      </a:r>
                      <a:endParaRPr/>
                    </a:p>
                  </a:txBody>
                  <a:tcPr marT="45725" marB="45725" marR="91450" marL="91450"/>
                </a:tc>
                <a:tc>
                  <a:txBody>
                    <a:bodyPr/>
                    <a:lstStyle/>
                    <a:p>
                      <a:pPr indent="0" lvl="0" marL="0" marR="0" rtl="0" algn="l">
                        <a:spcBef>
                          <a:spcPts val="0"/>
                        </a:spcBef>
                        <a:spcAft>
                          <a:spcPts val="0"/>
                        </a:spcAft>
                        <a:buNone/>
                      </a:pPr>
                      <a:r>
                        <a:rPr lang="en-US" sz="1800"/>
                        <a:t>T</a:t>
                      </a:r>
                      <a:endParaRPr/>
                    </a:p>
                  </a:txBody>
                  <a:tcPr marT="45725" marB="45725" marR="91450" marL="91450"/>
                </a:tc>
              </a:tr>
              <a:tr h="343225">
                <a:tc>
                  <a:txBody>
                    <a:bodyPr/>
                    <a:lstStyle/>
                    <a:p>
                      <a:pPr indent="0" lvl="0" marL="0" marR="0" rtl="0" algn="l">
                        <a:spcBef>
                          <a:spcPts val="0"/>
                        </a:spcBef>
                        <a:spcAft>
                          <a:spcPts val="0"/>
                        </a:spcAft>
                        <a:buNone/>
                      </a:pPr>
                      <a:r>
                        <a:rPr lang="en-US" sz="1800"/>
                        <a:t>T</a:t>
                      </a:r>
                      <a:endParaRPr/>
                    </a:p>
                  </a:txBody>
                  <a:tcPr marT="45725" marB="45725" marR="91450" marL="91450"/>
                </a:tc>
                <a:tc>
                  <a:txBody>
                    <a:bodyPr/>
                    <a:lstStyle/>
                    <a:p>
                      <a:pPr indent="0" lvl="0" marL="0" marR="0" rtl="0" algn="l">
                        <a:spcBef>
                          <a:spcPts val="0"/>
                        </a:spcBef>
                        <a:spcAft>
                          <a:spcPts val="0"/>
                        </a:spcAft>
                        <a:buNone/>
                      </a:pPr>
                      <a:r>
                        <a:rPr lang="en-US" sz="1800"/>
                        <a:t>F</a:t>
                      </a:r>
                      <a:endParaRPr/>
                    </a:p>
                  </a:txBody>
                  <a:tcPr marT="45725" marB="45725" marR="91450" marL="91450"/>
                </a:tc>
              </a:tr>
              <a:tr h="343225">
                <a:tc>
                  <a:txBody>
                    <a:bodyPr/>
                    <a:lstStyle/>
                    <a:p>
                      <a:pPr indent="0" lvl="0" marL="0" marR="0" rtl="0" algn="l">
                        <a:spcBef>
                          <a:spcPts val="0"/>
                        </a:spcBef>
                        <a:spcAft>
                          <a:spcPts val="0"/>
                        </a:spcAft>
                        <a:buNone/>
                      </a:pPr>
                      <a:r>
                        <a:rPr lang="en-US" sz="1800"/>
                        <a:t>F</a:t>
                      </a:r>
                      <a:endParaRPr/>
                    </a:p>
                  </a:txBody>
                  <a:tcPr marT="45725" marB="45725" marR="91450" marL="91450"/>
                </a:tc>
                <a:tc>
                  <a:txBody>
                    <a:bodyPr/>
                    <a:lstStyle/>
                    <a:p>
                      <a:pPr indent="0" lvl="0" marL="0" marR="0" rtl="0" algn="l">
                        <a:spcBef>
                          <a:spcPts val="0"/>
                        </a:spcBef>
                        <a:spcAft>
                          <a:spcPts val="0"/>
                        </a:spcAft>
                        <a:buNone/>
                      </a:pPr>
                      <a:r>
                        <a:rPr lang="en-US" sz="1800"/>
                        <a:t>T</a:t>
                      </a:r>
                      <a:endParaRPr/>
                    </a:p>
                  </a:txBody>
                  <a:tcPr marT="45725" marB="45725" marR="91450" marL="91450"/>
                </a:tc>
              </a:tr>
              <a:tr h="343225">
                <a:tc>
                  <a:txBody>
                    <a:bodyPr/>
                    <a:lstStyle/>
                    <a:p>
                      <a:pPr indent="0" lvl="0" marL="0" marR="0" rtl="0" algn="l">
                        <a:spcBef>
                          <a:spcPts val="0"/>
                        </a:spcBef>
                        <a:spcAft>
                          <a:spcPts val="0"/>
                        </a:spcAft>
                        <a:buNone/>
                      </a:pPr>
                      <a:r>
                        <a:rPr lang="en-US" sz="1800"/>
                        <a:t>F</a:t>
                      </a:r>
                      <a:endParaRPr/>
                    </a:p>
                  </a:txBody>
                  <a:tcPr marT="45725" marB="45725" marR="91450" marL="91450"/>
                </a:tc>
                <a:tc>
                  <a:txBody>
                    <a:bodyPr/>
                    <a:lstStyle/>
                    <a:p>
                      <a:pPr indent="0" lvl="0" marL="0" marR="0" rtl="0" algn="l">
                        <a:spcBef>
                          <a:spcPts val="0"/>
                        </a:spcBef>
                        <a:spcAft>
                          <a:spcPts val="0"/>
                        </a:spcAft>
                        <a:buNone/>
                      </a:pPr>
                      <a:r>
                        <a:rPr lang="en-US" sz="1800"/>
                        <a:t>F</a:t>
                      </a:r>
                      <a:endParaRPr/>
                    </a:p>
                  </a:txBody>
                  <a:tcPr marT="45725" marB="45725" marR="91450" marL="91450"/>
                </a:tc>
              </a:tr>
            </a:tbl>
          </a:graphicData>
        </a:graphic>
      </p:graphicFrame>
      <p:graphicFrame>
        <p:nvGraphicFramePr>
          <p:cNvPr id="198" name="Google Shape;198;p14"/>
          <p:cNvGraphicFramePr/>
          <p:nvPr/>
        </p:nvGraphicFramePr>
        <p:xfrm>
          <a:off x="4684712" y="4517121"/>
          <a:ext cx="3000000" cy="3000000"/>
        </p:xfrm>
        <a:graphic>
          <a:graphicData uri="http://schemas.openxmlformats.org/drawingml/2006/table">
            <a:tbl>
              <a:tblPr bandRow="1" firstRow="1">
                <a:noFill/>
                <a:tableStyleId>{B147D857-545D-4D97-AEB9-B67025C2B9C7}</a:tableStyleId>
              </a:tblPr>
              <a:tblGrid>
                <a:gridCol w="609600"/>
                <a:gridCol w="609600"/>
                <a:gridCol w="1066800"/>
              </a:tblGrid>
              <a:tr h="370850">
                <a:tc>
                  <a:txBody>
                    <a:bodyPr/>
                    <a:lstStyle/>
                    <a:p>
                      <a:pPr indent="0" lvl="0" marL="0" marR="0" rtl="0" algn="l">
                        <a:spcBef>
                          <a:spcPts val="0"/>
                        </a:spcBef>
                        <a:spcAft>
                          <a:spcPts val="0"/>
                        </a:spcAft>
                        <a:buNone/>
                      </a:pPr>
                      <a:r>
                        <a:rPr lang="en-US" sz="1800"/>
                        <a:t>p</a:t>
                      </a:r>
                      <a:endParaRPr/>
                    </a:p>
                  </a:txBody>
                  <a:tcPr marT="45725" marB="45725" marR="91450" marL="91450"/>
                </a:tc>
                <a:tc>
                  <a:txBody>
                    <a:bodyPr/>
                    <a:lstStyle/>
                    <a:p>
                      <a:pPr indent="0" lvl="0" marL="0" marR="0" rtl="0" algn="l">
                        <a:spcBef>
                          <a:spcPts val="0"/>
                        </a:spcBef>
                        <a:spcAft>
                          <a:spcPts val="0"/>
                        </a:spcAft>
                        <a:buNone/>
                      </a:pPr>
                      <a:r>
                        <a:rPr lang="en-US" sz="1800"/>
                        <a:t>q</a:t>
                      </a:r>
                      <a:endParaRPr/>
                    </a:p>
                  </a:txBody>
                  <a:tcPr marT="45725" marB="45725" marR="91450" marL="91450"/>
                </a:tc>
                <a:tc>
                  <a:txBody>
                    <a:bodyPr/>
                    <a:lstStyle/>
                    <a:p>
                      <a:pPr indent="0" lvl="0" marL="0" marR="0" rtl="0" algn="l">
                        <a:spcBef>
                          <a:spcPts val="0"/>
                        </a:spcBef>
                        <a:spcAft>
                          <a:spcPts val="0"/>
                        </a:spcAft>
                        <a:buNone/>
                      </a:pPr>
                      <a:r>
                        <a:rPr lang="en-US" sz="1800"/>
                        <a:t>p &amp; q</a:t>
                      </a:r>
                      <a:endParaRPr/>
                    </a:p>
                  </a:txBody>
                  <a:tcPr marT="45725" marB="45725" marR="91450" marL="91450"/>
                </a:tc>
              </a:tr>
              <a:tr h="370850">
                <a:tc>
                  <a:txBody>
                    <a:bodyPr/>
                    <a:lstStyle/>
                    <a:p>
                      <a:pPr indent="0" lvl="0" marL="0" marR="0" rtl="0" algn="l">
                        <a:spcBef>
                          <a:spcPts val="0"/>
                        </a:spcBef>
                        <a:spcAft>
                          <a:spcPts val="0"/>
                        </a:spcAft>
                        <a:buNone/>
                      </a:pPr>
                      <a:r>
                        <a:rPr b="0" lang="en-US" sz="1800"/>
                        <a:t>T</a:t>
                      </a:r>
                      <a:endParaRPr/>
                    </a:p>
                  </a:txBody>
                  <a:tcPr marT="45725" marB="45725" marR="91450" marL="91450"/>
                </a:tc>
                <a:tc>
                  <a:txBody>
                    <a:bodyPr/>
                    <a:lstStyle/>
                    <a:p>
                      <a:pPr indent="0" lvl="0" marL="0" marR="0" rtl="0" algn="l">
                        <a:spcBef>
                          <a:spcPts val="0"/>
                        </a:spcBef>
                        <a:spcAft>
                          <a:spcPts val="0"/>
                        </a:spcAft>
                        <a:buNone/>
                      </a:pPr>
                      <a:r>
                        <a:rPr b="0" lang="en-US" sz="1800"/>
                        <a:t>T</a:t>
                      </a:r>
                      <a:endParaRPr/>
                    </a:p>
                  </a:txBody>
                  <a:tcPr marT="45725" marB="45725" marR="91450" marL="91450"/>
                </a:tc>
                <a:tc>
                  <a:txBody>
                    <a:bodyPr/>
                    <a:lstStyle/>
                    <a:p>
                      <a:pPr indent="0" lvl="0" marL="0" marR="0" rtl="0" algn="l">
                        <a:spcBef>
                          <a:spcPts val="0"/>
                        </a:spcBef>
                        <a:spcAft>
                          <a:spcPts val="0"/>
                        </a:spcAft>
                        <a:buNone/>
                      </a:pPr>
                      <a:r>
                        <a:rPr b="0" lang="en-US" sz="1800"/>
                        <a:t>T</a:t>
                      </a:r>
                      <a:endParaRPr/>
                    </a:p>
                  </a:txBody>
                  <a:tcPr marT="45725" marB="45725" marR="91450" marL="91450"/>
                </a:tc>
              </a:tr>
              <a:tr h="370850">
                <a:tc>
                  <a:txBody>
                    <a:bodyPr/>
                    <a:lstStyle/>
                    <a:p>
                      <a:pPr indent="0" lvl="0" marL="0" marR="0" rtl="0" algn="l">
                        <a:spcBef>
                          <a:spcPts val="0"/>
                        </a:spcBef>
                        <a:spcAft>
                          <a:spcPts val="0"/>
                        </a:spcAft>
                        <a:buNone/>
                      </a:pPr>
                      <a:r>
                        <a:rPr lang="en-US" sz="1800"/>
                        <a:t>T</a:t>
                      </a:r>
                      <a:endParaRPr/>
                    </a:p>
                  </a:txBody>
                  <a:tcPr marT="45725" marB="45725" marR="91450" marL="91450"/>
                </a:tc>
                <a:tc>
                  <a:txBody>
                    <a:bodyPr/>
                    <a:lstStyle/>
                    <a:p>
                      <a:pPr indent="0" lvl="0" marL="0" marR="0" rtl="0" algn="l">
                        <a:spcBef>
                          <a:spcPts val="0"/>
                        </a:spcBef>
                        <a:spcAft>
                          <a:spcPts val="0"/>
                        </a:spcAft>
                        <a:buNone/>
                      </a:pPr>
                      <a:r>
                        <a:rPr lang="en-US" sz="1800"/>
                        <a:t>F</a:t>
                      </a:r>
                      <a:endParaRPr/>
                    </a:p>
                  </a:txBody>
                  <a:tcPr marT="45725" marB="45725" marR="91450" marL="91450"/>
                </a:tc>
                <a:tc>
                  <a:txBody>
                    <a:bodyPr/>
                    <a:lstStyle/>
                    <a:p>
                      <a:pPr indent="0" lvl="0" marL="0" marR="0" rtl="0" algn="l">
                        <a:spcBef>
                          <a:spcPts val="0"/>
                        </a:spcBef>
                        <a:spcAft>
                          <a:spcPts val="0"/>
                        </a:spcAft>
                        <a:buNone/>
                      </a:pPr>
                      <a:r>
                        <a:rPr lang="en-US" sz="1800"/>
                        <a:t>F</a:t>
                      </a:r>
                      <a:endParaRPr/>
                    </a:p>
                  </a:txBody>
                  <a:tcPr marT="45725" marB="45725" marR="91450" marL="91450"/>
                </a:tc>
              </a:tr>
              <a:tr h="370850">
                <a:tc>
                  <a:txBody>
                    <a:bodyPr/>
                    <a:lstStyle/>
                    <a:p>
                      <a:pPr indent="0" lvl="0" marL="0" marR="0" rtl="0" algn="l">
                        <a:spcBef>
                          <a:spcPts val="0"/>
                        </a:spcBef>
                        <a:spcAft>
                          <a:spcPts val="0"/>
                        </a:spcAft>
                        <a:buNone/>
                      </a:pPr>
                      <a:r>
                        <a:rPr lang="en-US" sz="1800"/>
                        <a:t>F</a:t>
                      </a:r>
                      <a:endParaRPr/>
                    </a:p>
                  </a:txBody>
                  <a:tcPr marT="45725" marB="45725" marR="91450" marL="91450"/>
                </a:tc>
                <a:tc>
                  <a:txBody>
                    <a:bodyPr/>
                    <a:lstStyle/>
                    <a:p>
                      <a:pPr indent="0" lvl="0" marL="0" marR="0" rtl="0" algn="l">
                        <a:spcBef>
                          <a:spcPts val="0"/>
                        </a:spcBef>
                        <a:spcAft>
                          <a:spcPts val="0"/>
                        </a:spcAft>
                        <a:buNone/>
                      </a:pPr>
                      <a:r>
                        <a:rPr lang="en-US" sz="1800"/>
                        <a:t>T</a:t>
                      </a:r>
                      <a:endParaRPr/>
                    </a:p>
                  </a:txBody>
                  <a:tcPr marT="45725" marB="45725" marR="91450" marL="91450"/>
                </a:tc>
                <a:tc>
                  <a:txBody>
                    <a:bodyPr/>
                    <a:lstStyle/>
                    <a:p>
                      <a:pPr indent="0" lvl="0" marL="0" marR="0" rtl="0" algn="l">
                        <a:spcBef>
                          <a:spcPts val="0"/>
                        </a:spcBef>
                        <a:spcAft>
                          <a:spcPts val="0"/>
                        </a:spcAft>
                        <a:buNone/>
                      </a:pPr>
                      <a:r>
                        <a:rPr lang="en-US" sz="1800"/>
                        <a:t>F</a:t>
                      </a:r>
                      <a:endParaRPr/>
                    </a:p>
                  </a:txBody>
                  <a:tcPr marT="45725" marB="45725" marR="91450" marL="91450"/>
                </a:tc>
              </a:tr>
              <a:tr h="370850">
                <a:tc>
                  <a:txBody>
                    <a:bodyPr/>
                    <a:lstStyle/>
                    <a:p>
                      <a:pPr indent="0" lvl="0" marL="0" marR="0" rtl="0" algn="l">
                        <a:spcBef>
                          <a:spcPts val="0"/>
                        </a:spcBef>
                        <a:spcAft>
                          <a:spcPts val="0"/>
                        </a:spcAft>
                        <a:buNone/>
                      </a:pPr>
                      <a:r>
                        <a:rPr lang="en-US" sz="1800"/>
                        <a:t>F</a:t>
                      </a:r>
                      <a:endParaRPr/>
                    </a:p>
                  </a:txBody>
                  <a:tcPr marT="45725" marB="45725" marR="91450" marL="91450"/>
                </a:tc>
                <a:tc>
                  <a:txBody>
                    <a:bodyPr/>
                    <a:lstStyle/>
                    <a:p>
                      <a:pPr indent="0" lvl="0" marL="0" marR="0" rtl="0" algn="l">
                        <a:spcBef>
                          <a:spcPts val="0"/>
                        </a:spcBef>
                        <a:spcAft>
                          <a:spcPts val="0"/>
                        </a:spcAft>
                        <a:buNone/>
                      </a:pPr>
                      <a:r>
                        <a:rPr lang="en-US" sz="1800"/>
                        <a:t>F</a:t>
                      </a:r>
                      <a:endParaRPr/>
                    </a:p>
                  </a:txBody>
                  <a:tcPr marT="45725" marB="45725" marR="91450" marL="91450"/>
                </a:tc>
                <a:tc>
                  <a:txBody>
                    <a:bodyPr/>
                    <a:lstStyle/>
                    <a:p>
                      <a:pPr indent="0" lvl="0" marL="0" marR="0" rtl="0" algn="l">
                        <a:spcBef>
                          <a:spcPts val="0"/>
                        </a:spcBef>
                        <a:spcAft>
                          <a:spcPts val="0"/>
                        </a:spcAft>
                        <a:buNone/>
                      </a:pPr>
                      <a:r>
                        <a:rPr lang="en-US" sz="1800"/>
                        <a:t>F</a:t>
                      </a:r>
                      <a:endParaRPr/>
                    </a:p>
                  </a:txBody>
                  <a:tcPr marT="45725" marB="45725" marR="91450" marL="91450"/>
                </a:tc>
              </a:tr>
            </a:tbl>
          </a:graphicData>
        </a:graphic>
      </p:graphicFrame>
      <p:sp>
        <p:nvSpPr>
          <p:cNvPr descr="The rectangle with rounded edges highlights the columns in row 2. The letter T is presented in all the three columns." id="199" name="Google Shape;199;p14"/>
          <p:cNvSpPr/>
          <p:nvPr/>
        </p:nvSpPr>
        <p:spPr>
          <a:xfrm>
            <a:off x="4724400" y="4876800"/>
            <a:ext cx="1828800" cy="381000"/>
          </a:xfrm>
          <a:prstGeom prst="roundRect">
            <a:avLst>
              <a:gd fmla="val 16667" name="adj"/>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15"/>
          <p:cNvSpPr/>
          <p:nvPr>
            <p:ph type="title"/>
          </p:nvPr>
        </p:nvSpPr>
        <p:spPr>
          <a:xfrm>
            <a:off x="762000" y="762000"/>
            <a:ext cx="7924800" cy="11430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rPr lang="en-US"/>
              <a:t>Conjunction and Validity: Example 2, 1</a:t>
            </a:r>
            <a:endParaRPr/>
          </a:p>
        </p:txBody>
      </p:sp>
      <p:sp>
        <p:nvSpPr>
          <p:cNvPr id="205" name="Google Shape;205;p15"/>
          <p:cNvSpPr txBox="1"/>
          <p:nvPr>
            <p:ph idx="1" type="body"/>
          </p:nvPr>
        </p:nvSpPr>
        <p:spPr>
          <a:xfrm>
            <a:off x="838200" y="2362200"/>
            <a:ext cx="7693025" cy="372427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100"/>
              <a:buNone/>
            </a:pPr>
            <a:r>
              <a:rPr lang="en-US"/>
              <a:t>Example </a:t>
            </a:r>
            <a:endParaRPr/>
          </a:p>
          <a:p>
            <a:pPr indent="-457200" lvl="0" marL="457200" rtl="0" algn="l">
              <a:spcBef>
                <a:spcPts val="480"/>
              </a:spcBef>
              <a:spcAft>
                <a:spcPts val="0"/>
              </a:spcAft>
              <a:buSzPts val="1800"/>
              <a:buFont typeface="Arial"/>
              <a:buChar char="•"/>
            </a:pPr>
            <a:r>
              <a:rPr lang="en-US" sz="2400"/>
              <a:t>Grass is green</a:t>
            </a:r>
            <a:endParaRPr/>
          </a:p>
          <a:p>
            <a:pPr indent="-457200" lvl="0" marL="457200" rtl="0" algn="l">
              <a:spcBef>
                <a:spcPts val="480"/>
              </a:spcBef>
              <a:spcAft>
                <a:spcPts val="0"/>
              </a:spcAft>
              <a:buSzPts val="1800"/>
              <a:buFont typeface="Arial"/>
              <a:buChar char="•"/>
            </a:pPr>
            <a:r>
              <a:rPr lang="en-US" sz="2400"/>
              <a:t>Therefore, grass is green, and the sky is blue</a:t>
            </a:r>
            <a:endParaRPr/>
          </a:p>
          <a:p>
            <a:pPr indent="-457200" lvl="1" marL="852488" rtl="0" algn="l">
              <a:spcBef>
                <a:spcPts val="440"/>
              </a:spcBef>
              <a:spcAft>
                <a:spcPts val="0"/>
              </a:spcAft>
              <a:buSzPts val="1650"/>
              <a:buChar char="•"/>
            </a:pPr>
            <a:r>
              <a:rPr lang="en-US" sz="2200"/>
              <a:t>Symbolized as:</a:t>
            </a:r>
            <a:endParaRPr/>
          </a:p>
          <a:p>
            <a:pPr indent="-457200" lvl="2" marL="1262063" rtl="0" algn="l">
              <a:spcBef>
                <a:spcPts val="400"/>
              </a:spcBef>
              <a:spcAft>
                <a:spcPts val="0"/>
              </a:spcAft>
              <a:buSzPts val="1500"/>
              <a:buChar char="•"/>
            </a:pPr>
            <a:r>
              <a:rPr lang="en-US" sz="2000"/>
              <a:t>p </a:t>
            </a:r>
            <a:endParaRPr/>
          </a:p>
          <a:p>
            <a:pPr indent="-457200" lvl="2" marL="1262063" rtl="0" algn="l">
              <a:spcBef>
                <a:spcPts val="400"/>
              </a:spcBef>
              <a:spcAft>
                <a:spcPts val="0"/>
              </a:spcAft>
              <a:buSzPts val="1500"/>
              <a:buChar char="•"/>
            </a:pPr>
            <a:r>
              <a:rPr lang="en-US" sz="2000"/>
              <a:t>∴ p &amp; q</a:t>
            </a:r>
            <a:endParaRPr/>
          </a:p>
          <a:p>
            <a:pPr indent="-457200" lvl="0" marL="457200" rtl="0" algn="l">
              <a:spcBef>
                <a:spcPts val="480"/>
              </a:spcBef>
              <a:spcAft>
                <a:spcPts val="0"/>
              </a:spcAft>
              <a:buSzPts val="1800"/>
              <a:buFont typeface="Arial"/>
              <a:buChar char="•"/>
            </a:pPr>
            <a:r>
              <a:rPr lang="en-US" sz="2400"/>
              <a:t>Truth table format:</a:t>
            </a:r>
            <a:endParaRPr/>
          </a:p>
        </p:txBody>
      </p:sp>
      <p:graphicFrame>
        <p:nvGraphicFramePr>
          <p:cNvPr id="206" name="Google Shape;206;p15"/>
          <p:cNvGraphicFramePr/>
          <p:nvPr/>
        </p:nvGraphicFramePr>
        <p:xfrm>
          <a:off x="6019800" y="4419600"/>
          <a:ext cx="3000000" cy="3000000"/>
        </p:xfrm>
        <a:graphic>
          <a:graphicData uri="http://schemas.openxmlformats.org/drawingml/2006/table">
            <a:tbl>
              <a:tblPr bandRow="1" firstRow="1">
                <a:noFill/>
                <a:tableStyleId>{B147D857-545D-4D97-AEB9-B67025C2B9C7}</a:tableStyleId>
              </a:tblPr>
              <a:tblGrid>
                <a:gridCol w="609600"/>
                <a:gridCol w="609600"/>
                <a:gridCol w="1066800"/>
              </a:tblGrid>
              <a:tr h="370850">
                <a:tc>
                  <a:txBody>
                    <a:bodyPr/>
                    <a:lstStyle/>
                    <a:p>
                      <a:pPr indent="0" lvl="0" marL="0" marR="0" rtl="0" algn="l">
                        <a:spcBef>
                          <a:spcPts val="0"/>
                        </a:spcBef>
                        <a:spcAft>
                          <a:spcPts val="0"/>
                        </a:spcAft>
                        <a:buNone/>
                      </a:pPr>
                      <a:r>
                        <a:rPr lang="en-US" sz="1800"/>
                        <a:t>p</a:t>
                      </a:r>
                      <a:endParaRPr/>
                    </a:p>
                  </a:txBody>
                  <a:tcPr marT="45725" marB="45725" marR="91450" marL="91450"/>
                </a:tc>
                <a:tc>
                  <a:txBody>
                    <a:bodyPr/>
                    <a:lstStyle/>
                    <a:p>
                      <a:pPr indent="0" lvl="0" marL="0" marR="0" rtl="0" algn="l">
                        <a:spcBef>
                          <a:spcPts val="0"/>
                        </a:spcBef>
                        <a:spcAft>
                          <a:spcPts val="0"/>
                        </a:spcAft>
                        <a:buNone/>
                      </a:pPr>
                      <a:r>
                        <a:rPr lang="en-US" sz="1800"/>
                        <a:t>q</a:t>
                      </a:r>
                      <a:endParaRPr/>
                    </a:p>
                  </a:txBody>
                  <a:tcPr marT="45725" marB="45725" marR="91450" marL="91450"/>
                </a:tc>
                <a:tc>
                  <a:txBody>
                    <a:bodyPr/>
                    <a:lstStyle/>
                    <a:p>
                      <a:pPr indent="0" lvl="0" marL="0" marR="0" rtl="0" algn="l">
                        <a:spcBef>
                          <a:spcPts val="0"/>
                        </a:spcBef>
                        <a:spcAft>
                          <a:spcPts val="0"/>
                        </a:spcAft>
                        <a:buNone/>
                      </a:pPr>
                      <a:r>
                        <a:rPr lang="en-US" sz="1800"/>
                        <a:t>p &amp; q</a:t>
                      </a:r>
                      <a:endParaRPr/>
                    </a:p>
                  </a:txBody>
                  <a:tcPr marT="45725" marB="45725" marR="91450" marL="91450"/>
                </a:tc>
              </a:tr>
              <a:tr h="370850">
                <a:tc>
                  <a:txBody>
                    <a:bodyPr/>
                    <a:lstStyle/>
                    <a:p>
                      <a:pPr indent="0" lvl="0" marL="0" marR="0" rtl="0" algn="l">
                        <a:spcBef>
                          <a:spcPts val="0"/>
                        </a:spcBef>
                        <a:spcAft>
                          <a:spcPts val="0"/>
                        </a:spcAft>
                        <a:buNone/>
                      </a:pPr>
                      <a:r>
                        <a:rPr lang="en-US" sz="1800"/>
                        <a:t>T</a:t>
                      </a:r>
                      <a:endParaRPr/>
                    </a:p>
                  </a:txBody>
                  <a:tcPr marT="45725" marB="45725" marR="91450" marL="91450"/>
                </a:tc>
                <a:tc>
                  <a:txBody>
                    <a:bodyPr/>
                    <a:lstStyle/>
                    <a:p>
                      <a:pPr indent="0" lvl="0" marL="0" marR="0" rtl="0" algn="l">
                        <a:spcBef>
                          <a:spcPts val="0"/>
                        </a:spcBef>
                        <a:spcAft>
                          <a:spcPts val="0"/>
                        </a:spcAft>
                        <a:buNone/>
                      </a:pPr>
                      <a:r>
                        <a:rPr lang="en-US" sz="1800"/>
                        <a:t>T</a:t>
                      </a:r>
                      <a:endParaRPr/>
                    </a:p>
                  </a:txBody>
                  <a:tcPr marT="45725" marB="45725" marR="91450" marL="91450"/>
                </a:tc>
                <a:tc>
                  <a:txBody>
                    <a:bodyPr/>
                    <a:lstStyle/>
                    <a:p>
                      <a:pPr indent="0" lvl="0" marL="0" marR="0" rtl="0" algn="l">
                        <a:spcBef>
                          <a:spcPts val="0"/>
                        </a:spcBef>
                        <a:spcAft>
                          <a:spcPts val="0"/>
                        </a:spcAft>
                        <a:buNone/>
                      </a:pPr>
                      <a:r>
                        <a:rPr lang="en-US" sz="1800"/>
                        <a:t>T</a:t>
                      </a:r>
                      <a:endParaRPr/>
                    </a:p>
                  </a:txBody>
                  <a:tcPr marT="45725" marB="45725" marR="91450" marL="91450"/>
                </a:tc>
              </a:tr>
              <a:tr h="370850">
                <a:tc>
                  <a:txBody>
                    <a:bodyPr/>
                    <a:lstStyle/>
                    <a:p>
                      <a:pPr indent="0" lvl="0" marL="0" marR="0" rtl="0" algn="l">
                        <a:spcBef>
                          <a:spcPts val="0"/>
                        </a:spcBef>
                        <a:spcAft>
                          <a:spcPts val="0"/>
                        </a:spcAft>
                        <a:buNone/>
                      </a:pPr>
                      <a:r>
                        <a:rPr lang="en-US" sz="1800"/>
                        <a:t>T</a:t>
                      </a:r>
                      <a:endParaRPr/>
                    </a:p>
                  </a:txBody>
                  <a:tcPr marT="45725" marB="45725" marR="91450" marL="91450"/>
                </a:tc>
                <a:tc>
                  <a:txBody>
                    <a:bodyPr/>
                    <a:lstStyle/>
                    <a:p>
                      <a:pPr indent="0" lvl="0" marL="0" marR="0" rtl="0" algn="l">
                        <a:spcBef>
                          <a:spcPts val="0"/>
                        </a:spcBef>
                        <a:spcAft>
                          <a:spcPts val="0"/>
                        </a:spcAft>
                        <a:buNone/>
                      </a:pPr>
                      <a:r>
                        <a:rPr lang="en-US" sz="1800"/>
                        <a:t>F</a:t>
                      </a:r>
                      <a:endParaRPr/>
                    </a:p>
                  </a:txBody>
                  <a:tcPr marT="45725" marB="45725" marR="91450" marL="91450"/>
                </a:tc>
                <a:tc>
                  <a:txBody>
                    <a:bodyPr/>
                    <a:lstStyle/>
                    <a:p>
                      <a:pPr indent="0" lvl="0" marL="0" marR="0" rtl="0" algn="l">
                        <a:spcBef>
                          <a:spcPts val="0"/>
                        </a:spcBef>
                        <a:spcAft>
                          <a:spcPts val="0"/>
                        </a:spcAft>
                        <a:buNone/>
                      </a:pPr>
                      <a:r>
                        <a:rPr lang="en-US" sz="1800"/>
                        <a:t>F</a:t>
                      </a:r>
                      <a:endParaRPr/>
                    </a:p>
                  </a:txBody>
                  <a:tcPr marT="45725" marB="45725" marR="91450" marL="91450"/>
                </a:tc>
              </a:tr>
              <a:tr h="370850">
                <a:tc>
                  <a:txBody>
                    <a:bodyPr/>
                    <a:lstStyle/>
                    <a:p>
                      <a:pPr indent="0" lvl="0" marL="0" marR="0" rtl="0" algn="l">
                        <a:spcBef>
                          <a:spcPts val="0"/>
                        </a:spcBef>
                        <a:spcAft>
                          <a:spcPts val="0"/>
                        </a:spcAft>
                        <a:buNone/>
                      </a:pPr>
                      <a:r>
                        <a:rPr lang="en-US" sz="1800"/>
                        <a:t>F</a:t>
                      </a:r>
                      <a:endParaRPr/>
                    </a:p>
                  </a:txBody>
                  <a:tcPr marT="45725" marB="45725" marR="91450" marL="91450"/>
                </a:tc>
                <a:tc>
                  <a:txBody>
                    <a:bodyPr/>
                    <a:lstStyle/>
                    <a:p>
                      <a:pPr indent="0" lvl="0" marL="0" marR="0" rtl="0" algn="l">
                        <a:spcBef>
                          <a:spcPts val="0"/>
                        </a:spcBef>
                        <a:spcAft>
                          <a:spcPts val="0"/>
                        </a:spcAft>
                        <a:buNone/>
                      </a:pPr>
                      <a:r>
                        <a:rPr lang="en-US" sz="1800"/>
                        <a:t>T</a:t>
                      </a:r>
                      <a:endParaRPr/>
                    </a:p>
                  </a:txBody>
                  <a:tcPr marT="45725" marB="45725" marR="91450" marL="91450"/>
                </a:tc>
                <a:tc>
                  <a:txBody>
                    <a:bodyPr/>
                    <a:lstStyle/>
                    <a:p>
                      <a:pPr indent="0" lvl="0" marL="0" marR="0" rtl="0" algn="l">
                        <a:spcBef>
                          <a:spcPts val="0"/>
                        </a:spcBef>
                        <a:spcAft>
                          <a:spcPts val="0"/>
                        </a:spcAft>
                        <a:buNone/>
                      </a:pPr>
                      <a:r>
                        <a:rPr lang="en-US" sz="1800"/>
                        <a:t>F</a:t>
                      </a:r>
                      <a:endParaRPr/>
                    </a:p>
                  </a:txBody>
                  <a:tcPr marT="45725" marB="45725" marR="91450" marL="91450"/>
                </a:tc>
              </a:tr>
              <a:tr h="370850">
                <a:tc>
                  <a:txBody>
                    <a:bodyPr/>
                    <a:lstStyle/>
                    <a:p>
                      <a:pPr indent="0" lvl="0" marL="0" marR="0" rtl="0" algn="l">
                        <a:spcBef>
                          <a:spcPts val="0"/>
                        </a:spcBef>
                        <a:spcAft>
                          <a:spcPts val="0"/>
                        </a:spcAft>
                        <a:buNone/>
                      </a:pPr>
                      <a:r>
                        <a:rPr lang="en-US" sz="1800"/>
                        <a:t>F</a:t>
                      </a:r>
                      <a:endParaRPr/>
                    </a:p>
                  </a:txBody>
                  <a:tcPr marT="45725" marB="45725" marR="91450" marL="91450"/>
                </a:tc>
                <a:tc>
                  <a:txBody>
                    <a:bodyPr/>
                    <a:lstStyle/>
                    <a:p>
                      <a:pPr indent="0" lvl="0" marL="0" marR="0" rtl="0" algn="l">
                        <a:spcBef>
                          <a:spcPts val="0"/>
                        </a:spcBef>
                        <a:spcAft>
                          <a:spcPts val="0"/>
                        </a:spcAft>
                        <a:buNone/>
                      </a:pPr>
                      <a:r>
                        <a:rPr lang="en-US" sz="1800"/>
                        <a:t>F</a:t>
                      </a:r>
                      <a:endParaRPr/>
                    </a:p>
                  </a:txBody>
                  <a:tcPr marT="45725" marB="45725" marR="91450" marL="91450"/>
                </a:tc>
                <a:tc>
                  <a:txBody>
                    <a:bodyPr/>
                    <a:lstStyle/>
                    <a:p>
                      <a:pPr indent="0" lvl="0" marL="0" marR="0" rtl="0" algn="l">
                        <a:spcBef>
                          <a:spcPts val="0"/>
                        </a:spcBef>
                        <a:spcAft>
                          <a:spcPts val="0"/>
                        </a:spcAft>
                        <a:buNone/>
                      </a:pPr>
                      <a:r>
                        <a:rPr lang="en-US" sz="1800"/>
                        <a:t>F</a:t>
                      </a:r>
                      <a:endParaRPr/>
                    </a:p>
                  </a:txBody>
                  <a:tcPr marT="45725" marB="45725" marR="91450" marL="91450"/>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16"/>
          <p:cNvSpPr/>
          <p:nvPr>
            <p:ph type="title"/>
          </p:nvPr>
        </p:nvSpPr>
        <p:spPr>
          <a:xfrm>
            <a:off x="762000" y="762000"/>
            <a:ext cx="7924800" cy="11430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rPr lang="en-US"/>
              <a:t>Conjunction and Validity: Example 2, 2</a:t>
            </a:r>
            <a:endParaRPr/>
          </a:p>
        </p:txBody>
      </p:sp>
      <p:sp>
        <p:nvSpPr>
          <p:cNvPr id="212" name="Google Shape;212;p16"/>
          <p:cNvSpPr txBox="1"/>
          <p:nvPr>
            <p:ph idx="1" type="body"/>
          </p:nvPr>
        </p:nvSpPr>
        <p:spPr>
          <a:xfrm>
            <a:off x="838200" y="2362200"/>
            <a:ext cx="7693025" cy="372427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100"/>
              <a:buNone/>
            </a:pPr>
            <a:r>
              <a:rPr lang="en-US"/>
              <a:t>Note the following changes in the truth table:</a:t>
            </a:r>
            <a:endParaRPr/>
          </a:p>
          <a:p>
            <a:pPr indent="0" lvl="0" marL="0" rtl="0" algn="l">
              <a:spcBef>
                <a:spcPts val="300"/>
              </a:spcBef>
              <a:spcAft>
                <a:spcPts val="0"/>
              </a:spcAft>
              <a:buSzPts val="750"/>
              <a:buNone/>
            </a:pPr>
            <a:r>
              <a:t/>
            </a:r>
            <a:endParaRPr sz="1000"/>
          </a:p>
          <a:p>
            <a:pPr indent="-457200" lvl="0" marL="457200" rtl="0" algn="l">
              <a:spcBef>
                <a:spcPts val="300"/>
              </a:spcBef>
              <a:spcAft>
                <a:spcPts val="0"/>
              </a:spcAft>
              <a:buSzPts val="1800"/>
              <a:buFont typeface="Arial"/>
              <a:buChar char="•"/>
            </a:pPr>
            <a:r>
              <a:rPr lang="en-US" sz="2400"/>
              <a:t>Premises are marked with an asterisk</a:t>
            </a:r>
            <a:endParaRPr/>
          </a:p>
          <a:p>
            <a:pPr indent="-457200" lvl="0" marL="457200" rtl="0" algn="l">
              <a:spcBef>
                <a:spcPts val="300"/>
              </a:spcBef>
              <a:spcAft>
                <a:spcPts val="0"/>
              </a:spcAft>
              <a:buSzPts val="1800"/>
              <a:buFont typeface="Arial"/>
              <a:buChar char="•"/>
            </a:pPr>
            <a:r>
              <a:rPr lang="en-US" sz="2400"/>
              <a:t>Conclusion is marked with a capital C</a:t>
            </a:r>
            <a:endParaRPr/>
          </a:p>
          <a:p>
            <a:pPr indent="-457200" lvl="0" marL="457200" rtl="0" algn="l">
              <a:spcBef>
                <a:spcPts val="300"/>
              </a:spcBef>
              <a:spcAft>
                <a:spcPts val="0"/>
              </a:spcAft>
              <a:buSzPts val="1800"/>
              <a:buFont typeface="Arial"/>
              <a:buChar char="•"/>
            </a:pPr>
            <a:r>
              <a:rPr lang="en-US" sz="2400"/>
              <a:t>Line across that ultimately allows </a:t>
            </a:r>
            <a:br>
              <a:rPr lang="en-US" sz="2400"/>
            </a:br>
            <a:r>
              <a:rPr lang="en-US" sz="2400"/>
              <a:t>one to determine validity or </a:t>
            </a:r>
            <a:br>
              <a:rPr lang="en-US" sz="2400"/>
            </a:br>
            <a:r>
              <a:rPr lang="en-US" sz="2400"/>
              <a:t>invalidity will be circled</a:t>
            </a:r>
            <a:endParaRPr/>
          </a:p>
          <a:p>
            <a:pPr indent="0" lvl="0" marL="0" rtl="0" algn="l">
              <a:spcBef>
                <a:spcPts val="300"/>
              </a:spcBef>
              <a:spcAft>
                <a:spcPts val="0"/>
              </a:spcAft>
              <a:buSzPts val="750"/>
              <a:buNone/>
            </a:pPr>
            <a:r>
              <a:t/>
            </a:r>
            <a:endParaRPr sz="1000"/>
          </a:p>
          <a:p>
            <a:pPr indent="0" lvl="0" marL="0" rtl="0" algn="l">
              <a:spcBef>
                <a:spcPts val="300"/>
              </a:spcBef>
              <a:spcAft>
                <a:spcPts val="0"/>
              </a:spcAft>
              <a:buSzPts val="2100"/>
              <a:buNone/>
            </a:pPr>
            <a:r>
              <a:rPr lang="en-US"/>
              <a:t>The second line allows us to </a:t>
            </a:r>
            <a:br>
              <a:rPr lang="en-US"/>
            </a:br>
            <a:r>
              <a:rPr lang="en-US"/>
              <a:t>determine that the argument form is </a:t>
            </a:r>
            <a:br>
              <a:rPr lang="en-US"/>
            </a:br>
            <a:r>
              <a:rPr lang="en-US"/>
              <a:t>invalid</a:t>
            </a:r>
            <a:endParaRPr sz="2400"/>
          </a:p>
        </p:txBody>
      </p:sp>
      <p:graphicFrame>
        <p:nvGraphicFramePr>
          <p:cNvPr id="213" name="Google Shape;213;p16"/>
          <p:cNvGraphicFramePr/>
          <p:nvPr/>
        </p:nvGraphicFramePr>
        <p:xfrm>
          <a:off x="6553200" y="4419600"/>
          <a:ext cx="3000000" cy="3000000"/>
        </p:xfrm>
        <a:graphic>
          <a:graphicData uri="http://schemas.openxmlformats.org/drawingml/2006/table">
            <a:tbl>
              <a:tblPr bandRow="1" firstRow="1">
                <a:noFill/>
                <a:tableStyleId>{B147D857-545D-4D97-AEB9-B67025C2B9C7}</a:tableStyleId>
              </a:tblPr>
              <a:tblGrid>
                <a:gridCol w="609600"/>
                <a:gridCol w="609600"/>
                <a:gridCol w="1066800"/>
              </a:tblGrid>
              <a:tr h="370850">
                <a:tc>
                  <a:txBody>
                    <a:bodyPr/>
                    <a:lstStyle/>
                    <a:p>
                      <a:pPr indent="0" lvl="0" marL="0" marR="0" rtl="0" algn="l">
                        <a:spcBef>
                          <a:spcPts val="0"/>
                        </a:spcBef>
                        <a:spcAft>
                          <a:spcPts val="0"/>
                        </a:spcAft>
                        <a:buNone/>
                      </a:pPr>
                      <a:r>
                        <a:rPr lang="en-US" sz="1800"/>
                        <a:t>p*</a:t>
                      </a:r>
                      <a:endParaRPr/>
                    </a:p>
                  </a:txBody>
                  <a:tcPr marT="45725" marB="45725" marR="91450" marL="91450"/>
                </a:tc>
                <a:tc>
                  <a:txBody>
                    <a:bodyPr/>
                    <a:lstStyle/>
                    <a:p>
                      <a:pPr indent="0" lvl="0" marL="0" marR="0" rtl="0" algn="l">
                        <a:spcBef>
                          <a:spcPts val="0"/>
                        </a:spcBef>
                        <a:spcAft>
                          <a:spcPts val="0"/>
                        </a:spcAft>
                        <a:buNone/>
                      </a:pPr>
                      <a:r>
                        <a:rPr lang="en-US" sz="1800"/>
                        <a:t>q</a:t>
                      </a:r>
                      <a:endParaRPr/>
                    </a:p>
                  </a:txBody>
                  <a:tcPr marT="45725" marB="45725" marR="91450" marL="91450"/>
                </a:tc>
                <a:tc>
                  <a:txBody>
                    <a:bodyPr/>
                    <a:lstStyle/>
                    <a:p>
                      <a:pPr indent="0" lvl="0" marL="0" marR="0" rtl="0" algn="l">
                        <a:spcBef>
                          <a:spcPts val="0"/>
                        </a:spcBef>
                        <a:spcAft>
                          <a:spcPts val="0"/>
                        </a:spcAft>
                        <a:buNone/>
                      </a:pPr>
                      <a:r>
                        <a:rPr lang="en-US" sz="1800"/>
                        <a:t>p &amp; q</a:t>
                      </a:r>
                      <a:r>
                        <a:rPr i="1" lang="en-US" sz="1800"/>
                        <a:t>C</a:t>
                      </a:r>
                      <a:endParaRPr/>
                    </a:p>
                  </a:txBody>
                  <a:tcPr marT="45725" marB="45725" marR="91450" marL="91450"/>
                </a:tc>
              </a:tr>
              <a:tr h="370850">
                <a:tc>
                  <a:txBody>
                    <a:bodyPr/>
                    <a:lstStyle/>
                    <a:p>
                      <a:pPr indent="0" lvl="0" marL="0" marR="0" rtl="0" algn="l">
                        <a:spcBef>
                          <a:spcPts val="0"/>
                        </a:spcBef>
                        <a:spcAft>
                          <a:spcPts val="0"/>
                        </a:spcAft>
                        <a:buNone/>
                      </a:pPr>
                      <a:r>
                        <a:rPr lang="en-US" sz="1800"/>
                        <a:t>T</a:t>
                      </a:r>
                      <a:endParaRPr/>
                    </a:p>
                  </a:txBody>
                  <a:tcPr marT="45725" marB="45725" marR="91450" marL="91450"/>
                </a:tc>
                <a:tc>
                  <a:txBody>
                    <a:bodyPr/>
                    <a:lstStyle/>
                    <a:p>
                      <a:pPr indent="0" lvl="0" marL="0" marR="0" rtl="0" algn="l">
                        <a:spcBef>
                          <a:spcPts val="0"/>
                        </a:spcBef>
                        <a:spcAft>
                          <a:spcPts val="0"/>
                        </a:spcAft>
                        <a:buNone/>
                      </a:pPr>
                      <a:r>
                        <a:rPr lang="en-US" sz="1800"/>
                        <a:t>T</a:t>
                      </a:r>
                      <a:endParaRPr/>
                    </a:p>
                  </a:txBody>
                  <a:tcPr marT="45725" marB="45725" marR="91450" marL="91450"/>
                </a:tc>
                <a:tc>
                  <a:txBody>
                    <a:bodyPr/>
                    <a:lstStyle/>
                    <a:p>
                      <a:pPr indent="0" lvl="0" marL="0" marR="0" rtl="0" algn="l">
                        <a:spcBef>
                          <a:spcPts val="0"/>
                        </a:spcBef>
                        <a:spcAft>
                          <a:spcPts val="0"/>
                        </a:spcAft>
                        <a:buNone/>
                      </a:pPr>
                      <a:r>
                        <a:rPr lang="en-US" sz="1800"/>
                        <a:t>T</a:t>
                      </a:r>
                      <a:endParaRPr/>
                    </a:p>
                  </a:txBody>
                  <a:tcPr marT="45725" marB="45725" marR="91450" marL="91450"/>
                </a:tc>
              </a:tr>
              <a:tr h="370850">
                <a:tc>
                  <a:txBody>
                    <a:bodyPr/>
                    <a:lstStyle/>
                    <a:p>
                      <a:pPr indent="0" lvl="0" marL="0" marR="0" rtl="0" algn="l">
                        <a:spcBef>
                          <a:spcPts val="0"/>
                        </a:spcBef>
                        <a:spcAft>
                          <a:spcPts val="0"/>
                        </a:spcAft>
                        <a:buNone/>
                      </a:pPr>
                      <a:r>
                        <a:rPr lang="en-US" sz="1800"/>
                        <a:t>T</a:t>
                      </a:r>
                      <a:endParaRPr/>
                    </a:p>
                  </a:txBody>
                  <a:tcPr marT="45725" marB="45725" marR="91450" marL="91450"/>
                </a:tc>
                <a:tc>
                  <a:txBody>
                    <a:bodyPr/>
                    <a:lstStyle/>
                    <a:p>
                      <a:pPr indent="0" lvl="0" marL="0" marR="0" rtl="0" algn="l">
                        <a:spcBef>
                          <a:spcPts val="0"/>
                        </a:spcBef>
                        <a:spcAft>
                          <a:spcPts val="0"/>
                        </a:spcAft>
                        <a:buNone/>
                      </a:pPr>
                      <a:r>
                        <a:rPr lang="en-US" sz="1800"/>
                        <a:t>F</a:t>
                      </a:r>
                      <a:endParaRPr/>
                    </a:p>
                  </a:txBody>
                  <a:tcPr marT="45725" marB="45725" marR="91450" marL="91450"/>
                </a:tc>
                <a:tc>
                  <a:txBody>
                    <a:bodyPr/>
                    <a:lstStyle/>
                    <a:p>
                      <a:pPr indent="0" lvl="0" marL="0" marR="0" rtl="0" algn="l">
                        <a:spcBef>
                          <a:spcPts val="0"/>
                        </a:spcBef>
                        <a:spcAft>
                          <a:spcPts val="0"/>
                        </a:spcAft>
                        <a:buNone/>
                      </a:pPr>
                      <a:r>
                        <a:rPr lang="en-US" sz="1800"/>
                        <a:t>F</a:t>
                      </a:r>
                      <a:endParaRPr/>
                    </a:p>
                  </a:txBody>
                  <a:tcPr marT="45725" marB="45725" marR="91450" marL="91450"/>
                </a:tc>
              </a:tr>
              <a:tr h="370850">
                <a:tc>
                  <a:txBody>
                    <a:bodyPr/>
                    <a:lstStyle/>
                    <a:p>
                      <a:pPr indent="0" lvl="0" marL="0" marR="0" rtl="0" algn="l">
                        <a:spcBef>
                          <a:spcPts val="0"/>
                        </a:spcBef>
                        <a:spcAft>
                          <a:spcPts val="0"/>
                        </a:spcAft>
                        <a:buNone/>
                      </a:pPr>
                      <a:r>
                        <a:rPr lang="en-US" sz="1800"/>
                        <a:t>F</a:t>
                      </a:r>
                      <a:endParaRPr/>
                    </a:p>
                  </a:txBody>
                  <a:tcPr marT="45725" marB="45725" marR="91450" marL="91450"/>
                </a:tc>
                <a:tc>
                  <a:txBody>
                    <a:bodyPr/>
                    <a:lstStyle/>
                    <a:p>
                      <a:pPr indent="0" lvl="0" marL="0" marR="0" rtl="0" algn="l">
                        <a:spcBef>
                          <a:spcPts val="0"/>
                        </a:spcBef>
                        <a:spcAft>
                          <a:spcPts val="0"/>
                        </a:spcAft>
                        <a:buNone/>
                      </a:pPr>
                      <a:r>
                        <a:rPr lang="en-US" sz="1800"/>
                        <a:t>T</a:t>
                      </a:r>
                      <a:endParaRPr/>
                    </a:p>
                  </a:txBody>
                  <a:tcPr marT="45725" marB="45725" marR="91450" marL="91450"/>
                </a:tc>
                <a:tc>
                  <a:txBody>
                    <a:bodyPr/>
                    <a:lstStyle/>
                    <a:p>
                      <a:pPr indent="0" lvl="0" marL="0" marR="0" rtl="0" algn="l">
                        <a:spcBef>
                          <a:spcPts val="0"/>
                        </a:spcBef>
                        <a:spcAft>
                          <a:spcPts val="0"/>
                        </a:spcAft>
                        <a:buNone/>
                      </a:pPr>
                      <a:r>
                        <a:rPr lang="en-US" sz="1800"/>
                        <a:t>F</a:t>
                      </a:r>
                      <a:endParaRPr/>
                    </a:p>
                  </a:txBody>
                  <a:tcPr marT="45725" marB="45725" marR="91450" marL="91450"/>
                </a:tc>
              </a:tr>
              <a:tr h="370850">
                <a:tc>
                  <a:txBody>
                    <a:bodyPr/>
                    <a:lstStyle/>
                    <a:p>
                      <a:pPr indent="0" lvl="0" marL="0" marR="0" rtl="0" algn="l">
                        <a:spcBef>
                          <a:spcPts val="0"/>
                        </a:spcBef>
                        <a:spcAft>
                          <a:spcPts val="0"/>
                        </a:spcAft>
                        <a:buNone/>
                      </a:pPr>
                      <a:r>
                        <a:rPr lang="en-US" sz="1800"/>
                        <a:t>F</a:t>
                      </a:r>
                      <a:endParaRPr/>
                    </a:p>
                  </a:txBody>
                  <a:tcPr marT="45725" marB="45725" marR="91450" marL="91450"/>
                </a:tc>
                <a:tc>
                  <a:txBody>
                    <a:bodyPr/>
                    <a:lstStyle/>
                    <a:p>
                      <a:pPr indent="0" lvl="0" marL="0" marR="0" rtl="0" algn="l">
                        <a:spcBef>
                          <a:spcPts val="0"/>
                        </a:spcBef>
                        <a:spcAft>
                          <a:spcPts val="0"/>
                        </a:spcAft>
                        <a:buNone/>
                      </a:pPr>
                      <a:r>
                        <a:rPr lang="en-US" sz="1800"/>
                        <a:t>F</a:t>
                      </a:r>
                      <a:endParaRPr/>
                    </a:p>
                  </a:txBody>
                  <a:tcPr marT="45725" marB="45725" marR="91450" marL="91450"/>
                </a:tc>
                <a:tc>
                  <a:txBody>
                    <a:bodyPr/>
                    <a:lstStyle/>
                    <a:p>
                      <a:pPr indent="0" lvl="0" marL="0" marR="0" rtl="0" algn="l">
                        <a:spcBef>
                          <a:spcPts val="0"/>
                        </a:spcBef>
                        <a:spcAft>
                          <a:spcPts val="0"/>
                        </a:spcAft>
                        <a:buNone/>
                      </a:pPr>
                      <a:r>
                        <a:rPr lang="en-US" sz="1800"/>
                        <a:t>F</a:t>
                      </a:r>
                      <a:endParaRPr/>
                    </a:p>
                  </a:txBody>
                  <a:tcPr marT="45725" marB="45725" marR="91450" marL="91450"/>
                </a:tc>
              </a:tr>
            </a:tbl>
          </a:graphicData>
        </a:graphic>
      </p:graphicFrame>
      <p:sp>
        <p:nvSpPr>
          <p:cNvPr descr="The circle highlights the letter T in row 3, column 1." id="214" name="Google Shape;214;p16"/>
          <p:cNvSpPr/>
          <p:nvPr/>
        </p:nvSpPr>
        <p:spPr>
          <a:xfrm>
            <a:off x="6553200" y="5181600"/>
            <a:ext cx="381000" cy="381000"/>
          </a:xfrm>
          <a:prstGeom prst="ellipse">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descr="The circle highlights the letter F in row 3, column 3." id="215" name="Google Shape;215;p16"/>
          <p:cNvSpPr/>
          <p:nvPr/>
        </p:nvSpPr>
        <p:spPr>
          <a:xfrm>
            <a:off x="7696200" y="5156200"/>
            <a:ext cx="381000" cy="381000"/>
          </a:xfrm>
          <a:prstGeom prst="ellipse">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17"/>
          <p:cNvSpPr/>
          <p:nvPr>
            <p:ph type="title"/>
          </p:nvPr>
        </p:nvSpPr>
        <p:spPr>
          <a:xfrm>
            <a:off x="762000" y="762000"/>
            <a:ext cx="7924800" cy="11430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rPr lang="en-US"/>
              <a:t>Negation</a:t>
            </a:r>
            <a:endParaRPr/>
          </a:p>
        </p:txBody>
      </p:sp>
      <p:sp>
        <p:nvSpPr>
          <p:cNvPr id="221" name="Google Shape;221;p17"/>
          <p:cNvSpPr txBox="1"/>
          <p:nvPr>
            <p:ph idx="1" type="body"/>
          </p:nvPr>
        </p:nvSpPr>
        <p:spPr>
          <a:xfrm>
            <a:off x="838200" y="2362200"/>
            <a:ext cx="7693025" cy="372427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100"/>
              <a:buNone/>
            </a:pPr>
            <a:r>
              <a:rPr lang="en-US"/>
              <a:t>Negated statements can easily be represented with a “~”</a:t>
            </a:r>
            <a:endParaRPr/>
          </a:p>
          <a:p>
            <a:pPr indent="-457200" lvl="0" marL="457200" rtl="0" algn="l">
              <a:spcBef>
                <a:spcPts val="560"/>
              </a:spcBef>
              <a:spcAft>
                <a:spcPts val="0"/>
              </a:spcAft>
              <a:buSzPts val="1800"/>
              <a:buFont typeface="Arial"/>
              <a:buChar char="•"/>
            </a:pPr>
            <a:r>
              <a:rPr lang="en-US" sz="2400"/>
              <a:t>If “Sarah is tall” is “p,” then “Sarah is not tall” is “~p”</a:t>
            </a:r>
            <a:r>
              <a:rPr lang="en-US"/>
              <a:t> </a:t>
            </a:r>
            <a:endParaRPr/>
          </a:p>
          <a:p>
            <a:pPr indent="-457200" lvl="0" marL="457200" rtl="0" algn="l">
              <a:spcBef>
                <a:spcPts val="480"/>
              </a:spcBef>
              <a:spcAft>
                <a:spcPts val="0"/>
              </a:spcAft>
              <a:buSzPts val="1800"/>
              <a:buFont typeface="Arial"/>
              <a:buChar char="•"/>
            </a:pPr>
            <a:r>
              <a:rPr lang="en-US" sz="2400"/>
              <a:t>On a truth table, when p is true, ~p is false and vice versa</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18"/>
          <p:cNvSpPr/>
          <p:nvPr>
            <p:ph type="title"/>
          </p:nvPr>
        </p:nvSpPr>
        <p:spPr>
          <a:xfrm>
            <a:off x="762000" y="762000"/>
            <a:ext cx="7924800" cy="11430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rPr lang="en-US"/>
              <a:t>Negation: Example A</a:t>
            </a:r>
            <a:endParaRPr/>
          </a:p>
        </p:txBody>
      </p:sp>
      <p:sp>
        <p:nvSpPr>
          <p:cNvPr id="227" name="Google Shape;227;p18"/>
          <p:cNvSpPr txBox="1"/>
          <p:nvPr>
            <p:ph idx="1" type="body"/>
          </p:nvPr>
        </p:nvSpPr>
        <p:spPr>
          <a:xfrm>
            <a:off x="838200" y="2362200"/>
            <a:ext cx="7693025" cy="372427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100"/>
              <a:buNone/>
            </a:pPr>
            <a:r>
              <a:rPr lang="en-US"/>
              <a:t>Argument: Tina is not tall, but Sarah is tall. So, Tina is not tall</a:t>
            </a:r>
            <a:endParaRPr/>
          </a:p>
          <a:p>
            <a:pPr indent="-457200" lvl="0" marL="457200" rtl="0" algn="l">
              <a:spcBef>
                <a:spcPts val="480"/>
              </a:spcBef>
              <a:spcAft>
                <a:spcPts val="0"/>
              </a:spcAft>
              <a:buSzPts val="1800"/>
              <a:buFont typeface="Arial"/>
              <a:buChar char="•"/>
            </a:pPr>
            <a:r>
              <a:rPr lang="en-US" sz="2400"/>
              <a:t>Symbolic form</a:t>
            </a:r>
            <a:endParaRPr/>
          </a:p>
          <a:p>
            <a:pPr indent="-457200" lvl="1" marL="852488" rtl="0" algn="l">
              <a:spcBef>
                <a:spcPts val="400"/>
              </a:spcBef>
              <a:spcAft>
                <a:spcPts val="0"/>
              </a:spcAft>
              <a:buSzPts val="1500"/>
              <a:buChar char="•"/>
            </a:pPr>
            <a:r>
              <a:rPr lang="en-US" sz="2000"/>
              <a:t>~p &amp; q</a:t>
            </a:r>
            <a:endParaRPr/>
          </a:p>
          <a:p>
            <a:pPr indent="-457200" lvl="1" marL="852488" rtl="0" algn="l">
              <a:spcBef>
                <a:spcPts val="400"/>
              </a:spcBef>
              <a:spcAft>
                <a:spcPts val="0"/>
              </a:spcAft>
              <a:buSzPts val="1500"/>
              <a:buChar char="•"/>
            </a:pPr>
            <a:r>
              <a:rPr lang="en-US" sz="2000"/>
              <a:t>~p</a:t>
            </a:r>
            <a:endParaRPr/>
          </a:p>
          <a:p>
            <a:pPr indent="-457200" lvl="0" marL="457200" rtl="0" algn="l">
              <a:spcBef>
                <a:spcPts val="480"/>
              </a:spcBef>
              <a:spcAft>
                <a:spcPts val="0"/>
              </a:spcAft>
              <a:buSzPts val="1800"/>
              <a:buFont typeface="Arial"/>
              <a:buChar char="•"/>
            </a:pPr>
            <a:r>
              <a:rPr lang="en-US" sz="2400"/>
              <a:t>The truth table for the argument</a:t>
            </a:r>
            <a:endParaRPr/>
          </a:p>
          <a:p>
            <a:pPr indent="-457200" lvl="1" marL="852488" rtl="0" algn="l">
              <a:spcBef>
                <a:spcPts val="440"/>
              </a:spcBef>
              <a:spcAft>
                <a:spcPts val="0"/>
              </a:spcAft>
              <a:buSzPts val="1650"/>
              <a:buChar char="•"/>
            </a:pPr>
            <a:r>
              <a:rPr lang="en-US" sz="2200"/>
              <a:t>There are no cases in which all </a:t>
            </a:r>
            <a:br>
              <a:rPr lang="en-US" sz="2200"/>
            </a:br>
            <a:r>
              <a:rPr lang="en-US" sz="2200"/>
              <a:t>the premises are true and the </a:t>
            </a:r>
            <a:br>
              <a:rPr lang="en-US" sz="2200"/>
            </a:br>
            <a:r>
              <a:rPr lang="en-US" sz="2200"/>
              <a:t>conclusion is false, so we know </a:t>
            </a:r>
            <a:br>
              <a:rPr lang="en-US" sz="2200"/>
            </a:br>
            <a:r>
              <a:rPr lang="en-US" sz="2200"/>
              <a:t>that the argument form is valid</a:t>
            </a:r>
            <a:endParaRPr/>
          </a:p>
        </p:txBody>
      </p:sp>
      <p:graphicFrame>
        <p:nvGraphicFramePr>
          <p:cNvPr id="228" name="Google Shape;228;p18"/>
          <p:cNvGraphicFramePr/>
          <p:nvPr/>
        </p:nvGraphicFramePr>
        <p:xfrm>
          <a:off x="5638800" y="4495800"/>
          <a:ext cx="3000000" cy="3000000"/>
        </p:xfrm>
        <a:graphic>
          <a:graphicData uri="http://schemas.openxmlformats.org/drawingml/2006/table">
            <a:tbl>
              <a:tblPr bandRow="1" firstRow="1">
                <a:noFill/>
                <a:tableStyleId>{B147D857-545D-4D97-AEB9-B67025C2B9C7}</a:tableStyleId>
              </a:tblPr>
              <a:tblGrid>
                <a:gridCol w="457200"/>
                <a:gridCol w="457200"/>
                <a:gridCol w="609600"/>
                <a:gridCol w="990600"/>
                <a:gridCol w="803425"/>
              </a:tblGrid>
              <a:tr h="370850">
                <a:tc>
                  <a:txBody>
                    <a:bodyPr/>
                    <a:lstStyle/>
                    <a:p>
                      <a:pPr indent="0" lvl="0" marL="0" marR="0" rtl="0" algn="l">
                        <a:spcBef>
                          <a:spcPts val="0"/>
                        </a:spcBef>
                        <a:spcAft>
                          <a:spcPts val="0"/>
                        </a:spcAft>
                        <a:buNone/>
                      </a:pPr>
                      <a:r>
                        <a:rPr lang="en-US" sz="1800"/>
                        <a:t>p</a:t>
                      </a:r>
                      <a:endParaRPr/>
                    </a:p>
                  </a:txBody>
                  <a:tcPr marT="45725" marB="45725" marR="91450" marL="91450"/>
                </a:tc>
                <a:tc>
                  <a:txBody>
                    <a:bodyPr/>
                    <a:lstStyle/>
                    <a:p>
                      <a:pPr indent="0" lvl="0" marL="0" marR="0" rtl="0" algn="l">
                        <a:spcBef>
                          <a:spcPts val="0"/>
                        </a:spcBef>
                        <a:spcAft>
                          <a:spcPts val="0"/>
                        </a:spcAft>
                        <a:buNone/>
                      </a:pPr>
                      <a:r>
                        <a:rPr lang="en-US" sz="1800"/>
                        <a:t>q</a:t>
                      </a:r>
                      <a:endParaRPr/>
                    </a:p>
                  </a:txBody>
                  <a:tcPr marT="45725" marB="45725" marR="91450" marL="91450"/>
                </a:tc>
                <a:tc>
                  <a:txBody>
                    <a:bodyPr/>
                    <a:lstStyle/>
                    <a:p>
                      <a:pPr indent="0" lvl="0" marL="0" marR="0" rtl="0" algn="l">
                        <a:spcBef>
                          <a:spcPts val="0"/>
                        </a:spcBef>
                        <a:spcAft>
                          <a:spcPts val="0"/>
                        </a:spcAft>
                        <a:buNone/>
                      </a:pPr>
                      <a:r>
                        <a:rPr lang="en-US" sz="1800"/>
                        <a:t>~p</a:t>
                      </a:r>
                      <a:endParaRPr/>
                    </a:p>
                  </a:txBody>
                  <a:tcPr marT="45725" marB="45725" marR="91450" marL="91450"/>
                </a:tc>
                <a:tc>
                  <a:txBody>
                    <a:bodyPr/>
                    <a:lstStyle/>
                    <a:p>
                      <a:pPr indent="0" lvl="0" marL="0" marR="0" rtl="0" algn="l">
                        <a:spcBef>
                          <a:spcPts val="0"/>
                        </a:spcBef>
                        <a:spcAft>
                          <a:spcPts val="0"/>
                        </a:spcAft>
                        <a:buNone/>
                      </a:pPr>
                      <a:r>
                        <a:rPr lang="en-US" sz="1800"/>
                        <a:t>~p &amp;</a:t>
                      </a:r>
                      <a:r>
                        <a:rPr lang="en-US" sz="1800"/>
                        <a:t> q*</a:t>
                      </a:r>
                      <a:endParaRPr sz="1800"/>
                    </a:p>
                  </a:txBody>
                  <a:tcPr marT="45725" marB="45725" marR="91450" marL="91450"/>
                </a:tc>
                <a:tc>
                  <a:txBody>
                    <a:bodyPr/>
                    <a:lstStyle/>
                    <a:p>
                      <a:pPr indent="0" lvl="0" marL="0" marR="0" rtl="0" algn="l">
                        <a:spcBef>
                          <a:spcPts val="0"/>
                        </a:spcBef>
                        <a:spcAft>
                          <a:spcPts val="0"/>
                        </a:spcAft>
                        <a:buNone/>
                      </a:pPr>
                      <a:r>
                        <a:rPr lang="en-US" sz="1800"/>
                        <a:t>~p</a:t>
                      </a:r>
                      <a:r>
                        <a:rPr i="1" lang="en-US" sz="1800"/>
                        <a:t>C</a:t>
                      </a:r>
                      <a:endParaRPr/>
                    </a:p>
                  </a:txBody>
                  <a:tcPr marT="45725" marB="45725" marR="91450" marL="91450"/>
                </a:tc>
              </a:tr>
              <a:tr h="370850">
                <a:tc>
                  <a:txBody>
                    <a:bodyPr/>
                    <a:lstStyle/>
                    <a:p>
                      <a:pPr indent="0" lvl="0" marL="0" marR="0" rtl="0" algn="l">
                        <a:spcBef>
                          <a:spcPts val="0"/>
                        </a:spcBef>
                        <a:spcAft>
                          <a:spcPts val="0"/>
                        </a:spcAft>
                        <a:buNone/>
                      </a:pPr>
                      <a:r>
                        <a:rPr lang="en-US" sz="1800"/>
                        <a:t>T</a:t>
                      </a:r>
                      <a:endParaRPr/>
                    </a:p>
                  </a:txBody>
                  <a:tcPr marT="45725" marB="45725" marR="91450" marL="91450"/>
                </a:tc>
                <a:tc>
                  <a:txBody>
                    <a:bodyPr/>
                    <a:lstStyle/>
                    <a:p>
                      <a:pPr indent="0" lvl="0" marL="0" marR="0" rtl="0" algn="l">
                        <a:spcBef>
                          <a:spcPts val="0"/>
                        </a:spcBef>
                        <a:spcAft>
                          <a:spcPts val="0"/>
                        </a:spcAft>
                        <a:buNone/>
                      </a:pPr>
                      <a:r>
                        <a:rPr lang="en-US" sz="1800"/>
                        <a:t>T</a:t>
                      </a:r>
                      <a:endParaRPr/>
                    </a:p>
                  </a:txBody>
                  <a:tcPr marT="45725" marB="45725" marR="91450" marL="91450"/>
                </a:tc>
                <a:tc>
                  <a:txBody>
                    <a:bodyPr/>
                    <a:lstStyle/>
                    <a:p>
                      <a:pPr indent="0" lvl="0" marL="0" marR="0" rtl="0" algn="l">
                        <a:spcBef>
                          <a:spcPts val="0"/>
                        </a:spcBef>
                        <a:spcAft>
                          <a:spcPts val="0"/>
                        </a:spcAft>
                        <a:buNone/>
                      </a:pPr>
                      <a:r>
                        <a:rPr lang="en-US" sz="1800"/>
                        <a:t>F</a:t>
                      </a:r>
                      <a:endParaRPr/>
                    </a:p>
                  </a:txBody>
                  <a:tcPr marT="45725" marB="45725" marR="91450" marL="91450"/>
                </a:tc>
                <a:tc>
                  <a:txBody>
                    <a:bodyPr/>
                    <a:lstStyle/>
                    <a:p>
                      <a:pPr indent="0" lvl="0" marL="0" marR="0" rtl="0" algn="l">
                        <a:spcBef>
                          <a:spcPts val="0"/>
                        </a:spcBef>
                        <a:spcAft>
                          <a:spcPts val="0"/>
                        </a:spcAft>
                        <a:buNone/>
                      </a:pPr>
                      <a:r>
                        <a:rPr lang="en-US" sz="1800"/>
                        <a:t>F</a:t>
                      </a:r>
                      <a:endParaRPr/>
                    </a:p>
                  </a:txBody>
                  <a:tcPr marT="45725" marB="45725" marR="91450" marL="91450"/>
                </a:tc>
                <a:tc>
                  <a:txBody>
                    <a:bodyPr/>
                    <a:lstStyle/>
                    <a:p>
                      <a:pPr indent="0" lvl="0" marL="0" marR="0" rtl="0" algn="l">
                        <a:spcBef>
                          <a:spcPts val="0"/>
                        </a:spcBef>
                        <a:spcAft>
                          <a:spcPts val="0"/>
                        </a:spcAft>
                        <a:buNone/>
                      </a:pPr>
                      <a:r>
                        <a:rPr lang="en-US" sz="1800"/>
                        <a:t>F</a:t>
                      </a:r>
                      <a:endParaRPr/>
                    </a:p>
                  </a:txBody>
                  <a:tcPr marT="45725" marB="45725" marR="91450" marL="91450"/>
                </a:tc>
              </a:tr>
              <a:tr h="370850">
                <a:tc>
                  <a:txBody>
                    <a:bodyPr/>
                    <a:lstStyle/>
                    <a:p>
                      <a:pPr indent="0" lvl="0" marL="0" marR="0" rtl="0" algn="l">
                        <a:spcBef>
                          <a:spcPts val="0"/>
                        </a:spcBef>
                        <a:spcAft>
                          <a:spcPts val="0"/>
                        </a:spcAft>
                        <a:buNone/>
                      </a:pPr>
                      <a:r>
                        <a:rPr lang="en-US" sz="1800"/>
                        <a:t>T</a:t>
                      </a:r>
                      <a:endParaRPr/>
                    </a:p>
                  </a:txBody>
                  <a:tcPr marT="45725" marB="45725" marR="91450" marL="91450"/>
                </a:tc>
                <a:tc>
                  <a:txBody>
                    <a:bodyPr/>
                    <a:lstStyle/>
                    <a:p>
                      <a:pPr indent="0" lvl="0" marL="0" marR="0" rtl="0" algn="l">
                        <a:spcBef>
                          <a:spcPts val="0"/>
                        </a:spcBef>
                        <a:spcAft>
                          <a:spcPts val="0"/>
                        </a:spcAft>
                        <a:buNone/>
                      </a:pPr>
                      <a:r>
                        <a:rPr lang="en-US" sz="1800"/>
                        <a:t>F</a:t>
                      </a:r>
                      <a:endParaRPr/>
                    </a:p>
                  </a:txBody>
                  <a:tcPr marT="45725" marB="45725" marR="91450" marL="91450"/>
                </a:tc>
                <a:tc>
                  <a:txBody>
                    <a:bodyPr/>
                    <a:lstStyle/>
                    <a:p>
                      <a:pPr indent="0" lvl="0" marL="0" marR="0" rtl="0" algn="l">
                        <a:spcBef>
                          <a:spcPts val="0"/>
                        </a:spcBef>
                        <a:spcAft>
                          <a:spcPts val="0"/>
                        </a:spcAft>
                        <a:buNone/>
                      </a:pPr>
                      <a:r>
                        <a:rPr lang="en-US" sz="1800"/>
                        <a:t>F</a:t>
                      </a:r>
                      <a:endParaRPr/>
                    </a:p>
                  </a:txBody>
                  <a:tcPr marT="45725" marB="45725" marR="91450" marL="91450"/>
                </a:tc>
                <a:tc>
                  <a:txBody>
                    <a:bodyPr/>
                    <a:lstStyle/>
                    <a:p>
                      <a:pPr indent="0" lvl="0" marL="0" marR="0" rtl="0" algn="l">
                        <a:spcBef>
                          <a:spcPts val="0"/>
                        </a:spcBef>
                        <a:spcAft>
                          <a:spcPts val="0"/>
                        </a:spcAft>
                        <a:buNone/>
                      </a:pPr>
                      <a:r>
                        <a:rPr lang="en-US" sz="1800"/>
                        <a:t>F</a:t>
                      </a:r>
                      <a:endParaRPr/>
                    </a:p>
                  </a:txBody>
                  <a:tcPr marT="45725" marB="45725" marR="91450" marL="91450"/>
                </a:tc>
                <a:tc>
                  <a:txBody>
                    <a:bodyPr/>
                    <a:lstStyle/>
                    <a:p>
                      <a:pPr indent="0" lvl="0" marL="0" marR="0" rtl="0" algn="l">
                        <a:spcBef>
                          <a:spcPts val="0"/>
                        </a:spcBef>
                        <a:spcAft>
                          <a:spcPts val="0"/>
                        </a:spcAft>
                        <a:buNone/>
                      </a:pPr>
                      <a:r>
                        <a:rPr lang="en-US" sz="1800"/>
                        <a:t>F</a:t>
                      </a:r>
                      <a:endParaRPr/>
                    </a:p>
                  </a:txBody>
                  <a:tcPr marT="45725" marB="45725" marR="91450" marL="91450"/>
                </a:tc>
              </a:tr>
              <a:tr h="370850">
                <a:tc>
                  <a:txBody>
                    <a:bodyPr/>
                    <a:lstStyle/>
                    <a:p>
                      <a:pPr indent="0" lvl="0" marL="0" marR="0" rtl="0" algn="l">
                        <a:spcBef>
                          <a:spcPts val="0"/>
                        </a:spcBef>
                        <a:spcAft>
                          <a:spcPts val="0"/>
                        </a:spcAft>
                        <a:buNone/>
                      </a:pPr>
                      <a:r>
                        <a:rPr lang="en-US" sz="1800"/>
                        <a:t>F</a:t>
                      </a:r>
                      <a:endParaRPr/>
                    </a:p>
                  </a:txBody>
                  <a:tcPr marT="45725" marB="45725" marR="91450" marL="91450"/>
                </a:tc>
                <a:tc>
                  <a:txBody>
                    <a:bodyPr/>
                    <a:lstStyle/>
                    <a:p>
                      <a:pPr indent="0" lvl="0" marL="0" marR="0" rtl="0" algn="l">
                        <a:spcBef>
                          <a:spcPts val="0"/>
                        </a:spcBef>
                        <a:spcAft>
                          <a:spcPts val="0"/>
                        </a:spcAft>
                        <a:buNone/>
                      </a:pPr>
                      <a:r>
                        <a:rPr lang="en-US" sz="1800"/>
                        <a:t>T</a:t>
                      </a:r>
                      <a:endParaRPr/>
                    </a:p>
                  </a:txBody>
                  <a:tcPr marT="45725" marB="45725" marR="91450" marL="91450"/>
                </a:tc>
                <a:tc>
                  <a:txBody>
                    <a:bodyPr/>
                    <a:lstStyle/>
                    <a:p>
                      <a:pPr indent="0" lvl="0" marL="0" marR="0" rtl="0" algn="l">
                        <a:spcBef>
                          <a:spcPts val="0"/>
                        </a:spcBef>
                        <a:spcAft>
                          <a:spcPts val="0"/>
                        </a:spcAft>
                        <a:buNone/>
                      </a:pPr>
                      <a:r>
                        <a:rPr lang="en-US" sz="1800"/>
                        <a:t>T</a:t>
                      </a:r>
                      <a:endParaRPr/>
                    </a:p>
                  </a:txBody>
                  <a:tcPr marT="45725" marB="45725" marR="91450" marL="91450"/>
                </a:tc>
                <a:tc>
                  <a:txBody>
                    <a:bodyPr/>
                    <a:lstStyle/>
                    <a:p>
                      <a:pPr indent="0" lvl="0" marL="0" marR="0" rtl="0" algn="l">
                        <a:spcBef>
                          <a:spcPts val="0"/>
                        </a:spcBef>
                        <a:spcAft>
                          <a:spcPts val="0"/>
                        </a:spcAft>
                        <a:buNone/>
                      </a:pPr>
                      <a:r>
                        <a:rPr lang="en-US" sz="1800"/>
                        <a:t>T</a:t>
                      </a:r>
                      <a:endParaRPr/>
                    </a:p>
                  </a:txBody>
                  <a:tcPr marT="45725" marB="45725" marR="91450" marL="91450"/>
                </a:tc>
                <a:tc>
                  <a:txBody>
                    <a:bodyPr/>
                    <a:lstStyle/>
                    <a:p>
                      <a:pPr indent="0" lvl="0" marL="0" marR="0" rtl="0" algn="l">
                        <a:spcBef>
                          <a:spcPts val="0"/>
                        </a:spcBef>
                        <a:spcAft>
                          <a:spcPts val="0"/>
                        </a:spcAft>
                        <a:buNone/>
                      </a:pPr>
                      <a:r>
                        <a:rPr lang="en-US" sz="1800"/>
                        <a:t>T</a:t>
                      </a:r>
                      <a:endParaRPr/>
                    </a:p>
                  </a:txBody>
                  <a:tcPr marT="45725" marB="45725" marR="91450" marL="91450"/>
                </a:tc>
              </a:tr>
              <a:tr h="370850">
                <a:tc>
                  <a:txBody>
                    <a:bodyPr/>
                    <a:lstStyle/>
                    <a:p>
                      <a:pPr indent="0" lvl="0" marL="0" marR="0" rtl="0" algn="l">
                        <a:spcBef>
                          <a:spcPts val="0"/>
                        </a:spcBef>
                        <a:spcAft>
                          <a:spcPts val="0"/>
                        </a:spcAft>
                        <a:buNone/>
                      </a:pPr>
                      <a:r>
                        <a:rPr lang="en-US" sz="1800"/>
                        <a:t>F</a:t>
                      </a:r>
                      <a:endParaRPr/>
                    </a:p>
                  </a:txBody>
                  <a:tcPr marT="45725" marB="45725" marR="91450" marL="91450"/>
                </a:tc>
                <a:tc>
                  <a:txBody>
                    <a:bodyPr/>
                    <a:lstStyle/>
                    <a:p>
                      <a:pPr indent="0" lvl="0" marL="0" marR="0" rtl="0" algn="l">
                        <a:spcBef>
                          <a:spcPts val="0"/>
                        </a:spcBef>
                        <a:spcAft>
                          <a:spcPts val="0"/>
                        </a:spcAft>
                        <a:buNone/>
                      </a:pPr>
                      <a:r>
                        <a:rPr lang="en-US" sz="1800"/>
                        <a:t>F</a:t>
                      </a:r>
                      <a:endParaRPr/>
                    </a:p>
                  </a:txBody>
                  <a:tcPr marT="45725" marB="45725" marR="91450" marL="91450"/>
                </a:tc>
                <a:tc>
                  <a:txBody>
                    <a:bodyPr/>
                    <a:lstStyle/>
                    <a:p>
                      <a:pPr indent="0" lvl="0" marL="0" marR="0" rtl="0" algn="l">
                        <a:spcBef>
                          <a:spcPts val="0"/>
                        </a:spcBef>
                        <a:spcAft>
                          <a:spcPts val="0"/>
                        </a:spcAft>
                        <a:buNone/>
                      </a:pPr>
                      <a:r>
                        <a:rPr lang="en-US" sz="1800"/>
                        <a:t>T</a:t>
                      </a:r>
                      <a:endParaRPr/>
                    </a:p>
                  </a:txBody>
                  <a:tcPr marT="45725" marB="45725" marR="91450" marL="91450"/>
                </a:tc>
                <a:tc>
                  <a:txBody>
                    <a:bodyPr/>
                    <a:lstStyle/>
                    <a:p>
                      <a:pPr indent="0" lvl="0" marL="0" marR="0" rtl="0" algn="l">
                        <a:spcBef>
                          <a:spcPts val="0"/>
                        </a:spcBef>
                        <a:spcAft>
                          <a:spcPts val="0"/>
                        </a:spcAft>
                        <a:buNone/>
                      </a:pPr>
                      <a:r>
                        <a:rPr lang="en-US" sz="1800"/>
                        <a:t>F</a:t>
                      </a:r>
                      <a:endParaRPr/>
                    </a:p>
                  </a:txBody>
                  <a:tcPr marT="45725" marB="45725" marR="91450" marL="91450"/>
                </a:tc>
                <a:tc>
                  <a:txBody>
                    <a:bodyPr/>
                    <a:lstStyle/>
                    <a:p>
                      <a:pPr indent="0" lvl="0" marL="0" marR="0" rtl="0" algn="l">
                        <a:spcBef>
                          <a:spcPts val="0"/>
                        </a:spcBef>
                        <a:spcAft>
                          <a:spcPts val="0"/>
                        </a:spcAft>
                        <a:buNone/>
                      </a:pPr>
                      <a:r>
                        <a:rPr lang="en-US" sz="1800"/>
                        <a:t>T</a:t>
                      </a:r>
                      <a:endParaRPr/>
                    </a:p>
                  </a:txBody>
                  <a:tcPr marT="45725" marB="45725" marR="91450" marL="91450"/>
                </a:tc>
              </a:tr>
            </a:tbl>
          </a:graphicData>
        </a:graphic>
      </p:graphicFrame>
      <p:sp>
        <p:nvSpPr>
          <p:cNvPr descr="The rectangle with rounded edges highlights the letter T in row 4, column 4 and the letter T in row 4, column 5." id="229" name="Google Shape;229;p18"/>
          <p:cNvSpPr/>
          <p:nvPr/>
        </p:nvSpPr>
        <p:spPr>
          <a:xfrm>
            <a:off x="7162800" y="5638800"/>
            <a:ext cx="1524000" cy="304800"/>
          </a:xfrm>
          <a:prstGeom prst="roundRect">
            <a:avLst>
              <a:gd fmla="val 16667" name="adj"/>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19"/>
          <p:cNvSpPr/>
          <p:nvPr>
            <p:ph type="title"/>
          </p:nvPr>
        </p:nvSpPr>
        <p:spPr>
          <a:xfrm>
            <a:off x="762000" y="762000"/>
            <a:ext cx="7924800" cy="11430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rPr lang="en-US"/>
              <a:t>Negation: Example B, 1</a:t>
            </a:r>
            <a:endParaRPr/>
          </a:p>
        </p:txBody>
      </p:sp>
      <p:sp>
        <p:nvSpPr>
          <p:cNvPr id="235" name="Google Shape;235;p19"/>
          <p:cNvSpPr txBox="1"/>
          <p:nvPr>
            <p:ph idx="1" type="body"/>
          </p:nvPr>
        </p:nvSpPr>
        <p:spPr>
          <a:xfrm>
            <a:off x="11052250" y="-1819275"/>
            <a:ext cx="7692900" cy="3724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100"/>
              <a:buNone/>
            </a:pPr>
            <a:r>
              <a:rPr lang="en-US"/>
              <a:t>Argument: Frank does not drive a truck. So, Frank does not drive a truck, and Vinny does not drive a minivan.</a:t>
            </a:r>
            <a:endParaRPr/>
          </a:p>
          <a:p>
            <a:pPr indent="-457200" lvl="0" marL="457200" rtl="0" algn="l">
              <a:spcBef>
                <a:spcPts val="480"/>
              </a:spcBef>
              <a:spcAft>
                <a:spcPts val="0"/>
              </a:spcAft>
              <a:buSzPts val="1800"/>
              <a:buFont typeface="Arial"/>
              <a:buChar char="•"/>
            </a:pPr>
            <a:r>
              <a:rPr lang="en-US" sz="2400"/>
              <a:t>Symbolic form</a:t>
            </a:r>
            <a:endParaRPr/>
          </a:p>
          <a:p>
            <a:pPr indent="-457200" lvl="1" marL="852488" rtl="0" algn="l">
              <a:spcBef>
                <a:spcPts val="440"/>
              </a:spcBef>
              <a:spcAft>
                <a:spcPts val="0"/>
              </a:spcAft>
              <a:buSzPts val="1650"/>
              <a:buChar char="•"/>
            </a:pPr>
            <a:r>
              <a:rPr lang="en-US" sz="2200"/>
              <a:t>~p</a:t>
            </a:r>
            <a:endParaRPr/>
          </a:p>
          <a:p>
            <a:pPr indent="-457200" lvl="1" marL="852488" rtl="0" algn="l">
              <a:spcBef>
                <a:spcPts val="440"/>
              </a:spcBef>
              <a:spcAft>
                <a:spcPts val="0"/>
              </a:spcAft>
              <a:buSzPts val="1650"/>
              <a:buChar char="•"/>
            </a:pPr>
            <a:r>
              <a:rPr lang="en-US" sz="2200"/>
              <a:t>∴ ~p &amp; ~q</a:t>
            </a:r>
            <a:endParaRPr/>
          </a:p>
          <a:p>
            <a:pPr indent="-457200" lvl="0" marL="457200" rtl="0" algn="l">
              <a:spcBef>
                <a:spcPts val="480"/>
              </a:spcBef>
              <a:spcAft>
                <a:spcPts val="0"/>
              </a:spcAft>
              <a:buSzPts val="1800"/>
              <a:buFont typeface="Arial"/>
              <a:buChar char="•"/>
            </a:pPr>
            <a:r>
              <a:rPr lang="en-US" sz="2400"/>
              <a:t>Truth table</a:t>
            </a:r>
            <a:endParaRPr/>
          </a:p>
        </p:txBody>
      </p:sp>
      <p:graphicFrame>
        <p:nvGraphicFramePr>
          <p:cNvPr id="236" name="Google Shape;236;p19"/>
          <p:cNvGraphicFramePr/>
          <p:nvPr/>
        </p:nvGraphicFramePr>
        <p:xfrm>
          <a:off x="3810000" y="4343400"/>
          <a:ext cx="3000000" cy="3000000"/>
        </p:xfrm>
        <a:graphic>
          <a:graphicData uri="http://schemas.openxmlformats.org/drawingml/2006/table">
            <a:tbl>
              <a:tblPr bandRow="1" firstRow="1">
                <a:noFill/>
                <a:tableStyleId>{B147D857-545D-4D97-AEB9-B67025C2B9C7}</a:tableStyleId>
              </a:tblPr>
              <a:tblGrid>
                <a:gridCol w="609600"/>
                <a:gridCol w="762000"/>
                <a:gridCol w="762000"/>
                <a:gridCol w="762000"/>
                <a:gridCol w="762000"/>
                <a:gridCol w="1371600"/>
              </a:tblGrid>
              <a:tr h="370850">
                <a:tc>
                  <a:txBody>
                    <a:bodyPr/>
                    <a:lstStyle/>
                    <a:p>
                      <a:pPr indent="0" lvl="0" marL="0" marR="0" rtl="0" algn="l">
                        <a:spcBef>
                          <a:spcPts val="0"/>
                        </a:spcBef>
                        <a:spcAft>
                          <a:spcPts val="0"/>
                        </a:spcAft>
                        <a:buNone/>
                      </a:pPr>
                      <a:r>
                        <a:rPr lang="en-US" sz="1800"/>
                        <a:t>p</a:t>
                      </a:r>
                      <a:endParaRPr/>
                    </a:p>
                  </a:txBody>
                  <a:tcPr marT="45725" marB="45725" marR="91450" marL="91450"/>
                </a:tc>
                <a:tc>
                  <a:txBody>
                    <a:bodyPr/>
                    <a:lstStyle/>
                    <a:p>
                      <a:pPr indent="0" lvl="0" marL="0" marR="0" rtl="0" algn="l">
                        <a:spcBef>
                          <a:spcPts val="0"/>
                        </a:spcBef>
                        <a:spcAft>
                          <a:spcPts val="0"/>
                        </a:spcAft>
                        <a:buNone/>
                      </a:pPr>
                      <a:r>
                        <a:rPr lang="en-US" sz="1800"/>
                        <a:t>q</a:t>
                      </a:r>
                      <a:endParaRPr/>
                    </a:p>
                  </a:txBody>
                  <a:tcPr marT="45725" marB="45725" marR="91450" marL="91450"/>
                </a:tc>
                <a:tc>
                  <a:txBody>
                    <a:bodyPr/>
                    <a:lstStyle/>
                    <a:p>
                      <a:pPr indent="0" lvl="0" marL="0" marR="0" rtl="0" algn="l">
                        <a:spcBef>
                          <a:spcPts val="0"/>
                        </a:spcBef>
                        <a:spcAft>
                          <a:spcPts val="0"/>
                        </a:spcAft>
                        <a:buNone/>
                      </a:pPr>
                      <a:r>
                        <a:rPr lang="en-US" sz="1800"/>
                        <a:t>~p</a:t>
                      </a:r>
                      <a:endParaRPr/>
                    </a:p>
                  </a:txBody>
                  <a:tcPr marT="45725" marB="45725" marR="91450" marL="91450"/>
                </a:tc>
                <a:tc>
                  <a:txBody>
                    <a:bodyPr/>
                    <a:lstStyle/>
                    <a:p>
                      <a:pPr indent="0" lvl="0" marL="0" marR="0" rtl="0" algn="l">
                        <a:spcBef>
                          <a:spcPts val="0"/>
                        </a:spcBef>
                        <a:spcAft>
                          <a:spcPts val="0"/>
                        </a:spcAft>
                        <a:buNone/>
                      </a:pPr>
                      <a:r>
                        <a:rPr lang="en-US" sz="1800"/>
                        <a:t>~q</a:t>
                      </a:r>
                      <a:endParaRPr/>
                    </a:p>
                  </a:txBody>
                  <a:tcPr marT="45725" marB="45725" marR="91450" marL="91450"/>
                </a:tc>
                <a:tc>
                  <a:txBody>
                    <a:bodyPr/>
                    <a:lstStyle/>
                    <a:p>
                      <a:pPr indent="0" lvl="0" marL="0" marR="0" rtl="0" algn="l">
                        <a:spcBef>
                          <a:spcPts val="0"/>
                        </a:spcBef>
                        <a:spcAft>
                          <a:spcPts val="0"/>
                        </a:spcAft>
                        <a:buNone/>
                      </a:pPr>
                      <a:r>
                        <a:rPr lang="en-US" sz="1800"/>
                        <a:t>~p*</a:t>
                      </a:r>
                      <a:endParaRPr/>
                    </a:p>
                  </a:txBody>
                  <a:tcPr marT="45725" marB="45725" marR="91450" marL="91450"/>
                </a:tc>
                <a:tc>
                  <a:txBody>
                    <a:bodyPr/>
                    <a:lstStyle/>
                    <a:p>
                      <a:pPr indent="0" lvl="0" marL="0" marR="0" rtl="0" algn="l">
                        <a:spcBef>
                          <a:spcPts val="0"/>
                        </a:spcBef>
                        <a:spcAft>
                          <a:spcPts val="0"/>
                        </a:spcAft>
                        <a:buNone/>
                      </a:pPr>
                      <a:r>
                        <a:rPr lang="en-US" sz="1800"/>
                        <a:t>~p &amp; ~q</a:t>
                      </a:r>
                      <a:r>
                        <a:rPr i="1" lang="en-US" sz="1800"/>
                        <a:t>C</a:t>
                      </a:r>
                      <a:endParaRPr/>
                    </a:p>
                  </a:txBody>
                  <a:tcPr marT="45725" marB="45725" marR="91450" marL="91450"/>
                </a:tc>
              </a:tr>
              <a:tr h="370850">
                <a:tc>
                  <a:txBody>
                    <a:bodyPr/>
                    <a:lstStyle/>
                    <a:p>
                      <a:pPr indent="0" lvl="0" marL="0" marR="0" rtl="0" algn="l">
                        <a:spcBef>
                          <a:spcPts val="0"/>
                        </a:spcBef>
                        <a:spcAft>
                          <a:spcPts val="0"/>
                        </a:spcAft>
                        <a:buNone/>
                      </a:pPr>
                      <a:r>
                        <a:rPr lang="en-US" sz="1800"/>
                        <a:t>T</a:t>
                      </a:r>
                      <a:endParaRPr/>
                    </a:p>
                  </a:txBody>
                  <a:tcPr marT="45725" marB="45725" marR="91450" marL="91450"/>
                </a:tc>
                <a:tc>
                  <a:txBody>
                    <a:bodyPr/>
                    <a:lstStyle/>
                    <a:p>
                      <a:pPr indent="0" lvl="0" marL="0" marR="0" rtl="0" algn="l">
                        <a:spcBef>
                          <a:spcPts val="0"/>
                        </a:spcBef>
                        <a:spcAft>
                          <a:spcPts val="0"/>
                        </a:spcAft>
                        <a:buNone/>
                      </a:pPr>
                      <a:r>
                        <a:rPr lang="en-US" sz="1800"/>
                        <a:t>T</a:t>
                      </a:r>
                      <a:endParaRPr/>
                    </a:p>
                  </a:txBody>
                  <a:tcPr marT="45725" marB="45725" marR="91450" marL="91450"/>
                </a:tc>
                <a:tc>
                  <a:txBody>
                    <a:bodyPr/>
                    <a:lstStyle/>
                    <a:p>
                      <a:pPr indent="0" lvl="0" marL="0" marR="0" rtl="0" algn="l">
                        <a:spcBef>
                          <a:spcPts val="0"/>
                        </a:spcBef>
                        <a:spcAft>
                          <a:spcPts val="0"/>
                        </a:spcAft>
                        <a:buNone/>
                      </a:pPr>
                      <a:r>
                        <a:rPr lang="en-US" sz="1800"/>
                        <a:t>F</a:t>
                      </a:r>
                      <a:endParaRPr/>
                    </a:p>
                  </a:txBody>
                  <a:tcPr marT="45725" marB="45725" marR="91450" marL="91450"/>
                </a:tc>
                <a:tc>
                  <a:txBody>
                    <a:bodyPr/>
                    <a:lstStyle/>
                    <a:p>
                      <a:pPr indent="0" lvl="0" marL="0" marR="0" rtl="0" algn="l">
                        <a:spcBef>
                          <a:spcPts val="0"/>
                        </a:spcBef>
                        <a:spcAft>
                          <a:spcPts val="0"/>
                        </a:spcAft>
                        <a:buNone/>
                      </a:pPr>
                      <a:r>
                        <a:rPr lang="en-US" sz="1800"/>
                        <a:t>F</a:t>
                      </a:r>
                      <a:endParaRPr/>
                    </a:p>
                  </a:txBody>
                  <a:tcPr marT="45725" marB="45725" marR="91450" marL="91450"/>
                </a:tc>
                <a:tc>
                  <a:txBody>
                    <a:bodyPr/>
                    <a:lstStyle/>
                    <a:p>
                      <a:pPr indent="0" lvl="0" marL="0" marR="0" rtl="0" algn="l">
                        <a:spcBef>
                          <a:spcPts val="0"/>
                        </a:spcBef>
                        <a:spcAft>
                          <a:spcPts val="0"/>
                        </a:spcAft>
                        <a:buNone/>
                      </a:pPr>
                      <a:r>
                        <a:rPr lang="en-US" sz="1800"/>
                        <a:t>F</a:t>
                      </a:r>
                      <a:endParaRPr/>
                    </a:p>
                  </a:txBody>
                  <a:tcPr marT="45725" marB="45725" marR="91450" marL="91450"/>
                </a:tc>
                <a:tc>
                  <a:txBody>
                    <a:bodyPr/>
                    <a:lstStyle/>
                    <a:p>
                      <a:pPr indent="0" lvl="0" marL="0" marR="0" rtl="0" algn="l">
                        <a:spcBef>
                          <a:spcPts val="0"/>
                        </a:spcBef>
                        <a:spcAft>
                          <a:spcPts val="0"/>
                        </a:spcAft>
                        <a:buNone/>
                      </a:pPr>
                      <a:r>
                        <a:rPr i="0" lang="en-US" sz="1800"/>
                        <a:t>F</a:t>
                      </a:r>
                      <a:endParaRPr/>
                    </a:p>
                  </a:txBody>
                  <a:tcPr marT="45725" marB="45725" marR="91450" marL="91450"/>
                </a:tc>
              </a:tr>
              <a:tr h="370850">
                <a:tc>
                  <a:txBody>
                    <a:bodyPr/>
                    <a:lstStyle/>
                    <a:p>
                      <a:pPr indent="0" lvl="0" marL="0" marR="0" rtl="0" algn="l">
                        <a:spcBef>
                          <a:spcPts val="0"/>
                        </a:spcBef>
                        <a:spcAft>
                          <a:spcPts val="0"/>
                        </a:spcAft>
                        <a:buNone/>
                      </a:pPr>
                      <a:r>
                        <a:rPr lang="en-US" sz="1800"/>
                        <a:t>T</a:t>
                      </a:r>
                      <a:endParaRPr/>
                    </a:p>
                  </a:txBody>
                  <a:tcPr marT="45725" marB="45725" marR="91450" marL="91450"/>
                </a:tc>
                <a:tc>
                  <a:txBody>
                    <a:bodyPr/>
                    <a:lstStyle/>
                    <a:p>
                      <a:pPr indent="0" lvl="0" marL="0" marR="0" rtl="0" algn="l">
                        <a:spcBef>
                          <a:spcPts val="0"/>
                        </a:spcBef>
                        <a:spcAft>
                          <a:spcPts val="0"/>
                        </a:spcAft>
                        <a:buNone/>
                      </a:pPr>
                      <a:r>
                        <a:rPr lang="en-US" sz="1800"/>
                        <a:t>F</a:t>
                      </a:r>
                      <a:endParaRPr/>
                    </a:p>
                  </a:txBody>
                  <a:tcPr marT="45725" marB="45725" marR="91450" marL="91450"/>
                </a:tc>
                <a:tc>
                  <a:txBody>
                    <a:bodyPr/>
                    <a:lstStyle/>
                    <a:p>
                      <a:pPr indent="0" lvl="0" marL="0" marR="0" rtl="0" algn="l">
                        <a:spcBef>
                          <a:spcPts val="0"/>
                        </a:spcBef>
                        <a:spcAft>
                          <a:spcPts val="0"/>
                        </a:spcAft>
                        <a:buNone/>
                      </a:pPr>
                      <a:r>
                        <a:rPr lang="en-US" sz="1800"/>
                        <a:t>F</a:t>
                      </a:r>
                      <a:endParaRPr/>
                    </a:p>
                  </a:txBody>
                  <a:tcPr marT="45725" marB="45725" marR="91450" marL="91450"/>
                </a:tc>
                <a:tc>
                  <a:txBody>
                    <a:bodyPr/>
                    <a:lstStyle/>
                    <a:p>
                      <a:pPr indent="0" lvl="0" marL="0" marR="0" rtl="0" algn="l">
                        <a:spcBef>
                          <a:spcPts val="0"/>
                        </a:spcBef>
                        <a:spcAft>
                          <a:spcPts val="0"/>
                        </a:spcAft>
                        <a:buNone/>
                      </a:pPr>
                      <a:r>
                        <a:rPr lang="en-US" sz="1800"/>
                        <a:t>T</a:t>
                      </a:r>
                      <a:endParaRPr/>
                    </a:p>
                  </a:txBody>
                  <a:tcPr marT="45725" marB="45725" marR="91450" marL="91450"/>
                </a:tc>
                <a:tc>
                  <a:txBody>
                    <a:bodyPr/>
                    <a:lstStyle/>
                    <a:p>
                      <a:pPr indent="0" lvl="0" marL="0" marR="0" rtl="0" algn="l">
                        <a:spcBef>
                          <a:spcPts val="0"/>
                        </a:spcBef>
                        <a:spcAft>
                          <a:spcPts val="0"/>
                        </a:spcAft>
                        <a:buNone/>
                      </a:pPr>
                      <a:r>
                        <a:rPr lang="en-US" sz="1800"/>
                        <a:t>F</a:t>
                      </a:r>
                      <a:endParaRPr/>
                    </a:p>
                  </a:txBody>
                  <a:tcPr marT="45725" marB="45725" marR="91450" marL="91450"/>
                </a:tc>
                <a:tc>
                  <a:txBody>
                    <a:bodyPr/>
                    <a:lstStyle/>
                    <a:p>
                      <a:pPr indent="0" lvl="0" marL="0" marR="0" rtl="0" algn="l">
                        <a:spcBef>
                          <a:spcPts val="0"/>
                        </a:spcBef>
                        <a:spcAft>
                          <a:spcPts val="0"/>
                        </a:spcAft>
                        <a:buNone/>
                      </a:pPr>
                      <a:r>
                        <a:rPr i="0" lang="en-US" sz="1800"/>
                        <a:t>F</a:t>
                      </a:r>
                      <a:endParaRPr/>
                    </a:p>
                  </a:txBody>
                  <a:tcPr marT="45725" marB="45725" marR="91450" marL="91450"/>
                </a:tc>
              </a:tr>
              <a:tr h="370850">
                <a:tc>
                  <a:txBody>
                    <a:bodyPr/>
                    <a:lstStyle/>
                    <a:p>
                      <a:pPr indent="0" lvl="0" marL="0" marR="0" rtl="0" algn="l">
                        <a:spcBef>
                          <a:spcPts val="0"/>
                        </a:spcBef>
                        <a:spcAft>
                          <a:spcPts val="0"/>
                        </a:spcAft>
                        <a:buNone/>
                      </a:pPr>
                      <a:r>
                        <a:rPr lang="en-US" sz="1800"/>
                        <a:t>F</a:t>
                      </a:r>
                      <a:endParaRPr/>
                    </a:p>
                  </a:txBody>
                  <a:tcPr marT="45725" marB="45725" marR="91450" marL="91450"/>
                </a:tc>
                <a:tc>
                  <a:txBody>
                    <a:bodyPr/>
                    <a:lstStyle/>
                    <a:p>
                      <a:pPr indent="0" lvl="0" marL="0" marR="0" rtl="0" algn="l">
                        <a:spcBef>
                          <a:spcPts val="0"/>
                        </a:spcBef>
                        <a:spcAft>
                          <a:spcPts val="0"/>
                        </a:spcAft>
                        <a:buNone/>
                      </a:pPr>
                      <a:r>
                        <a:rPr lang="en-US" sz="1800"/>
                        <a:t>T</a:t>
                      </a:r>
                      <a:endParaRPr/>
                    </a:p>
                  </a:txBody>
                  <a:tcPr marT="45725" marB="45725" marR="91450" marL="91450"/>
                </a:tc>
                <a:tc>
                  <a:txBody>
                    <a:bodyPr/>
                    <a:lstStyle/>
                    <a:p>
                      <a:pPr indent="0" lvl="0" marL="0" marR="0" rtl="0" algn="l">
                        <a:spcBef>
                          <a:spcPts val="0"/>
                        </a:spcBef>
                        <a:spcAft>
                          <a:spcPts val="0"/>
                        </a:spcAft>
                        <a:buNone/>
                      </a:pPr>
                      <a:r>
                        <a:rPr lang="en-US" sz="1800"/>
                        <a:t>T</a:t>
                      </a:r>
                      <a:endParaRPr/>
                    </a:p>
                  </a:txBody>
                  <a:tcPr marT="45725" marB="45725" marR="91450" marL="91450"/>
                </a:tc>
                <a:tc>
                  <a:txBody>
                    <a:bodyPr/>
                    <a:lstStyle/>
                    <a:p>
                      <a:pPr indent="0" lvl="0" marL="0" marR="0" rtl="0" algn="l">
                        <a:spcBef>
                          <a:spcPts val="0"/>
                        </a:spcBef>
                        <a:spcAft>
                          <a:spcPts val="0"/>
                        </a:spcAft>
                        <a:buNone/>
                      </a:pPr>
                      <a:r>
                        <a:rPr lang="en-US" sz="1800"/>
                        <a:t>F</a:t>
                      </a:r>
                      <a:endParaRPr/>
                    </a:p>
                  </a:txBody>
                  <a:tcPr marT="45725" marB="45725" marR="91450" marL="91450"/>
                </a:tc>
                <a:tc>
                  <a:txBody>
                    <a:bodyPr/>
                    <a:lstStyle/>
                    <a:p>
                      <a:pPr indent="0" lvl="0" marL="0" marR="0" rtl="0" algn="l">
                        <a:spcBef>
                          <a:spcPts val="0"/>
                        </a:spcBef>
                        <a:spcAft>
                          <a:spcPts val="0"/>
                        </a:spcAft>
                        <a:buNone/>
                      </a:pPr>
                      <a:r>
                        <a:rPr lang="en-US" sz="1800"/>
                        <a:t>T</a:t>
                      </a:r>
                      <a:endParaRPr/>
                    </a:p>
                  </a:txBody>
                  <a:tcPr marT="45725" marB="45725" marR="91450" marL="91450"/>
                </a:tc>
                <a:tc>
                  <a:txBody>
                    <a:bodyPr/>
                    <a:lstStyle/>
                    <a:p>
                      <a:pPr indent="0" lvl="0" marL="0" marR="0" rtl="0" algn="l">
                        <a:spcBef>
                          <a:spcPts val="0"/>
                        </a:spcBef>
                        <a:spcAft>
                          <a:spcPts val="0"/>
                        </a:spcAft>
                        <a:buNone/>
                      </a:pPr>
                      <a:r>
                        <a:rPr i="0" lang="en-US" sz="1800"/>
                        <a:t>F</a:t>
                      </a:r>
                      <a:endParaRPr/>
                    </a:p>
                  </a:txBody>
                  <a:tcPr marT="45725" marB="45725" marR="91450" marL="91450"/>
                </a:tc>
              </a:tr>
              <a:tr h="370850">
                <a:tc>
                  <a:txBody>
                    <a:bodyPr/>
                    <a:lstStyle/>
                    <a:p>
                      <a:pPr indent="0" lvl="0" marL="0" marR="0" rtl="0" algn="l">
                        <a:spcBef>
                          <a:spcPts val="0"/>
                        </a:spcBef>
                        <a:spcAft>
                          <a:spcPts val="0"/>
                        </a:spcAft>
                        <a:buNone/>
                      </a:pPr>
                      <a:r>
                        <a:rPr lang="en-US" sz="1800"/>
                        <a:t>F</a:t>
                      </a:r>
                      <a:endParaRPr/>
                    </a:p>
                  </a:txBody>
                  <a:tcPr marT="45725" marB="45725" marR="91450" marL="91450"/>
                </a:tc>
                <a:tc>
                  <a:txBody>
                    <a:bodyPr/>
                    <a:lstStyle/>
                    <a:p>
                      <a:pPr indent="0" lvl="0" marL="0" marR="0" rtl="0" algn="l">
                        <a:spcBef>
                          <a:spcPts val="0"/>
                        </a:spcBef>
                        <a:spcAft>
                          <a:spcPts val="0"/>
                        </a:spcAft>
                        <a:buNone/>
                      </a:pPr>
                      <a:r>
                        <a:rPr lang="en-US" sz="1800"/>
                        <a:t>F</a:t>
                      </a:r>
                      <a:endParaRPr/>
                    </a:p>
                  </a:txBody>
                  <a:tcPr marT="45725" marB="45725" marR="91450" marL="91450"/>
                </a:tc>
                <a:tc>
                  <a:txBody>
                    <a:bodyPr/>
                    <a:lstStyle/>
                    <a:p>
                      <a:pPr indent="0" lvl="0" marL="0" marR="0" rtl="0" algn="l">
                        <a:spcBef>
                          <a:spcPts val="0"/>
                        </a:spcBef>
                        <a:spcAft>
                          <a:spcPts val="0"/>
                        </a:spcAft>
                        <a:buNone/>
                      </a:pPr>
                      <a:r>
                        <a:rPr lang="en-US" sz="1800"/>
                        <a:t>T</a:t>
                      </a:r>
                      <a:endParaRPr/>
                    </a:p>
                  </a:txBody>
                  <a:tcPr marT="45725" marB="45725" marR="91450" marL="91450"/>
                </a:tc>
                <a:tc>
                  <a:txBody>
                    <a:bodyPr/>
                    <a:lstStyle/>
                    <a:p>
                      <a:pPr indent="0" lvl="0" marL="0" marR="0" rtl="0" algn="l">
                        <a:spcBef>
                          <a:spcPts val="0"/>
                        </a:spcBef>
                        <a:spcAft>
                          <a:spcPts val="0"/>
                        </a:spcAft>
                        <a:buNone/>
                      </a:pPr>
                      <a:r>
                        <a:rPr lang="en-US" sz="1800"/>
                        <a:t>T</a:t>
                      </a:r>
                      <a:endParaRPr/>
                    </a:p>
                  </a:txBody>
                  <a:tcPr marT="45725" marB="45725" marR="91450" marL="91450"/>
                </a:tc>
                <a:tc>
                  <a:txBody>
                    <a:bodyPr/>
                    <a:lstStyle/>
                    <a:p>
                      <a:pPr indent="0" lvl="0" marL="0" marR="0" rtl="0" algn="l">
                        <a:spcBef>
                          <a:spcPts val="0"/>
                        </a:spcBef>
                        <a:spcAft>
                          <a:spcPts val="0"/>
                        </a:spcAft>
                        <a:buNone/>
                      </a:pPr>
                      <a:r>
                        <a:rPr lang="en-US" sz="1800"/>
                        <a:t>T</a:t>
                      </a:r>
                      <a:endParaRPr/>
                    </a:p>
                  </a:txBody>
                  <a:tcPr marT="45725" marB="45725" marR="91450" marL="91450"/>
                </a:tc>
                <a:tc>
                  <a:txBody>
                    <a:bodyPr/>
                    <a:lstStyle/>
                    <a:p>
                      <a:pPr indent="0" lvl="0" marL="0" marR="0" rtl="0" algn="l">
                        <a:spcBef>
                          <a:spcPts val="0"/>
                        </a:spcBef>
                        <a:spcAft>
                          <a:spcPts val="0"/>
                        </a:spcAft>
                        <a:buNone/>
                      </a:pPr>
                      <a:r>
                        <a:rPr i="0" lang="en-US" sz="1800"/>
                        <a:t>T</a:t>
                      </a:r>
                      <a:endParaRPr/>
                    </a:p>
                  </a:txBody>
                  <a:tcPr marT="45725" marB="45725" marR="91450" marL="91450"/>
                </a:tc>
              </a:tr>
            </a:tbl>
          </a:graphicData>
        </a:graphic>
      </p:graphicFrame>
      <p:sp>
        <p:nvSpPr>
          <p:cNvPr descr="The rectangle with rounded edges highlights the letter T in row 4, column 5 and the letter F in row 4, column 6." id="237" name="Google Shape;237;p19"/>
          <p:cNvSpPr/>
          <p:nvPr/>
        </p:nvSpPr>
        <p:spPr>
          <a:xfrm>
            <a:off x="6705600" y="5486400"/>
            <a:ext cx="1600200" cy="304800"/>
          </a:xfrm>
          <a:prstGeom prst="roundRect">
            <a:avLst>
              <a:gd fmla="val 16667" name="adj"/>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
          <p:cNvSpPr/>
          <p:nvPr>
            <p:ph type="title"/>
          </p:nvPr>
        </p:nvSpPr>
        <p:spPr>
          <a:xfrm>
            <a:off x="762000" y="762000"/>
            <a:ext cx="7924800" cy="11430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rPr lang="en-US"/>
              <a:t>Propositional Logic</a:t>
            </a:r>
            <a:endParaRPr/>
          </a:p>
        </p:txBody>
      </p:sp>
      <p:sp>
        <p:nvSpPr>
          <p:cNvPr id="120" name="Google Shape;120;p2"/>
          <p:cNvSpPr txBox="1"/>
          <p:nvPr>
            <p:ph idx="1" type="body"/>
          </p:nvPr>
        </p:nvSpPr>
        <p:spPr>
          <a:xfrm>
            <a:off x="838200" y="2362200"/>
            <a:ext cx="7693025" cy="372427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100"/>
              <a:buNone/>
            </a:pPr>
            <a:r>
              <a:rPr lang="en-US"/>
              <a:t>Symbolizing parts of arguments so that one can analyze whole arguments for validity</a:t>
            </a:r>
            <a:endParaRPr sz="2500"/>
          </a:p>
          <a:p>
            <a:pPr indent="0" lvl="0" marL="0" rtl="0" algn="l">
              <a:spcBef>
                <a:spcPts val="200"/>
              </a:spcBef>
              <a:spcAft>
                <a:spcPts val="0"/>
              </a:spcAft>
              <a:buSzPts val="750"/>
              <a:buNone/>
            </a:pPr>
            <a:r>
              <a:t/>
            </a:r>
            <a:endParaRPr i="1" sz="1000"/>
          </a:p>
          <a:p>
            <a:pPr indent="0" lvl="0" marL="0" rtl="0" algn="l">
              <a:spcBef>
                <a:spcPts val="560"/>
              </a:spcBef>
              <a:spcAft>
                <a:spcPts val="0"/>
              </a:spcAft>
              <a:buSzPts val="2100"/>
              <a:buNone/>
            </a:pPr>
            <a:r>
              <a:rPr lang="en-US"/>
              <a:t>The method for analyzing arguments for validity involves assigning variables to the different parts of the argument, just like in algebra</a:t>
            </a:r>
            <a:endParaRPr i="1" sz="25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20"/>
          <p:cNvSpPr/>
          <p:nvPr>
            <p:ph type="title"/>
          </p:nvPr>
        </p:nvSpPr>
        <p:spPr>
          <a:xfrm>
            <a:off x="762000" y="762000"/>
            <a:ext cx="7924800" cy="11430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rPr lang="en-US"/>
              <a:t>Negation: Example B, 2</a:t>
            </a:r>
            <a:endParaRPr/>
          </a:p>
        </p:txBody>
      </p:sp>
      <p:sp>
        <p:nvSpPr>
          <p:cNvPr id="243" name="Google Shape;243;p20"/>
          <p:cNvSpPr txBox="1"/>
          <p:nvPr>
            <p:ph idx="1" type="body"/>
          </p:nvPr>
        </p:nvSpPr>
        <p:spPr>
          <a:xfrm>
            <a:off x="838200" y="2362200"/>
            <a:ext cx="7693025" cy="3724275"/>
          </a:xfrm>
          <a:prstGeom prst="rect">
            <a:avLst/>
          </a:prstGeom>
          <a:noFill/>
          <a:ln>
            <a:noFill/>
          </a:ln>
        </p:spPr>
        <p:txBody>
          <a:bodyPr anchorCtr="0" anchor="t" bIns="45700" lIns="91425" spcFirstLastPara="1" rIns="91425" wrap="square" tIns="45700">
            <a:noAutofit/>
          </a:bodyPr>
          <a:lstStyle/>
          <a:p>
            <a:pPr indent="-457200" lvl="0" marL="457200" rtl="0" algn="l">
              <a:spcBef>
                <a:spcPts val="0"/>
              </a:spcBef>
              <a:spcAft>
                <a:spcPts val="0"/>
              </a:spcAft>
              <a:buSzPts val="1800"/>
              <a:buFont typeface="Arial"/>
              <a:buChar char="•"/>
            </a:pPr>
            <a:r>
              <a:rPr lang="en-US" sz="2400"/>
              <a:t>In the highlighted line, the premise is true and the conclusion is false</a:t>
            </a:r>
            <a:endParaRPr/>
          </a:p>
          <a:p>
            <a:pPr indent="-457200" lvl="1" marL="852488" rtl="0" algn="l">
              <a:spcBef>
                <a:spcPts val="440"/>
              </a:spcBef>
              <a:spcAft>
                <a:spcPts val="0"/>
              </a:spcAft>
              <a:buSzPts val="1650"/>
              <a:buChar char="•"/>
            </a:pPr>
            <a:r>
              <a:rPr lang="en-US" sz="2200"/>
              <a:t>Therefore, the argument form is invalid</a:t>
            </a:r>
            <a:endParaRPr/>
          </a:p>
        </p:txBody>
      </p:sp>
      <p:graphicFrame>
        <p:nvGraphicFramePr>
          <p:cNvPr id="244" name="Google Shape;244;p20"/>
          <p:cNvGraphicFramePr/>
          <p:nvPr/>
        </p:nvGraphicFramePr>
        <p:xfrm>
          <a:off x="3810000" y="4343400"/>
          <a:ext cx="3000000" cy="3000000"/>
        </p:xfrm>
        <a:graphic>
          <a:graphicData uri="http://schemas.openxmlformats.org/drawingml/2006/table">
            <a:tbl>
              <a:tblPr bandRow="1" firstRow="1">
                <a:noFill/>
                <a:tableStyleId>{B147D857-545D-4D97-AEB9-B67025C2B9C7}</a:tableStyleId>
              </a:tblPr>
              <a:tblGrid>
                <a:gridCol w="609600"/>
                <a:gridCol w="762000"/>
                <a:gridCol w="762000"/>
                <a:gridCol w="762000"/>
                <a:gridCol w="762000"/>
                <a:gridCol w="1371600"/>
              </a:tblGrid>
              <a:tr h="370850">
                <a:tc>
                  <a:txBody>
                    <a:bodyPr/>
                    <a:lstStyle/>
                    <a:p>
                      <a:pPr indent="0" lvl="0" marL="0" marR="0" rtl="0" algn="l">
                        <a:spcBef>
                          <a:spcPts val="0"/>
                        </a:spcBef>
                        <a:spcAft>
                          <a:spcPts val="0"/>
                        </a:spcAft>
                        <a:buNone/>
                      </a:pPr>
                      <a:r>
                        <a:rPr lang="en-US" sz="1800"/>
                        <a:t>p</a:t>
                      </a:r>
                      <a:endParaRPr/>
                    </a:p>
                  </a:txBody>
                  <a:tcPr marT="45725" marB="45725" marR="91450" marL="91450"/>
                </a:tc>
                <a:tc>
                  <a:txBody>
                    <a:bodyPr/>
                    <a:lstStyle/>
                    <a:p>
                      <a:pPr indent="0" lvl="0" marL="0" marR="0" rtl="0" algn="l">
                        <a:spcBef>
                          <a:spcPts val="0"/>
                        </a:spcBef>
                        <a:spcAft>
                          <a:spcPts val="0"/>
                        </a:spcAft>
                        <a:buNone/>
                      </a:pPr>
                      <a:r>
                        <a:rPr lang="en-US" sz="1800"/>
                        <a:t>q</a:t>
                      </a:r>
                      <a:endParaRPr/>
                    </a:p>
                  </a:txBody>
                  <a:tcPr marT="45725" marB="45725" marR="91450" marL="91450"/>
                </a:tc>
                <a:tc>
                  <a:txBody>
                    <a:bodyPr/>
                    <a:lstStyle/>
                    <a:p>
                      <a:pPr indent="0" lvl="0" marL="0" marR="0" rtl="0" algn="l">
                        <a:spcBef>
                          <a:spcPts val="0"/>
                        </a:spcBef>
                        <a:spcAft>
                          <a:spcPts val="0"/>
                        </a:spcAft>
                        <a:buNone/>
                      </a:pPr>
                      <a:r>
                        <a:rPr lang="en-US" sz="1800"/>
                        <a:t>~p</a:t>
                      </a:r>
                      <a:endParaRPr/>
                    </a:p>
                  </a:txBody>
                  <a:tcPr marT="45725" marB="45725" marR="91450" marL="91450"/>
                </a:tc>
                <a:tc>
                  <a:txBody>
                    <a:bodyPr/>
                    <a:lstStyle/>
                    <a:p>
                      <a:pPr indent="0" lvl="0" marL="0" marR="0" rtl="0" algn="l">
                        <a:spcBef>
                          <a:spcPts val="0"/>
                        </a:spcBef>
                        <a:spcAft>
                          <a:spcPts val="0"/>
                        </a:spcAft>
                        <a:buNone/>
                      </a:pPr>
                      <a:r>
                        <a:rPr lang="en-US" sz="1800"/>
                        <a:t>~q</a:t>
                      </a:r>
                      <a:endParaRPr/>
                    </a:p>
                  </a:txBody>
                  <a:tcPr marT="45725" marB="45725" marR="91450" marL="91450"/>
                </a:tc>
                <a:tc>
                  <a:txBody>
                    <a:bodyPr/>
                    <a:lstStyle/>
                    <a:p>
                      <a:pPr indent="0" lvl="0" marL="0" marR="0" rtl="0" algn="l">
                        <a:spcBef>
                          <a:spcPts val="0"/>
                        </a:spcBef>
                        <a:spcAft>
                          <a:spcPts val="0"/>
                        </a:spcAft>
                        <a:buNone/>
                      </a:pPr>
                      <a:r>
                        <a:rPr lang="en-US" sz="1800"/>
                        <a:t>~p*</a:t>
                      </a:r>
                      <a:endParaRPr/>
                    </a:p>
                  </a:txBody>
                  <a:tcPr marT="45725" marB="45725" marR="91450" marL="91450"/>
                </a:tc>
                <a:tc>
                  <a:txBody>
                    <a:bodyPr/>
                    <a:lstStyle/>
                    <a:p>
                      <a:pPr indent="0" lvl="0" marL="0" marR="0" rtl="0" algn="l">
                        <a:spcBef>
                          <a:spcPts val="0"/>
                        </a:spcBef>
                        <a:spcAft>
                          <a:spcPts val="0"/>
                        </a:spcAft>
                        <a:buNone/>
                      </a:pPr>
                      <a:r>
                        <a:rPr lang="en-US" sz="1800"/>
                        <a:t>~p &amp; ~q</a:t>
                      </a:r>
                      <a:r>
                        <a:rPr i="1" lang="en-US" sz="1800"/>
                        <a:t>C</a:t>
                      </a:r>
                      <a:endParaRPr/>
                    </a:p>
                  </a:txBody>
                  <a:tcPr marT="45725" marB="45725" marR="91450" marL="91450"/>
                </a:tc>
              </a:tr>
              <a:tr h="370850">
                <a:tc>
                  <a:txBody>
                    <a:bodyPr/>
                    <a:lstStyle/>
                    <a:p>
                      <a:pPr indent="0" lvl="0" marL="0" marR="0" rtl="0" algn="l">
                        <a:spcBef>
                          <a:spcPts val="0"/>
                        </a:spcBef>
                        <a:spcAft>
                          <a:spcPts val="0"/>
                        </a:spcAft>
                        <a:buNone/>
                      </a:pPr>
                      <a:r>
                        <a:rPr lang="en-US" sz="1800"/>
                        <a:t>T</a:t>
                      </a:r>
                      <a:endParaRPr/>
                    </a:p>
                  </a:txBody>
                  <a:tcPr marT="45725" marB="45725" marR="91450" marL="91450"/>
                </a:tc>
                <a:tc>
                  <a:txBody>
                    <a:bodyPr/>
                    <a:lstStyle/>
                    <a:p>
                      <a:pPr indent="0" lvl="0" marL="0" marR="0" rtl="0" algn="l">
                        <a:spcBef>
                          <a:spcPts val="0"/>
                        </a:spcBef>
                        <a:spcAft>
                          <a:spcPts val="0"/>
                        </a:spcAft>
                        <a:buNone/>
                      </a:pPr>
                      <a:r>
                        <a:rPr lang="en-US" sz="1800"/>
                        <a:t>T</a:t>
                      </a:r>
                      <a:endParaRPr/>
                    </a:p>
                  </a:txBody>
                  <a:tcPr marT="45725" marB="45725" marR="91450" marL="91450"/>
                </a:tc>
                <a:tc>
                  <a:txBody>
                    <a:bodyPr/>
                    <a:lstStyle/>
                    <a:p>
                      <a:pPr indent="0" lvl="0" marL="0" marR="0" rtl="0" algn="l">
                        <a:spcBef>
                          <a:spcPts val="0"/>
                        </a:spcBef>
                        <a:spcAft>
                          <a:spcPts val="0"/>
                        </a:spcAft>
                        <a:buNone/>
                      </a:pPr>
                      <a:r>
                        <a:rPr lang="en-US" sz="1800"/>
                        <a:t>F</a:t>
                      </a:r>
                      <a:endParaRPr/>
                    </a:p>
                  </a:txBody>
                  <a:tcPr marT="45725" marB="45725" marR="91450" marL="91450"/>
                </a:tc>
                <a:tc>
                  <a:txBody>
                    <a:bodyPr/>
                    <a:lstStyle/>
                    <a:p>
                      <a:pPr indent="0" lvl="0" marL="0" marR="0" rtl="0" algn="l">
                        <a:spcBef>
                          <a:spcPts val="0"/>
                        </a:spcBef>
                        <a:spcAft>
                          <a:spcPts val="0"/>
                        </a:spcAft>
                        <a:buNone/>
                      </a:pPr>
                      <a:r>
                        <a:rPr lang="en-US" sz="1800"/>
                        <a:t>F</a:t>
                      </a:r>
                      <a:endParaRPr/>
                    </a:p>
                  </a:txBody>
                  <a:tcPr marT="45725" marB="45725" marR="91450" marL="91450"/>
                </a:tc>
                <a:tc>
                  <a:txBody>
                    <a:bodyPr/>
                    <a:lstStyle/>
                    <a:p>
                      <a:pPr indent="0" lvl="0" marL="0" marR="0" rtl="0" algn="l">
                        <a:spcBef>
                          <a:spcPts val="0"/>
                        </a:spcBef>
                        <a:spcAft>
                          <a:spcPts val="0"/>
                        </a:spcAft>
                        <a:buNone/>
                      </a:pPr>
                      <a:r>
                        <a:rPr lang="en-US" sz="1800"/>
                        <a:t>F</a:t>
                      </a:r>
                      <a:endParaRPr/>
                    </a:p>
                  </a:txBody>
                  <a:tcPr marT="45725" marB="45725" marR="91450" marL="91450"/>
                </a:tc>
                <a:tc>
                  <a:txBody>
                    <a:bodyPr/>
                    <a:lstStyle/>
                    <a:p>
                      <a:pPr indent="0" lvl="0" marL="0" marR="0" rtl="0" algn="l">
                        <a:spcBef>
                          <a:spcPts val="0"/>
                        </a:spcBef>
                        <a:spcAft>
                          <a:spcPts val="0"/>
                        </a:spcAft>
                        <a:buNone/>
                      </a:pPr>
                      <a:r>
                        <a:rPr i="0" lang="en-US" sz="1800"/>
                        <a:t>F</a:t>
                      </a:r>
                      <a:endParaRPr/>
                    </a:p>
                  </a:txBody>
                  <a:tcPr marT="45725" marB="45725" marR="91450" marL="91450"/>
                </a:tc>
              </a:tr>
              <a:tr h="370850">
                <a:tc>
                  <a:txBody>
                    <a:bodyPr/>
                    <a:lstStyle/>
                    <a:p>
                      <a:pPr indent="0" lvl="0" marL="0" marR="0" rtl="0" algn="l">
                        <a:spcBef>
                          <a:spcPts val="0"/>
                        </a:spcBef>
                        <a:spcAft>
                          <a:spcPts val="0"/>
                        </a:spcAft>
                        <a:buNone/>
                      </a:pPr>
                      <a:r>
                        <a:rPr lang="en-US" sz="1800"/>
                        <a:t>T</a:t>
                      </a:r>
                      <a:endParaRPr/>
                    </a:p>
                  </a:txBody>
                  <a:tcPr marT="45725" marB="45725" marR="91450" marL="91450"/>
                </a:tc>
                <a:tc>
                  <a:txBody>
                    <a:bodyPr/>
                    <a:lstStyle/>
                    <a:p>
                      <a:pPr indent="0" lvl="0" marL="0" marR="0" rtl="0" algn="l">
                        <a:spcBef>
                          <a:spcPts val="0"/>
                        </a:spcBef>
                        <a:spcAft>
                          <a:spcPts val="0"/>
                        </a:spcAft>
                        <a:buNone/>
                      </a:pPr>
                      <a:r>
                        <a:rPr lang="en-US" sz="1800"/>
                        <a:t>F</a:t>
                      </a:r>
                      <a:endParaRPr/>
                    </a:p>
                  </a:txBody>
                  <a:tcPr marT="45725" marB="45725" marR="91450" marL="91450"/>
                </a:tc>
                <a:tc>
                  <a:txBody>
                    <a:bodyPr/>
                    <a:lstStyle/>
                    <a:p>
                      <a:pPr indent="0" lvl="0" marL="0" marR="0" rtl="0" algn="l">
                        <a:spcBef>
                          <a:spcPts val="0"/>
                        </a:spcBef>
                        <a:spcAft>
                          <a:spcPts val="0"/>
                        </a:spcAft>
                        <a:buNone/>
                      </a:pPr>
                      <a:r>
                        <a:rPr lang="en-US" sz="1800"/>
                        <a:t>F</a:t>
                      </a:r>
                      <a:endParaRPr/>
                    </a:p>
                  </a:txBody>
                  <a:tcPr marT="45725" marB="45725" marR="91450" marL="91450"/>
                </a:tc>
                <a:tc>
                  <a:txBody>
                    <a:bodyPr/>
                    <a:lstStyle/>
                    <a:p>
                      <a:pPr indent="0" lvl="0" marL="0" marR="0" rtl="0" algn="l">
                        <a:spcBef>
                          <a:spcPts val="0"/>
                        </a:spcBef>
                        <a:spcAft>
                          <a:spcPts val="0"/>
                        </a:spcAft>
                        <a:buNone/>
                      </a:pPr>
                      <a:r>
                        <a:rPr lang="en-US" sz="1800"/>
                        <a:t>T</a:t>
                      </a:r>
                      <a:endParaRPr/>
                    </a:p>
                  </a:txBody>
                  <a:tcPr marT="45725" marB="45725" marR="91450" marL="91450"/>
                </a:tc>
                <a:tc>
                  <a:txBody>
                    <a:bodyPr/>
                    <a:lstStyle/>
                    <a:p>
                      <a:pPr indent="0" lvl="0" marL="0" marR="0" rtl="0" algn="l">
                        <a:spcBef>
                          <a:spcPts val="0"/>
                        </a:spcBef>
                        <a:spcAft>
                          <a:spcPts val="0"/>
                        </a:spcAft>
                        <a:buNone/>
                      </a:pPr>
                      <a:r>
                        <a:rPr lang="en-US" sz="1800"/>
                        <a:t>F</a:t>
                      </a:r>
                      <a:endParaRPr/>
                    </a:p>
                  </a:txBody>
                  <a:tcPr marT="45725" marB="45725" marR="91450" marL="91450"/>
                </a:tc>
                <a:tc>
                  <a:txBody>
                    <a:bodyPr/>
                    <a:lstStyle/>
                    <a:p>
                      <a:pPr indent="0" lvl="0" marL="0" marR="0" rtl="0" algn="l">
                        <a:spcBef>
                          <a:spcPts val="0"/>
                        </a:spcBef>
                        <a:spcAft>
                          <a:spcPts val="0"/>
                        </a:spcAft>
                        <a:buNone/>
                      </a:pPr>
                      <a:r>
                        <a:rPr i="0" lang="en-US" sz="1800"/>
                        <a:t>F</a:t>
                      </a:r>
                      <a:endParaRPr/>
                    </a:p>
                  </a:txBody>
                  <a:tcPr marT="45725" marB="45725" marR="91450" marL="91450"/>
                </a:tc>
              </a:tr>
              <a:tr h="370850">
                <a:tc>
                  <a:txBody>
                    <a:bodyPr/>
                    <a:lstStyle/>
                    <a:p>
                      <a:pPr indent="0" lvl="0" marL="0" marR="0" rtl="0" algn="l">
                        <a:spcBef>
                          <a:spcPts val="0"/>
                        </a:spcBef>
                        <a:spcAft>
                          <a:spcPts val="0"/>
                        </a:spcAft>
                        <a:buNone/>
                      </a:pPr>
                      <a:r>
                        <a:rPr lang="en-US" sz="1800"/>
                        <a:t>F</a:t>
                      </a:r>
                      <a:endParaRPr/>
                    </a:p>
                  </a:txBody>
                  <a:tcPr marT="45725" marB="45725" marR="91450" marL="91450"/>
                </a:tc>
                <a:tc>
                  <a:txBody>
                    <a:bodyPr/>
                    <a:lstStyle/>
                    <a:p>
                      <a:pPr indent="0" lvl="0" marL="0" marR="0" rtl="0" algn="l">
                        <a:spcBef>
                          <a:spcPts val="0"/>
                        </a:spcBef>
                        <a:spcAft>
                          <a:spcPts val="0"/>
                        </a:spcAft>
                        <a:buNone/>
                      </a:pPr>
                      <a:r>
                        <a:rPr lang="en-US" sz="1800"/>
                        <a:t>T</a:t>
                      </a:r>
                      <a:endParaRPr/>
                    </a:p>
                  </a:txBody>
                  <a:tcPr marT="45725" marB="45725" marR="91450" marL="91450"/>
                </a:tc>
                <a:tc>
                  <a:txBody>
                    <a:bodyPr/>
                    <a:lstStyle/>
                    <a:p>
                      <a:pPr indent="0" lvl="0" marL="0" marR="0" rtl="0" algn="l">
                        <a:spcBef>
                          <a:spcPts val="0"/>
                        </a:spcBef>
                        <a:spcAft>
                          <a:spcPts val="0"/>
                        </a:spcAft>
                        <a:buNone/>
                      </a:pPr>
                      <a:r>
                        <a:rPr lang="en-US" sz="1800"/>
                        <a:t>T</a:t>
                      </a:r>
                      <a:endParaRPr/>
                    </a:p>
                  </a:txBody>
                  <a:tcPr marT="45725" marB="45725" marR="91450" marL="91450"/>
                </a:tc>
                <a:tc>
                  <a:txBody>
                    <a:bodyPr/>
                    <a:lstStyle/>
                    <a:p>
                      <a:pPr indent="0" lvl="0" marL="0" marR="0" rtl="0" algn="l">
                        <a:spcBef>
                          <a:spcPts val="0"/>
                        </a:spcBef>
                        <a:spcAft>
                          <a:spcPts val="0"/>
                        </a:spcAft>
                        <a:buNone/>
                      </a:pPr>
                      <a:r>
                        <a:rPr lang="en-US" sz="1800"/>
                        <a:t>F</a:t>
                      </a:r>
                      <a:endParaRPr/>
                    </a:p>
                  </a:txBody>
                  <a:tcPr marT="45725" marB="45725" marR="91450" marL="91450"/>
                </a:tc>
                <a:tc>
                  <a:txBody>
                    <a:bodyPr/>
                    <a:lstStyle/>
                    <a:p>
                      <a:pPr indent="0" lvl="0" marL="0" marR="0" rtl="0" algn="l">
                        <a:spcBef>
                          <a:spcPts val="0"/>
                        </a:spcBef>
                        <a:spcAft>
                          <a:spcPts val="0"/>
                        </a:spcAft>
                        <a:buNone/>
                      </a:pPr>
                      <a:r>
                        <a:rPr lang="en-US" sz="1800"/>
                        <a:t>T</a:t>
                      </a:r>
                      <a:endParaRPr/>
                    </a:p>
                  </a:txBody>
                  <a:tcPr marT="45725" marB="45725" marR="91450" marL="91450"/>
                </a:tc>
                <a:tc>
                  <a:txBody>
                    <a:bodyPr/>
                    <a:lstStyle/>
                    <a:p>
                      <a:pPr indent="0" lvl="0" marL="0" marR="0" rtl="0" algn="l">
                        <a:spcBef>
                          <a:spcPts val="0"/>
                        </a:spcBef>
                        <a:spcAft>
                          <a:spcPts val="0"/>
                        </a:spcAft>
                        <a:buNone/>
                      </a:pPr>
                      <a:r>
                        <a:rPr i="0" lang="en-US" sz="1800"/>
                        <a:t>F</a:t>
                      </a:r>
                      <a:endParaRPr/>
                    </a:p>
                  </a:txBody>
                  <a:tcPr marT="45725" marB="45725" marR="91450" marL="91450"/>
                </a:tc>
              </a:tr>
              <a:tr h="370850">
                <a:tc>
                  <a:txBody>
                    <a:bodyPr/>
                    <a:lstStyle/>
                    <a:p>
                      <a:pPr indent="0" lvl="0" marL="0" marR="0" rtl="0" algn="l">
                        <a:spcBef>
                          <a:spcPts val="0"/>
                        </a:spcBef>
                        <a:spcAft>
                          <a:spcPts val="0"/>
                        </a:spcAft>
                        <a:buNone/>
                      </a:pPr>
                      <a:r>
                        <a:rPr lang="en-US" sz="1800"/>
                        <a:t>F</a:t>
                      </a:r>
                      <a:endParaRPr/>
                    </a:p>
                  </a:txBody>
                  <a:tcPr marT="45725" marB="45725" marR="91450" marL="91450"/>
                </a:tc>
                <a:tc>
                  <a:txBody>
                    <a:bodyPr/>
                    <a:lstStyle/>
                    <a:p>
                      <a:pPr indent="0" lvl="0" marL="0" marR="0" rtl="0" algn="l">
                        <a:spcBef>
                          <a:spcPts val="0"/>
                        </a:spcBef>
                        <a:spcAft>
                          <a:spcPts val="0"/>
                        </a:spcAft>
                        <a:buNone/>
                      </a:pPr>
                      <a:r>
                        <a:rPr lang="en-US" sz="1800"/>
                        <a:t>F</a:t>
                      </a:r>
                      <a:endParaRPr/>
                    </a:p>
                  </a:txBody>
                  <a:tcPr marT="45725" marB="45725" marR="91450" marL="91450"/>
                </a:tc>
                <a:tc>
                  <a:txBody>
                    <a:bodyPr/>
                    <a:lstStyle/>
                    <a:p>
                      <a:pPr indent="0" lvl="0" marL="0" marR="0" rtl="0" algn="l">
                        <a:spcBef>
                          <a:spcPts val="0"/>
                        </a:spcBef>
                        <a:spcAft>
                          <a:spcPts val="0"/>
                        </a:spcAft>
                        <a:buNone/>
                      </a:pPr>
                      <a:r>
                        <a:rPr lang="en-US" sz="1800"/>
                        <a:t>T</a:t>
                      </a:r>
                      <a:endParaRPr/>
                    </a:p>
                  </a:txBody>
                  <a:tcPr marT="45725" marB="45725" marR="91450" marL="91450"/>
                </a:tc>
                <a:tc>
                  <a:txBody>
                    <a:bodyPr/>
                    <a:lstStyle/>
                    <a:p>
                      <a:pPr indent="0" lvl="0" marL="0" marR="0" rtl="0" algn="l">
                        <a:spcBef>
                          <a:spcPts val="0"/>
                        </a:spcBef>
                        <a:spcAft>
                          <a:spcPts val="0"/>
                        </a:spcAft>
                        <a:buNone/>
                      </a:pPr>
                      <a:r>
                        <a:rPr lang="en-US" sz="1800"/>
                        <a:t>T</a:t>
                      </a:r>
                      <a:endParaRPr/>
                    </a:p>
                  </a:txBody>
                  <a:tcPr marT="45725" marB="45725" marR="91450" marL="91450"/>
                </a:tc>
                <a:tc>
                  <a:txBody>
                    <a:bodyPr/>
                    <a:lstStyle/>
                    <a:p>
                      <a:pPr indent="0" lvl="0" marL="0" marR="0" rtl="0" algn="l">
                        <a:spcBef>
                          <a:spcPts val="0"/>
                        </a:spcBef>
                        <a:spcAft>
                          <a:spcPts val="0"/>
                        </a:spcAft>
                        <a:buNone/>
                      </a:pPr>
                      <a:r>
                        <a:rPr lang="en-US" sz="1800"/>
                        <a:t>T</a:t>
                      </a:r>
                      <a:endParaRPr/>
                    </a:p>
                  </a:txBody>
                  <a:tcPr marT="45725" marB="45725" marR="91450" marL="91450"/>
                </a:tc>
                <a:tc>
                  <a:txBody>
                    <a:bodyPr/>
                    <a:lstStyle/>
                    <a:p>
                      <a:pPr indent="0" lvl="0" marL="0" marR="0" rtl="0" algn="l">
                        <a:spcBef>
                          <a:spcPts val="0"/>
                        </a:spcBef>
                        <a:spcAft>
                          <a:spcPts val="0"/>
                        </a:spcAft>
                        <a:buNone/>
                      </a:pPr>
                      <a:r>
                        <a:rPr i="0" lang="en-US" sz="1800"/>
                        <a:t>T</a:t>
                      </a:r>
                      <a:endParaRPr/>
                    </a:p>
                  </a:txBody>
                  <a:tcPr marT="45725" marB="45725" marR="91450" marL="91450"/>
                </a:tc>
              </a:tr>
            </a:tbl>
          </a:graphicData>
        </a:graphic>
      </p:graphicFrame>
      <p:sp>
        <p:nvSpPr>
          <p:cNvPr descr="The rectangle with rounded edges highlights the letter T in row 4, column 5 and the letter F in row 4, column 6." id="245" name="Google Shape;245;p20"/>
          <p:cNvSpPr/>
          <p:nvPr/>
        </p:nvSpPr>
        <p:spPr>
          <a:xfrm>
            <a:off x="6705600" y="5486400"/>
            <a:ext cx="1600200" cy="304800"/>
          </a:xfrm>
          <a:prstGeom prst="roundRect">
            <a:avLst>
              <a:gd fmla="val 16667" name="adj"/>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21"/>
          <p:cNvSpPr/>
          <p:nvPr>
            <p:ph type="title"/>
          </p:nvPr>
        </p:nvSpPr>
        <p:spPr>
          <a:xfrm>
            <a:off x="762000" y="762000"/>
            <a:ext cx="7924800" cy="11430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rPr lang="en-US"/>
              <a:t>Whole Statement Negations</a:t>
            </a:r>
            <a:endParaRPr/>
          </a:p>
        </p:txBody>
      </p:sp>
      <p:sp>
        <p:nvSpPr>
          <p:cNvPr id="251" name="Google Shape;251;p21"/>
          <p:cNvSpPr txBox="1"/>
          <p:nvPr>
            <p:ph idx="1" type="body"/>
          </p:nvPr>
        </p:nvSpPr>
        <p:spPr>
          <a:xfrm>
            <a:off x="838200" y="2362200"/>
            <a:ext cx="7848600" cy="372427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100"/>
              <a:buNone/>
            </a:pPr>
            <a:r>
              <a:rPr lang="en-US"/>
              <a:t>Compound statements can be negated too</a:t>
            </a:r>
            <a:endParaRPr/>
          </a:p>
          <a:p>
            <a:pPr indent="-395288" lvl="1" marL="395288" rtl="0" algn="l">
              <a:spcBef>
                <a:spcPts val="200"/>
              </a:spcBef>
              <a:spcAft>
                <a:spcPts val="0"/>
              </a:spcAft>
              <a:buSzPts val="1800"/>
              <a:buChar char="•"/>
            </a:pPr>
            <a:r>
              <a:rPr lang="en-US"/>
              <a:t>Example: “It is not the case that Lisa drives a Jeep and Jennifer drives a Jeep” can be symbolized as ~(p &amp; q)</a:t>
            </a:r>
            <a:endParaRPr/>
          </a:p>
          <a:p>
            <a:pPr indent="0" lvl="1" marL="0" rtl="0" algn="l">
              <a:spcBef>
                <a:spcPts val="200"/>
              </a:spcBef>
              <a:spcAft>
                <a:spcPts val="0"/>
              </a:spcAft>
              <a:buSzPts val="750"/>
              <a:buNone/>
            </a:pPr>
            <a:r>
              <a:t/>
            </a:r>
            <a:endParaRPr sz="1000"/>
          </a:p>
          <a:p>
            <a:pPr indent="0" lvl="0" marL="0" rtl="0" algn="l">
              <a:spcBef>
                <a:spcPts val="200"/>
              </a:spcBef>
              <a:spcAft>
                <a:spcPts val="0"/>
              </a:spcAft>
              <a:buSzPts val="2100"/>
              <a:buNone/>
            </a:pPr>
            <a:r>
              <a:rPr lang="en-US"/>
              <a:t>Since “p &amp; q” means “Both p and q are true,” “~(p &amp; q)” means “It is false that both p and q are true”</a:t>
            </a:r>
            <a:endParaRPr/>
          </a:p>
          <a:p>
            <a:pPr indent="0" lvl="0" marL="0" rtl="0" algn="l">
              <a:spcBef>
                <a:spcPts val="200"/>
              </a:spcBef>
              <a:spcAft>
                <a:spcPts val="0"/>
              </a:spcAft>
              <a:buSzPts val="750"/>
              <a:buNone/>
            </a:pPr>
            <a:r>
              <a:rPr lang="en-US" sz="1000"/>
              <a:t> </a:t>
            </a:r>
            <a:endParaRPr/>
          </a:p>
          <a:p>
            <a:pPr indent="0" lvl="0" marL="0" rtl="0" algn="l">
              <a:spcBef>
                <a:spcPts val="200"/>
              </a:spcBef>
              <a:spcAft>
                <a:spcPts val="0"/>
              </a:spcAft>
              <a:buSzPts val="2100"/>
              <a:buNone/>
            </a:pPr>
            <a:r>
              <a:rPr lang="en-US"/>
              <a:t>But don’t distribute (like in math)</a:t>
            </a:r>
            <a:endParaRPr/>
          </a:p>
          <a:p>
            <a:pPr indent="-395288" lvl="1" marL="395288" rtl="0" algn="l">
              <a:spcBef>
                <a:spcPts val="200"/>
              </a:spcBef>
              <a:spcAft>
                <a:spcPts val="0"/>
              </a:spcAft>
              <a:buSzPts val="1800"/>
              <a:buChar char="•"/>
            </a:pPr>
            <a:r>
              <a:rPr lang="en-US"/>
              <a:t>~(p &amp; q) is not the same as (~p &amp; ~q)</a:t>
            </a:r>
            <a:endParaRPr/>
          </a:p>
          <a:p>
            <a:pPr indent="-409575" lvl="2" marL="804863" rtl="0" algn="l">
              <a:spcBef>
                <a:spcPts val="200"/>
              </a:spcBef>
              <a:spcAft>
                <a:spcPts val="0"/>
              </a:spcAft>
              <a:buSzPts val="1650"/>
              <a:buChar char="•"/>
            </a:pPr>
            <a:r>
              <a:rPr lang="en-US"/>
              <a:t>~(p &amp; q) means they are not both true (at least one is false)</a:t>
            </a:r>
            <a:endParaRPr/>
          </a:p>
          <a:p>
            <a:pPr indent="-409575" lvl="2" marL="804863" rtl="0" algn="l">
              <a:spcBef>
                <a:spcPts val="200"/>
              </a:spcBef>
              <a:spcAft>
                <a:spcPts val="0"/>
              </a:spcAft>
              <a:buSzPts val="1650"/>
              <a:buChar char="•"/>
            </a:pPr>
            <a:r>
              <a:rPr lang="en-US"/>
              <a:t>(~p &amp; ~q) means they are both false</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22"/>
          <p:cNvSpPr/>
          <p:nvPr>
            <p:ph type="title"/>
          </p:nvPr>
        </p:nvSpPr>
        <p:spPr>
          <a:xfrm>
            <a:off x="762000" y="762000"/>
            <a:ext cx="7924800" cy="11430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rPr lang="en-US"/>
              <a:t>Proof: ~(p &amp; q) ≠ (~p &amp; ~q)</a:t>
            </a:r>
            <a:endParaRPr/>
          </a:p>
        </p:txBody>
      </p:sp>
      <p:graphicFrame>
        <p:nvGraphicFramePr>
          <p:cNvPr id="257" name="Google Shape;257;p22"/>
          <p:cNvGraphicFramePr/>
          <p:nvPr/>
        </p:nvGraphicFramePr>
        <p:xfrm>
          <a:off x="914400" y="2362200"/>
          <a:ext cx="3000000" cy="3000000"/>
        </p:xfrm>
        <a:graphic>
          <a:graphicData uri="http://schemas.openxmlformats.org/drawingml/2006/table">
            <a:tbl>
              <a:tblPr bandRow="1" firstRow="1">
                <a:noFill/>
                <a:tableStyleId>{B147D857-545D-4D97-AEB9-B67025C2B9C7}</a:tableStyleId>
              </a:tblPr>
              <a:tblGrid>
                <a:gridCol w="533400"/>
                <a:gridCol w="533400"/>
                <a:gridCol w="914400"/>
                <a:gridCol w="1143000"/>
              </a:tblGrid>
              <a:tr h="370850">
                <a:tc>
                  <a:txBody>
                    <a:bodyPr/>
                    <a:lstStyle/>
                    <a:p>
                      <a:pPr indent="0" lvl="0" marL="0" marR="0" rtl="0" algn="l">
                        <a:spcBef>
                          <a:spcPts val="0"/>
                        </a:spcBef>
                        <a:spcAft>
                          <a:spcPts val="0"/>
                        </a:spcAft>
                        <a:buNone/>
                      </a:pPr>
                      <a:r>
                        <a:rPr lang="en-US" sz="1800"/>
                        <a:t>p</a:t>
                      </a:r>
                      <a:endParaRPr/>
                    </a:p>
                  </a:txBody>
                  <a:tcPr marT="45725" marB="45725" marR="91450" marL="91450"/>
                </a:tc>
                <a:tc>
                  <a:txBody>
                    <a:bodyPr/>
                    <a:lstStyle/>
                    <a:p>
                      <a:pPr indent="0" lvl="0" marL="0" marR="0" rtl="0" algn="l">
                        <a:spcBef>
                          <a:spcPts val="0"/>
                        </a:spcBef>
                        <a:spcAft>
                          <a:spcPts val="0"/>
                        </a:spcAft>
                        <a:buNone/>
                      </a:pPr>
                      <a:r>
                        <a:rPr lang="en-US" sz="1800"/>
                        <a:t>q</a:t>
                      </a:r>
                      <a:endParaRPr/>
                    </a:p>
                  </a:txBody>
                  <a:tcPr marT="45725" marB="45725" marR="91450" marL="91450"/>
                </a:tc>
                <a:tc>
                  <a:txBody>
                    <a:bodyPr/>
                    <a:lstStyle/>
                    <a:p>
                      <a:pPr indent="0" lvl="0" marL="0" marR="0" rtl="0" algn="l">
                        <a:spcBef>
                          <a:spcPts val="0"/>
                        </a:spcBef>
                        <a:spcAft>
                          <a:spcPts val="0"/>
                        </a:spcAft>
                        <a:buNone/>
                      </a:pPr>
                      <a:r>
                        <a:rPr lang="en-US" sz="1800"/>
                        <a:t>p &amp; q</a:t>
                      </a:r>
                      <a:endParaRPr/>
                    </a:p>
                  </a:txBody>
                  <a:tcPr marT="45725" marB="45725" marR="91450" marL="91450"/>
                </a:tc>
                <a:tc>
                  <a:txBody>
                    <a:bodyPr/>
                    <a:lstStyle/>
                    <a:p>
                      <a:pPr indent="0" lvl="0" marL="0" marR="0" rtl="0" algn="l">
                        <a:spcBef>
                          <a:spcPts val="0"/>
                        </a:spcBef>
                        <a:spcAft>
                          <a:spcPts val="0"/>
                        </a:spcAft>
                        <a:buNone/>
                      </a:pPr>
                      <a:r>
                        <a:rPr lang="en-US" sz="1800"/>
                        <a:t>~(p &amp; q)</a:t>
                      </a:r>
                      <a:endParaRPr/>
                    </a:p>
                  </a:txBody>
                  <a:tcPr marT="45725" marB="45725" marR="91450" marL="91450"/>
                </a:tc>
              </a:tr>
              <a:tr h="370850">
                <a:tc>
                  <a:txBody>
                    <a:bodyPr/>
                    <a:lstStyle/>
                    <a:p>
                      <a:pPr indent="0" lvl="0" marL="0" marR="0" rtl="0" algn="l">
                        <a:spcBef>
                          <a:spcPts val="0"/>
                        </a:spcBef>
                        <a:spcAft>
                          <a:spcPts val="0"/>
                        </a:spcAft>
                        <a:buNone/>
                      </a:pPr>
                      <a:r>
                        <a:rPr lang="en-US" sz="1800"/>
                        <a:t>T</a:t>
                      </a:r>
                      <a:endParaRPr/>
                    </a:p>
                  </a:txBody>
                  <a:tcPr marT="45725" marB="45725" marR="91450" marL="91450"/>
                </a:tc>
                <a:tc>
                  <a:txBody>
                    <a:bodyPr/>
                    <a:lstStyle/>
                    <a:p>
                      <a:pPr indent="0" lvl="0" marL="0" marR="0" rtl="0" algn="l">
                        <a:spcBef>
                          <a:spcPts val="0"/>
                        </a:spcBef>
                        <a:spcAft>
                          <a:spcPts val="0"/>
                        </a:spcAft>
                        <a:buNone/>
                      </a:pPr>
                      <a:r>
                        <a:rPr lang="en-US" sz="1800"/>
                        <a:t>T</a:t>
                      </a:r>
                      <a:endParaRPr/>
                    </a:p>
                  </a:txBody>
                  <a:tcPr marT="45725" marB="45725" marR="91450" marL="91450"/>
                </a:tc>
                <a:tc>
                  <a:txBody>
                    <a:bodyPr/>
                    <a:lstStyle/>
                    <a:p>
                      <a:pPr indent="0" lvl="0" marL="0" marR="0" rtl="0" algn="l">
                        <a:spcBef>
                          <a:spcPts val="0"/>
                        </a:spcBef>
                        <a:spcAft>
                          <a:spcPts val="0"/>
                        </a:spcAft>
                        <a:buNone/>
                      </a:pPr>
                      <a:r>
                        <a:rPr lang="en-US" sz="1800"/>
                        <a:t>T</a:t>
                      </a:r>
                      <a:endParaRPr/>
                    </a:p>
                  </a:txBody>
                  <a:tcPr marT="45725" marB="45725" marR="91450" marL="91450"/>
                </a:tc>
                <a:tc>
                  <a:txBody>
                    <a:bodyPr/>
                    <a:lstStyle/>
                    <a:p>
                      <a:pPr indent="0" lvl="0" marL="0" marR="0" rtl="0" algn="l">
                        <a:spcBef>
                          <a:spcPts val="0"/>
                        </a:spcBef>
                        <a:spcAft>
                          <a:spcPts val="0"/>
                        </a:spcAft>
                        <a:buNone/>
                      </a:pPr>
                      <a:r>
                        <a:rPr lang="en-US" sz="1800"/>
                        <a:t>F</a:t>
                      </a:r>
                      <a:endParaRPr/>
                    </a:p>
                  </a:txBody>
                  <a:tcPr marT="45725" marB="45725" marR="91450" marL="91450"/>
                </a:tc>
              </a:tr>
              <a:tr h="370850">
                <a:tc>
                  <a:txBody>
                    <a:bodyPr/>
                    <a:lstStyle/>
                    <a:p>
                      <a:pPr indent="0" lvl="0" marL="0" marR="0" rtl="0" algn="l">
                        <a:spcBef>
                          <a:spcPts val="0"/>
                        </a:spcBef>
                        <a:spcAft>
                          <a:spcPts val="0"/>
                        </a:spcAft>
                        <a:buNone/>
                      </a:pPr>
                      <a:r>
                        <a:rPr lang="en-US" sz="1800"/>
                        <a:t>T</a:t>
                      </a:r>
                      <a:endParaRPr/>
                    </a:p>
                  </a:txBody>
                  <a:tcPr marT="45725" marB="45725" marR="91450" marL="91450"/>
                </a:tc>
                <a:tc>
                  <a:txBody>
                    <a:bodyPr/>
                    <a:lstStyle/>
                    <a:p>
                      <a:pPr indent="0" lvl="0" marL="0" marR="0" rtl="0" algn="l">
                        <a:spcBef>
                          <a:spcPts val="0"/>
                        </a:spcBef>
                        <a:spcAft>
                          <a:spcPts val="0"/>
                        </a:spcAft>
                        <a:buNone/>
                      </a:pPr>
                      <a:r>
                        <a:rPr lang="en-US" sz="1800"/>
                        <a:t>F</a:t>
                      </a:r>
                      <a:endParaRPr/>
                    </a:p>
                  </a:txBody>
                  <a:tcPr marT="45725" marB="45725" marR="91450" marL="91450"/>
                </a:tc>
                <a:tc>
                  <a:txBody>
                    <a:bodyPr/>
                    <a:lstStyle/>
                    <a:p>
                      <a:pPr indent="0" lvl="0" marL="0" marR="0" rtl="0" algn="l">
                        <a:spcBef>
                          <a:spcPts val="0"/>
                        </a:spcBef>
                        <a:spcAft>
                          <a:spcPts val="0"/>
                        </a:spcAft>
                        <a:buNone/>
                      </a:pPr>
                      <a:r>
                        <a:rPr lang="en-US" sz="1800"/>
                        <a:t>F</a:t>
                      </a:r>
                      <a:endParaRPr/>
                    </a:p>
                  </a:txBody>
                  <a:tcPr marT="45725" marB="45725" marR="91450" marL="91450"/>
                </a:tc>
                <a:tc>
                  <a:txBody>
                    <a:bodyPr/>
                    <a:lstStyle/>
                    <a:p>
                      <a:pPr indent="0" lvl="0" marL="0" marR="0" rtl="0" algn="l">
                        <a:spcBef>
                          <a:spcPts val="0"/>
                        </a:spcBef>
                        <a:spcAft>
                          <a:spcPts val="0"/>
                        </a:spcAft>
                        <a:buNone/>
                      </a:pPr>
                      <a:r>
                        <a:rPr lang="en-US" sz="1800"/>
                        <a:t>T</a:t>
                      </a:r>
                      <a:endParaRPr/>
                    </a:p>
                  </a:txBody>
                  <a:tcPr marT="45725" marB="45725" marR="91450" marL="91450"/>
                </a:tc>
              </a:tr>
              <a:tr h="370850">
                <a:tc>
                  <a:txBody>
                    <a:bodyPr/>
                    <a:lstStyle/>
                    <a:p>
                      <a:pPr indent="0" lvl="0" marL="0" marR="0" rtl="0" algn="l">
                        <a:spcBef>
                          <a:spcPts val="0"/>
                        </a:spcBef>
                        <a:spcAft>
                          <a:spcPts val="0"/>
                        </a:spcAft>
                        <a:buNone/>
                      </a:pPr>
                      <a:r>
                        <a:rPr lang="en-US" sz="1800"/>
                        <a:t>F</a:t>
                      </a:r>
                      <a:endParaRPr/>
                    </a:p>
                  </a:txBody>
                  <a:tcPr marT="45725" marB="45725" marR="91450" marL="91450"/>
                </a:tc>
                <a:tc>
                  <a:txBody>
                    <a:bodyPr/>
                    <a:lstStyle/>
                    <a:p>
                      <a:pPr indent="0" lvl="0" marL="0" marR="0" rtl="0" algn="l">
                        <a:spcBef>
                          <a:spcPts val="0"/>
                        </a:spcBef>
                        <a:spcAft>
                          <a:spcPts val="0"/>
                        </a:spcAft>
                        <a:buNone/>
                      </a:pPr>
                      <a:r>
                        <a:rPr lang="en-US" sz="1800"/>
                        <a:t>T</a:t>
                      </a:r>
                      <a:endParaRPr/>
                    </a:p>
                  </a:txBody>
                  <a:tcPr marT="45725" marB="45725" marR="91450" marL="91450"/>
                </a:tc>
                <a:tc>
                  <a:txBody>
                    <a:bodyPr/>
                    <a:lstStyle/>
                    <a:p>
                      <a:pPr indent="0" lvl="0" marL="0" marR="0" rtl="0" algn="l">
                        <a:spcBef>
                          <a:spcPts val="0"/>
                        </a:spcBef>
                        <a:spcAft>
                          <a:spcPts val="0"/>
                        </a:spcAft>
                        <a:buNone/>
                      </a:pPr>
                      <a:r>
                        <a:rPr lang="en-US" sz="1800"/>
                        <a:t>F</a:t>
                      </a:r>
                      <a:endParaRPr/>
                    </a:p>
                  </a:txBody>
                  <a:tcPr marT="45725" marB="45725" marR="91450" marL="91450"/>
                </a:tc>
                <a:tc>
                  <a:txBody>
                    <a:bodyPr/>
                    <a:lstStyle/>
                    <a:p>
                      <a:pPr indent="0" lvl="0" marL="0" marR="0" rtl="0" algn="l">
                        <a:spcBef>
                          <a:spcPts val="0"/>
                        </a:spcBef>
                        <a:spcAft>
                          <a:spcPts val="0"/>
                        </a:spcAft>
                        <a:buNone/>
                      </a:pPr>
                      <a:r>
                        <a:rPr lang="en-US" sz="1800"/>
                        <a:t>T</a:t>
                      </a:r>
                      <a:endParaRPr/>
                    </a:p>
                  </a:txBody>
                  <a:tcPr marT="45725" marB="45725" marR="91450" marL="91450"/>
                </a:tc>
              </a:tr>
              <a:tr h="370850">
                <a:tc>
                  <a:txBody>
                    <a:bodyPr/>
                    <a:lstStyle/>
                    <a:p>
                      <a:pPr indent="0" lvl="0" marL="0" marR="0" rtl="0" algn="l">
                        <a:spcBef>
                          <a:spcPts val="0"/>
                        </a:spcBef>
                        <a:spcAft>
                          <a:spcPts val="0"/>
                        </a:spcAft>
                        <a:buNone/>
                      </a:pPr>
                      <a:r>
                        <a:rPr lang="en-US" sz="1800"/>
                        <a:t>F</a:t>
                      </a:r>
                      <a:endParaRPr/>
                    </a:p>
                  </a:txBody>
                  <a:tcPr marT="45725" marB="45725" marR="91450" marL="91450"/>
                </a:tc>
                <a:tc>
                  <a:txBody>
                    <a:bodyPr/>
                    <a:lstStyle/>
                    <a:p>
                      <a:pPr indent="0" lvl="0" marL="0" marR="0" rtl="0" algn="l">
                        <a:spcBef>
                          <a:spcPts val="0"/>
                        </a:spcBef>
                        <a:spcAft>
                          <a:spcPts val="0"/>
                        </a:spcAft>
                        <a:buNone/>
                      </a:pPr>
                      <a:r>
                        <a:rPr lang="en-US" sz="1800"/>
                        <a:t>F</a:t>
                      </a:r>
                      <a:endParaRPr/>
                    </a:p>
                  </a:txBody>
                  <a:tcPr marT="45725" marB="45725" marR="91450" marL="91450"/>
                </a:tc>
                <a:tc>
                  <a:txBody>
                    <a:bodyPr/>
                    <a:lstStyle/>
                    <a:p>
                      <a:pPr indent="0" lvl="0" marL="0" marR="0" rtl="0" algn="l">
                        <a:spcBef>
                          <a:spcPts val="0"/>
                        </a:spcBef>
                        <a:spcAft>
                          <a:spcPts val="0"/>
                        </a:spcAft>
                        <a:buNone/>
                      </a:pPr>
                      <a:r>
                        <a:rPr lang="en-US" sz="1800"/>
                        <a:t>F</a:t>
                      </a:r>
                      <a:endParaRPr/>
                    </a:p>
                  </a:txBody>
                  <a:tcPr marT="45725" marB="45725" marR="91450" marL="91450"/>
                </a:tc>
                <a:tc>
                  <a:txBody>
                    <a:bodyPr/>
                    <a:lstStyle/>
                    <a:p>
                      <a:pPr indent="0" lvl="0" marL="0" marR="0" rtl="0" algn="l">
                        <a:spcBef>
                          <a:spcPts val="0"/>
                        </a:spcBef>
                        <a:spcAft>
                          <a:spcPts val="0"/>
                        </a:spcAft>
                        <a:buNone/>
                      </a:pPr>
                      <a:r>
                        <a:rPr lang="en-US" sz="1800"/>
                        <a:t>T</a:t>
                      </a:r>
                      <a:endParaRPr/>
                    </a:p>
                  </a:txBody>
                  <a:tcPr marT="45725" marB="45725" marR="91450" marL="91450"/>
                </a:tc>
              </a:tr>
            </a:tbl>
          </a:graphicData>
        </a:graphic>
      </p:graphicFrame>
      <p:graphicFrame>
        <p:nvGraphicFramePr>
          <p:cNvPr id="258" name="Google Shape;258;p22"/>
          <p:cNvGraphicFramePr/>
          <p:nvPr/>
        </p:nvGraphicFramePr>
        <p:xfrm>
          <a:off x="2133600" y="4262121"/>
          <a:ext cx="3000000" cy="3000000"/>
        </p:xfrm>
        <a:graphic>
          <a:graphicData uri="http://schemas.openxmlformats.org/drawingml/2006/table">
            <a:tbl>
              <a:tblPr bandRow="1" firstRow="1">
                <a:noFill/>
                <a:tableStyleId>{B147D857-545D-4D97-AEB9-B67025C2B9C7}</a:tableStyleId>
              </a:tblPr>
              <a:tblGrid>
                <a:gridCol w="870850"/>
                <a:gridCol w="870850"/>
                <a:gridCol w="870850"/>
                <a:gridCol w="870850"/>
                <a:gridCol w="870850"/>
                <a:gridCol w="1044400"/>
                <a:gridCol w="1154500"/>
              </a:tblGrid>
              <a:tr h="370850">
                <a:tc>
                  <a:txBody>
                    <a:bodyPr/>
                    <a:lstStyle/>
                    <a:p>
                      <a:pPr indent="0" lvl="0" marL="0" marR="0" rtl="0" algn="l">
                        <a:spcBef>
                          <a:spcPts val="0"/>
                        </a:spcBef>
                        <a:spcAft>
                          <a:spcPts val="0"/>
                        </a:spcAft>
                        <a:buNone/>
                      </a:pPr>
                      <a:r>
                        <a:rPr lang="en-US" sz="1800"/>
                        <a:t>p</a:t>
                      </a:r>
                      <a:endParaRPr/>
                    </a:p>
                  </a:txBody>
                  <a:tcPr marT="45725" marB="45725" marR="91450" marL="91450"/>
                </a:tc>
                <a:tc>
                  <a:txBody>
                    <a:bodyPr/>
                    <a:lstStyle/>
                    <a:p>
                      <a:pPr indent="0" lvl="0" marL="0" marR="0" rtl="0" algn="l">
                        <a:spcBef>
                          <a:spcPts val="0"/>
                        </a:spcBef>
                        <a:spcAft>
                          <a:spcPts val="0"/>
                        </a:spcAft>
                        <a:buNone/>
                      </a:pPr>
                      <a:r>
                        <a:rPr lang="en-US" sz="1800"/>
                        <a:t>q</a:t>
                      </a:r>
                      <a:endParaRPr/>
                    </a:p>
                  </a:txBody>
                  <a:tcPr marT="45725" marB="45725" marR="91450" marL="91450"/>
                </a:tc>
                <a:tc>
                  <a:txBody>
                    <a:bodyPr/>
                    <a:lstStyle/>
                    <a:p>
                      <a:pPr indent="0" lvl="0" marL="0" marR="0" rtl="0" algn="l">
                        <a:spcBef>
                          <a:spcPts val="0"/>
                        </a:spcBef>
                        <a:spcAft>
                          <a:spcPts val="0"/>
                        </a:spcAft>
                        <a:buNone/>
                      </a:pPr>
                      <a:r>
                        <a:rPr lang="en-US" sz="1800"/>
                        <a:t>p</a:t>
                      </a:r>
                      <a:r>
                        <a:rPr lang="en-US" sz="1800"/>
                        <a:t> &amp; q</a:t>
                      </a:r>
                      <a:endParaRPr sz="1800"/>
                    </a:p>
                  </a:txBody>
                  <a:tcPr marT="45725" marB="45725" marR="91450" marL="91450"/>
                </a:tc>
                <a:tc>
                  <a:txBody>
                    <a:bodyPr/>
                    <a:lstStyle/>
                    <a:p>
                      <a:pPr indent="0" lvl="0" marL="0" marR="0" rtl="0" algn="l">
                        <a:spcBef>
                          <a:spcPts val="0"/>
                        </a:spcBef>
                        <a:spcAft>
                          <a:spcPts val="0"/>
                        </a:spcAft>
                        <a:buNone/>
                      </a:pPr>
                      <a:r>
                        <a:rPr lang="en-US" sz="1800"/>
                        <a:t>~p</a:t>
                      </a:r>
                      <a:endParaRPr/>
                    </a:p>
                  </a:txBody>
                  <a:tcPr marT="45725" marB="45725" marR="91450" marL="91450"/>
                </a:tc>
                <a:tc>
                  <a:txBody>
                    <a:bodyPr/>
                    <a:lstStyle/>
                    <a:p>
                      <a:pPr indent="0" lvl="0" marL="0" marR="0" rtl="0" algn="l">
                        <a:spcBef>
                          <a:spcPts val="0"/>
                        </a:spcBef>
                        <a:spcAft>
                          <a:spcPts val="0"/>
                        </a:spcAft>
                        <a:buNone/>
                      </a:pPr>
                      <a:r>
                        <a:rPr lang="en-US" sz="1800"/>
                        <a:t>~q</a:t>
                      </a:r>
                      <a:endParaRPr/>
                    </a:p>
                  </a:txBody>
                  <a:tcPr marT="45725" marB="45725" marR="91450" marL="91450"/>
                </a:tc>
                <a:tc>
                  <a:txBody>
                    <a:bodyPr/>
                    <a:lstStyle/>
                    <a:p>
                      <a:pPr indent="0" lvl="0" marL="0" marR="0" rtl="0" algn="l">
                        <a:spcBef>
                          <a:spcPts val="0"/>
                        </a:spcBef>
                        <a:spcAft>
                          <a:spcPts val="0"/>
                        </a:spcAft>
                        <a:buNone/>
                      </a:pPr>
                      <a:r>
                        <a:rPr lang="en-US" sz="1800"/>
                        <a:t>~(p&amp; q)</a:t>
                      </a:r>
                      <a:endParaRPr/>
                    </a:p>
                  </a:txBody>
                  <a:tcPr marT="45725" marB="45725" marR="91450" marL="91450"/>
                </a:tc>
                <a:tc>
                  <a:txBody>
                    <a:bodyPr/>
                    <a:lstStyle/>
                    <a:p>
                      <a:pPr indent="0" lvl="0" marL="0" marR="0" rtl="0" algn="l">
                        <a:spcBef>
                          <a:spcPts val="0"/>
                        </a:spcBef>
                        <a:spcAft>
                          <a:spcPts val="0"/>
                        </a:spcAft>
                        <a:buNone/>
                      </a:pPr>
                      <a:r>
                        <a:rPr lang="en-US" sz="1800"/>
                        <a:t>~p &amp; ~q</a:t>
                      </a:r>
                      <a:endParaRPr/>
                    </a:p>
                  </a:txBody>
                  <a:tcPr marT="45725" marB="45725" marR="91450" marL="91450"/>
                </a:tc>
              </a:tr>
              <a:tr h="370850">
                <a:tc>
                  <a:txBody>
                    <a:bodyPr/>
                    <a:lstStyle/>
                    <a:p>
                      <a:pPr indent="0" lvl="0" marL="0" marR="0" rtl="0" algn="l">
                        <a:spcBef>
                          <a:spcPts val="0"/>
                        </a:spcBef>
                        <a:spcAft>
                          <a:spcPts val="0"/>
                        </a:spcAft>
                        <a:buNone/>
                      </a:pPr>
                      <a:r>
                        <a:rPr lang="en-US" sz="1800"/>
                        <a:t>T</a:t>
                      </a:r>
                      <a:endParaRPr/>
                    </a:p>
                  </a:txBody>
                  <a:tcPr marT="45725" marB="45725" marR="91450" marL="91450"/>
                </a:tc>
                <a:tc>
                  <a:txBody>
                    <a:bodyPr/>
                    <a:lstStyle/>
                    <a:p>
                      <a:pPr indent="0" lvl="0" marL="0" marR="0" rtl="0" algn="l">
                        <a:spcBef>
                          <a:spcPts val="0"/>
                        </a:spcBef>
                        <a:spcAft>
                          <a:spcPts val="0"/>
                        </a:spcAft>
                        <a:buNone/>
                      </a:pPr>
                      <a:r>
                        <a:rPr lang="en-US" sz="1800"/>
                        <a:t>T</a:t>
                      </a:r>
                      <a:endParaRPr/>
                    </a:p>
                  </a:txBody>
                  <a:tcPr marT="45725" marB="45725" marR="91450" marL="91450"/>
                </a:tc>
                <a:tc>
                  <a:txBody>
                    <a:bodyPr/>
                    <a:lstStyle/>
                    <a:p>
                      <a:pPr indent="0" lvl="0" marL="0" marR="0" rtl="0" algn="l">
                        <a:spcBef>
                          <a:spcPts val="0"/>
                        </a:spcBef>
                        <a:spcAft>
                          <a:spcPts val="0"/>
                        </a:spcAft>
                        <a:buNone/>
                      </a:pPr>
                      <a:r>
                        <a:rPr lang="en-US" sz="1800"/>
                        <a:t>T</a:t>
                      </a:r>
                      <a:endParaRPr/>
                    </a:p>
                  </a:txBody>
                  <a:tcPr marT="45725" marB="45725" marR="91450" marL="91450"/>
                </a:tc>
                <a:tc>
                  <a:txBody>
                    <a:bodyPr/>
                    <a:lstStyle/>
                    <a:p>
                      <a:pPr indent="0" lvl="0" marL="0" marR="0" rtl="0" algn="l">
                        <a:spcBef>
                          <a:spcPts val="0"/>
                        </a:spcBef>
                        <a:spcAft>
                          <a:spcPts val="0"/>
                        </a:spcAft>
                        <a:buNone/>
                      </a:pPr>
                      <a:r>
                        <a:rPr lang="en-US" sz="1800"/>
                        <a:t>F</a:t>
                      </a:r>
                      <a:endParaRPr/>
                    </a:p>
                  </a:txBody>
                  <a:tcPr marT="45725" marB="45725" marR="91450" marL="91450"/>
                </a:tc>
                <a:tc>
                  <a:txBody>
                    <a:bodyPr/>
                    <a:lstStyle/>
                    <a:p>
                      <a:pPr indent="0" lvl="0" marL="0" marR="0" rtl="0" algn="l">
                        <a:spcBef>
                          <a:spcPts val="0"/>
                        </a:spcBef>
                        <a:spcAft>
                          <a:spcPts val="0"/>
                        </a:spcAft>
                        <a:buNone/>
                      </a:pPr>
                      <a:r>
                        <a:rPr lang="en-US" sz="1800"/>
                        <a:t>F</a:t>
                      </a:r>
                      <a:endParaRPr/>
                    </a:p>
                  </a:txBody>
                  <a:tcPr marT="45725" marB="45725" marR="91450" marL="91450"/>
                </a:tc>
                <a:tc>
                  <a:txBody>
                    <a:bodyPr/>
                    <a:lstStyle/>
                    <a:p>
                      <a:pPr indent="0" lvl="0" marL="0" marR="0" rtl="0" algn="l">
                        <a:spcBef>
                          <a:spcPts val="0"/>
                        </a:spcBef>
                        <a:spcAft>
                          <a:spcPts val="0"/>
                        </a:spcAft>
                        <a:buNone/>
                      </a:pPr>
                      <a:r>
                        <a:rPr lang="en-US" sz="1800"/>
                        <a:t>F</a:t>
                      </a:r>
                      <a:endParaRPr/>
                    </a:p>
                  </a:txBody>
                  <a:tcPr marT="45725" marB="45725" marR="91450" marL="91450"/>
                </a:tc>
                <a:tc>
                  <a:txBody>
                    <a:bodyPr/>
                    <a:lstStyle/>
                    <a:p>
                      <a:pPr indent="0" lvl="0" marL="0" marR="0" rtl="0" algn="l">
                        <a:spcBef>
                          <a:spcPts val="0"/>
                        </a:spcBef>
                        <a:spcAft>
                          <a:spcPts val="0"/>
                        </a:spcAft>
                        <a:buNone/>
                      </a:pPr>
                      <a:r>
                        <a:rPr lang="en-US" sz="1800"/>
                        <a:t>F</a:t>
                      </a:r>
                      <a:endParaRPr/>
                    </a:p>
                  </a:txBody>
                  <a:tcPr marT="45725" marB="45725" marR="91450" marL="91450"/>
                </a:tc>
              </a:tr>
              <a:tr h="370850">
                <a:tc>
                  <a:txBody>
                    <a:bodyPr/>
                    <a:lstStyle/>
                    <a:p>
                      <a:pPr indent="0" lvl="0" marL="0" marR="0" rtl="0" algn="l">
                        <a:spcBef>
                          <a:spcPts val="0"/>
                        </a:spcBef>
                        <a:spcAft>
                          <a:spcPts val="0"/>
                        </a:spcAft>
                        <a:buNone/>
                      </a:pPr>
                      <a:r>
                        <a:rPr lang="en-US" sz="1800"/>
                        <a:t>T</a:t>
                      </a:r>
                      <a:endParaRPr/>
                    </a:p>
                  </a:txBody>
                  <a:tcPr marT="45725" marB="45725" marR="91450" marL="91450"/>
                </a:tc>
                <a:tc>
                  <a:txBody>
                    <a:bodyPr/>
                    <a:lstStyle/>
                    <a:p>
                      <a:pPr indent="0" lvl="0" marL="0" marR="0" rtl="0" algn="l">
                        <a:spcBef>
                          <a:spcPts val="0"/>
                        </a:spcBef>
                        <a:spcAft>
                          <a:spcPts val="0"/>
                        </a:spcAft>
                        <a:buNone/>
                      </a:pPr>
                      <a:r>
                        <a:rPr lang="en-US" sz="1800"/>
                        <a:t>F</a:t>
                      </a:r>
                      <a:endParaRPr/>
                    </a:p>
                  </a:txBody>
                  <a:tcPr marT="45725" marB="45725" marR="91450" marL="91450"/>
                </a:tc>
                <a:tc>
                  <a:txBody>
                    <a:bodyPr/>
                    <a:lstStyle/>
                    <a:p>
                      <a:pPr indent="0" lvl="0" marL="0" marR="0" rtl="0" algn="l">
                        <a:spcBef>
                          <a:spcPts val="0"/>
                        </a:spcBef>
                        <a:spcAft>
                          <a:spcPts val="0"/>
                        </a:spcAft>
                        <a:buNone/>
                      </a:pPr>
                      <a:r>
                        <a:rPr lang="en-US" sz="1800"/>
                        <a:t>F</a:t>
                      </a:r>
                      <a:endParaRPr/>
                    </a:p>
                  </a:txBody>
                  <a:tcPr marT="45725" marB="45725" marR="91450" marL="91450"/>
                </a:tc>
                <a:tc>
                  <a:txBody>
                    <a:bodyPr/>
                    <a:lstStyle/>
                    <a:p>
                      <a:pPr indent="0" lvl="0" marL="0" marR="0" rtl="0" algn="l">
                        <a:spcBef>
                          <a:spcPts val="0"/>
                        </a:spcBef>
                        <a:spcAft>
                          <a:spcPts val="0"/>
                        </a:spcAft>
                        <a:buNone/>
                      </a:pPr>
                      <a:r>
                        <a:rPr lang="en-US" sz="1800"/>
                        <a:t>F</a:t>
                      </a:r>
                      <a:endParaRPr/>
                    </a:p>
                  </a:txBody>
                  <a:tcPr marT="45725" marB="45725" marR="91450" marL="91450"/>
                </a:tc>
                <a:tc>
                  <a:txBody>
                    <a:bodyPr/>
                    <a:lstStyle/>
                    <a:p>
                      <a:pPr indent="0" lvl="0" marL="0" marR="0" rtl="0" algn="l">
                        <a:spcBef>
                          <a:spcPts val="0"/>
                        </a:spcBef>
                        <a:spcAft>
                          <a:spcPts val="0"/>
                        </a:spcAft>
                        <a:buNone/>
                      </a:pPr>
                      <a:r>
                        <a:rPr lang="en-US" sz="1800"/>
                        <a:t>T</a:t>
                      </a:r>
                      <a:endParaRPr/>
                    </a:p>
                  </a:txBody>
                  <a:tcPr marT="45725" marB="45725" marR="91450" marL="91450"/>
                </a:tc>
                <a:tc>
                  <a:txBody>
                    <a:bodyPr/>
                    <a:lstStyle/>
                    <a:p>
                      <a:pPr indent="0" lvl="0" marL="0" marR="0" rtl="0" algn="l">
                        <a:spcBef>
                          <a:spcPts val="0"/>
                        </a:spcBef>
                        <a:spcAft>
                          <a:spcPts val="0"/>
                        </a:spcAft>
                        <a:buNone/>
                      </a:pPr>
                      <a:r>
                        <a:rPr lang="en-US" sz="1800"/>
                        <a:t>T</a:t>
                      </a:r>
                      <a:endParaRPr/>
                    </a:p>
                  </a:txBody>
                  <a:tcPr marT="45725" marB="45725" marR="91450" marL="91450"/>
                </a:tc>
                <a:tc>
                  <a:txBody>
                    <a:bodyPr/>
                    <a:lstStyle/>
                    <a:p>
                      <a:pPr indent="0" lvl="0" marL="0" marR="0" rtl="0" algn="l">
                        <a:spcBef>
                          <a:spcPts val="0"/>
                        </a:spcBef>
                        <a:spcAft>
                          <a:spcPts val="0"/>
                        </a:spcAft>
                        <a:buNone/>
                      </a:pPr>
                      <a:r>
                        <a:rPr lang="en-US" sz="1800"/>
                        <a:t>F</a:t>
                      </a:r>
                      <a:endParaRPr/>
                    </a:p>
                  </a:txBody>
                  <a:tcPr marT="45725" marB="45725" marR="91450" marL="91450"/>
                </a:tc>
              </a:tr>
              <a:tr h="370850">
                <a:tc>
                  <a:txBody>
                    <a:bodyPr/>
                    <a:lstStyle/>
                    <a:p>
                      <a:pPr indent="0" lvl="0" marL="0" marR="0" rtl="0" algn="l">
                        <a:spcBef>
                          <a:spcPts val="0"/>
                        </a:spcBef>
                        <a:spcAft>
                          <a:spcPts val="0"/>
                        </a:spcAft>
                        <a:buNone/>
                      </a:pPr>
                      <a:r>
                        <a:rPr lang="en-US" sz="1800"/>
                        <a:t>F</a:t>
                      </a:r>
                      <a:endParaRPr/>
                    </a:p>
                  </a:txBody>
                  <a:tcPr marT="45725" marB="45725" marR="91450" marL="91450"/>
                </a:tc>
                <a:tc>
                  <a:txBody>
                    <a:bodyPr/>
                    <a:lstStyle/>
                    <a:p>
                      <a:pPr indent="0" lvl="0" marL="0" marR="0" rtl="0" algn="l">
                        <a:spcBef>
                          <a:spcPts val="0"/>
                        </a:spcBef>
                        <a:spcAft>
                          <a:spcPts val="0"/>
                        </a:spcAft>
                        <a:buNone/>
                      </a:pPr>
                      <a:r>
                        <a:rPr lang="en-US" sz="1800"/>
                        <a:t>T</a:t>
                      </a:r>
                      <a:endParaRPr/>
                    </a:p>
                  </a:txBody>
                  <a:tcPr marT="45725" marB="45725" marR="91450" marL="91450"/>
                </a:tc>
                <a:tc>
                  <a:txBody>
                    <a:bodyPr/>
                    <a:lstStyle/>
                    <a:p>
                      <a:pPr indent="0" lvl="0" marL="0" marR="0" rtl="0" algn="l">
                        <a:spcBef>
                          <a:spcPts val="0"/>
                        </a:spcBef>
                        <a:spcAft>
                          <a:spcPts val="0"/>
                        </a:spcAft>
                        <a:buNone/>
                      </a:pPr>
                      <a:r>
                        <a:rPr lang="en-US" sz="1800"/>
                        <a:t>F</a:t>
                      </a:r>
                      <a:endParaRPr/>
                    </a:p>
                  </a:txBody>
                  <a:tcPr marT="45725" marB="45725" marR="91450" marL="91450"/>
                </a:tc>
                <a:tc>
                  <a:txBody>
                    <a:bodyPr/>
                    <a:lstStyle/>
                    <a:p>
                      <a:pPr indent="0" lvl="0" marL="0" marR="0" rtl="0" algn="l">
                        <a:spcBef>
                          <a:spcPts val="0"/>
                        </a:spcBef>
                        <a:spcAft>
                          <a:spcPts val="0"/>
                        </a:spcAft>
                        <a:buNone/>
                      </a:pPr>
                      <a:r>
                        <a:rPr lang="en-US" sz="1800"/>
                        <a:t>T</a:t>
                      </a:r>
                      <a:endParaRPr/>
                    </a:p>
                  </a:txBody>
                  <a:tcPr marT="45725" marB="45725" marR="91450" marL="91450"/>
                </a:tc>
                <a:tc>
                  <a:txBody>
                    <a:bodyPr/>
                    <a:lstStyle/>
                    <a:p>
                      <a:pPr indent="0" lvl="0" marL="0" marR="0" rtl="0" algn="l">
                        <a:spcBef>
                          <a:spcPts val="0"/>
                        </a:spcBef>
                        <a:spcAft>
                          <a:spcPts val="0"/>
                        </a:spcAft>
                        <a:buNone/>
                      </a:pPr>
                      <a:r>
                        <a:rPr lang="en-US" sz="1800"/>
                        <a:t>F</a:t>
                      </a:r>
                      <a:endParaRPr/>
                    </a:p>
                  </a:txBody>
                  <a:tcPr marT="45725" marB="45725" marR="91450" marL="91450"/>
                </a:tc>
                <a:tc>
                  <a:txBody>
                    <a:bodyPr/>
                    <a:lstStyle/>
                    <a:p>
                      <a:pPr indent="0" lvl="0" marL="0" marR="0" rtl="0" algn="l">
                        <a:spcBef>
                          <a:spcPts val="0"/>
                        </a:spcBef>
                        <a:spcAft>
                          <a:spcPts val="0"/>
                        </a:spcAft>
                        <a:buNone/>
                      </a:pPr>
                      <a:r>
                        <a:rPr lang="en-US" sz="1800"/>
                        <a:t>T</a:t>
                      </a:r>
                      <a:endParaRPr/>
                    </a:p>
                  </a:txBody>
                  <a:tcPr marT="45725" marB="45725" marR="91450" marL="91450"/>
                </a:tc>
                <a:tc>
                  <a:txBody>
                    <a:bodyPr/>
                    <a:lstStyle/>
                    <a:p>
                      <a:pPr indent="0" lvl="0" marL="0" marR="0" rtl="0" algn="l">
                        <a:spcBef>
                          <a:spcPts val="0"/>
                        </a:spcBef>
                        <a:spcAft>
                          <a:spcPts val="0"/>
                        </a:spcAft>
                        <a:buNone/>
                      </a:pPr>
                      <a:r>
                        <a:rPr lang="en-US" sz="1800"/>
                        <a:t>F</a:t>
                      </a:r>
                      <a:endParaRPr/>
                    </a:p>
                  </a:txBody>
                  <a:tcPr marT="45725" marB="45725" marR="91450" marL="91450"/>
                </a:tc>
              </a:tr>
              <a:tr h="370850">
                <a:tc>
                  <a:txBody>
                    <a:bodyPr/>
                    <a:lstStyle/>
                    <a:p>
                      <a:pPr indent="0" lvl="0" marL="0" marR="0" rtl="0" algn="l">
                        <a:spcBef>
                          <a:spcPts val="0"/>
                        </a:spcBef>
                        <a:spcAft>
                          <a:spcPts val="0"/>
                        </a:spcAft>
                        <a:buNone/>
                      </a:pPr>
                      <a:r>
                        <a:rPr lang="en-US" sz="1800"/>
                        <a:t>F</a:t>
                      </a:r>
                      <a:endParaRPr/>
                    </a:p>
                  </a:txBody>
                  <a:tcPr marT="45725" marB="45725" marR="91450" marL="91450"/>
                </a:tc>
                <a:tc>
                  <a:txBody>
                    <a:bodyPr/>
                    <a:lstStyle/>
                    <a:p>
                      <a:pPr indent="0" lvl="0" marL="0" marR="0" rtl="0" algn="l">
                        <a:spcBef>
                          <a:spcPts val="0"/>
                        </a:spcBef>
                        <a:spcAft>
                          <a:spcPts val="0"/>
                        </a:spcAft>
                        <a:buNone/>
                      </a:pPr>
                      <a:r>
                        <a:rPr lang="en-US" sz="1800"/>
                        <a:t>F</a:t>
                      </a:r>
                      <a:endParaRPr/>
                    </a:p>
                  </a:txBody>
                  <a:tcPr marT="45725" marB="45725" marR="91450" marL="91450"/>
                </a:tc>
                <a:tc>
                  <a:txBody>
                    <a:bodyPr/>
                    <a:lstStyle/>
                    <a:p>
                      <a:pPr indent="0" lvl="0" marL="0" marR="0" rtl="0" algn="l">
                        <a:spcBef>
                          <a:spcPts val="0"/>
                        </a:spcBef>
                        <a:spcAft>
                          <a:spcPts val="0"/>
                        </a:spcAft>
                        <a:buNone/>
                      </a:pPr>
                      <a:r>
                        <a:rPr lang="en-US" sz="1800"/>
                        <a:t>F</a:t>
                      </a:r>
                      <a:endParaRPr/>
                    </a:p>
                  </a:txBody>
                  <a:tcPr marT="45725" marB="45725" marR="91450" marL="91450"/>
                </a:tc>
                <a:tc>
                  <a:txBody>
                    <a:bodyPr/>
                    <a:lstStyle/>
                    <a:p>
                      <a:pPr indent="0" lvl="0" marL="0" marR="0" rtl="0" algn="l">
                        <a:spcBef>
                          <a:spcPts val="0"/>
                        </a:spcBef>
                        <a:spcAft>
                          <a:spcPts val="0"/>
                        </a:spcAft>
                        <a:buNone/>
                      </a:pPr>
                      <a:r>
                        <a:rPr lang="en-US" sz="1800"/>
                        <a:t>T</a:t>
                      </a:r>
                      <a:endParaRPr/>
                    </a:p>
                  </a:txBody>
                  <a:tcPr marT="45725" marB="45725" marR="91450" marL="91450"/>
                </a:tc>
                <a:tc>
                  <a:txBody>
                    <a:bodyPr/>
                    <a:lstStyle/>
                    <a:p>
                      <a:pPr indent="0" lvl="0" marL="0" marR="0" rtl="0" algn="l">
                        <a:spcBef>
                          <a:spcPts val="0"/>
                        </a:spcBef>
                        <a:spcAft>
                          <a:spcPts val="0"/>
                        </a:spcAft>
                        <a:buNone/>
                      </a:pPr>
                      <a:r>
                        <a:rPr lang="en-US" sz="1800"/>
                        <a:t>T</a:t>
                      </a:r>
                      <a:endParaRPr/>
                    </a:p>
                  </a:txBody>
                  <a:tcPr marT="45725" marB="45725" marR="91450" marL="91450"/>
                </a:tc>
                <a:tc>
                  <a:txBody>
                    <a:bodyPr/>
                    <a:lstStyle/>
                    <a:p>
                      <a:pPr indent="0" lvl="0" marL="0" marR="0" rtl="0" algn="l">
                        <a:spcBef>
                          <a:spcPts val="0"/>
                        </a:spcBef>
                        <a:spcAft>
                          <a:spcPts val="0"/>
                        </a:spcAft>
                        <a:buNone/>
                      </a:pPr>
                      <a:r>
                        <a:rPr lang="en-US" sz="1800"/>
                        <a:t>T</a:t>
                      </a:r>
                      <a:endParaRPr/>
                    </a:p>
                  </a:txBody>
                  <a:tcPr marT="45725" marB="45725" marR="91450" marL="91450"/>
                </a:tc>
                <a:tc>
                  <a:txBody>
                    <a:bodyPr/>
                    <a:lstStyle/>
                    <a:p>
                      <a:pPr indent="0" lvl="0" marL="0" marR="0" rtl="0" algn="l">
                        <a:spcBef>
                          <a:spcPts val="0"/>
                        </a:spcBef>
                        <a:spcAft>
                          <a:spcPts val="0"/>
                        </a:spcAft>
                        <a:buNone/>
                      </a:pPr>
                      <a:r>
                        <a:rPr lang="en-US" sz="1800"/>
                        <a:t>T</a:t>
                      </a:r>
                      <a:endParaRPr/>
                    </a:p>
                  </a:txBody>
                  <a:tcPr marT="45725" marB="45725" marR="91450" marL="91450"/>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23"/>
          <p:cNvSpPr/>
          <p:nvPr>
            <p:ph type="title"/>
          </p:nvPr>
        </p:nvSpPr>
        <p:spPr>
          <a:xfrm>
            <a:off x="762000" y="762000"/>
            <a:ext cx="7924800" cy="11430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rPr lang="en-US"/>
              <a:t>Truth Tables with Three Variables: Example A, 1</a:t>
            </a:r>
            <a:endParaRPr/>
          </a:p>
        </p:txBody>
      </p:sp>
      <p:sp>
        <p:nvSpPr>
          <p:cNvPr id="264" name="Google Shape;264;p23"/>
          <p:cNvSpPr txBox="1"/>
          <p:nvPr>
            <p:ph idx="1" type="body"/>
          </p:nvPr>
        </p:nvSpPr>
        <p:spPr>
          <a:xfrm>
            <a:off x="838200" y="2362200"/>
            <a:ext cx="7693025" cy="372427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100"/>
              <a:buNone/>
            </a:pPr>
            <a:r>
              <a:rPr lang="en-US"/>
              <a:t>Argument</a:t>
            </a:r>
            <a:endParaRPr/>
          </a:p>
          <a:p>
            <a:pPr indent="-457200" lvl="0" marL="457200" rtl="0" algn="l">
              <a:spcBef>
                <a:spcPts val="480"/>
              </a:spcBef>
              <a:spcAft>
                <a:spcPts val="0"/>
              </a:spcAft>
              <a:buSzPts val="1800"/>
              <a:buFont typeface="Arial"/>
              <a:buChar char="•"/>
            </a:pPr>
            <a:r>
              <a:rPr lang="en-US" sz="2400"/>
              <a:t>Tina is tall</a:t>
            </a:r>
            <a:endParaRPr/>
          </a:p>
          <a:p>
            <a:pPr indent="-457200" lvl="0" marL="457200" rtl="0" algn="l">
              <a:spcBef>
                <a:spcPts val="480"/>
              </a:spcBef>
              <a:spcAft>
                <a:spcPts val="0"/>
              </a:spcAft>
              <a:buSzPts val="1800"/>
              <a:buFont typeface="Arial"/>
              <a:buChar char="•"/>
            </a:pPr>
            <a:r>
              <a:rPr lang="en-US" sz="2400"/>
              <a:t>Sarah is not tall, but Missy is tall</a:t>
            </a:r>
            <a:endParaRPr/>
          </a:p>
          <a:p>
            <a:pPr indent="-457200" lvl="0" marL="457200" rtl="0" algn="l">
              <a:spcBef>
                <a:spcPts val="480"/>
              </a:spcBef>
              <a:spcAft>
                <a:spcPts val="0"/>
              </a:spcAft>
              <a:buSzPts val="1800"/>
              <a:buFont typeface="Arial"/>
              <a:buChar char="•"/>
            </a:pPr>
            <a:r>
              <a:rPr lang="en-US" sz="2400"/>
              <a:t>So, Tina is tall, and Missy is tall</a:t>
            </a:r>
            <a:endParaRPr/>
          </a:p>
          <a:p>
            <a:pPr indent="0" lvl="0" marL="0" rtl="0" algn="l">
              <a:spcBef>
                <a:spcPts val="200"/>
              </a:spcBef>
              <a:spcAft>
                <a:spcPts val="0"/>
              </a:spcAft>
              <a:buSzPts val="750"/>
              <a:buNone/>
            </a:pPr>
            <a:r>
              <a:t/>
            </a:r>
            <a:endParaRPr sz="1000"/>
          </a:p>
          <a:p>
            <a:pPr indent="0" lvl="0" marL="0" rtl="0" algn="l">
              <a:spcBef>
                <a:spcPts val="560"/>
              </a:spcBef>
              <a:spcAft>
                <a:spcPts val="0"/>
              </a:spcAft>
              <a:buSzPts val="2100"/>
              <a:buNone/>
            </a:pPr>
            <a:r>
              <a:rPr lang="en-US"/>
              <a:t>Symbolic form</a:t>
            </a:r>
            <a:endParaRPr/>
          </a:p>
          <a:p>
            <a:pPr indent="-342900" lvl="0" marL="342900" rtl="0" algn="l">
              <a:spcBef>
                <a:spcPts val="480"/>
              </a:spcBef>
              <a:spcAft>
                <a:spcPts val="0"/>
              </a:spcAft>
              <a:buSzPts val="1800"/>
              <a:buFont typeface="Arial"/>
              <a:buChar char="•"/>
            </a:pPr>
            <a:r>
              <a:rPr lang="en-US" sz="2400"/>
              <a:t>p</a:t>
            </a:r>
            <a:endParaRPr/>
          </a:p>
          <a:p>
            <a:pPr indent="-342900" lvl="0" marL="342900" rtl="0" algn="l">
              <a:spcBef>
                <a:spcPts val="480"/>
              </a:spcBef>
              <a:spcAft>
                <a:spcPts val="0"/>
              </a:spcAft>
              <a:buSzPts val="1800"/>
              <a:buFont typeface="Arial"/>
              <a:buChar char="•"/>
            </a:pPr>
            <a:r>
              <a:rPr lang="en-US" sz="2400"/>
              <a:t>~q &amp; r</a:t>
            </a:r>
            <a:endParaRPr/>
          </a:p>
          <a:p>
            <a:pPr indent="-342900" lvl="0" marL="342900" rtl="0" algn="l">
              <a:spcBef>
                <a:spcPts val="480"/>
              </a:spcBef>
              <a:spcAft>
                <a:spcPts val="0"/>
              </a:spcAft>
              <a:buSzPts val="1800"/>
              <a:buFont typeface="Arial"/>
              <a:buChar char="•"/>
            </a:pPr>
            <a:r>
              <a:rPr lang="en-US" sz="2400"/>
              <a:t>∴ p &amp; r</a:t>
            </a:r>
            <a:endParaRPr sz="2400"/>
          </a:p>
          <a:p>
            <a:pPr indent="-228600" lvl="0" marL="342900" rtl="0" algn="l">
              <a:spcBef>
                <a:spcPts val="480"/>
              </a:spcBef>
              <a:spcAft>
                <a:spcPts val="0"/>
              </a:spcAft>
              <a:buSzPts val="1800"/>
              <a:buFont typeface="Arial"/>
              <a:buNone/>
            </a:pPr>
            <a:r>
              <a:t/>
            </a:r>
            <a:endParaRPr sz="24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24"/>
          <p:cNvSpPr/>
          <p:nvPr>
            <p:ph type="title"/>
          </p:nvPr>
        </p:nvSpPr>
        <p:spPr>
          <a:xfrm>
            <a:off x="762000" y="762000"/>
            <a:ext cx="7924800" cy="11430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rPr lang="en-US"/>
              <a:t>Truth Tables with Three Variables: Example A, 2</a:t>
            </a:r>
            <a:endParaRPr/>
          </a:p>
        </p:txBody>
      </p:sp>
      <p:sp>
        <p:nvSpPr>
          <p:cNvPr id="270" name="Google Shape;270;p24"/>
          <p:cNvSpPr txBox="1"/>
          <p:nvPr>
            <p:ph idx="1" type="body"/>
          </p:nvPr>
        </p:nvSpPr>
        <p:spPr>
          <a:xfrm>
            <a:off x="838200" y="2362200"/>
            <a:ext cx="7693025" cy="372427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100"/>
              <a:buNone/>
            </a:pPr>
            <a:r>
              <a:rPr lang="en-US"/>
              <a:t>Guide columns for the variables</a:t>
            </a:r>
            <a:endParaRPr/>
          </a:p>
        </p:txBody>
      </p:sp>
      <p:graphicFrame>
        <p:nvGraphicFramePr>
          <p:cNvPr id="271" name="Google Shape;271;p24"/>
          <p:cNvGraphicFramePr/>
          <p:nvPr/>
        </p:nvGraphicFramePr>
        <p:xfrm>
          <a:off x="1828800" y="2946558"/>
          <a:ext cx="3000000" cy="3000000"/>
        </p:xfrm>
        <a:graphic>
          <a:graphicData uri="http://schemas.openxmlformats.org/drawingml/2006/table">
            <a:tbl>
              <a:tblPr bandRow="1" firstRow="1">
                <a:noFill/>
                <a:tableStyleId>{B147D857-545D-4D97-AEB9-B67025C2B9C7}</a:tableStyleId>
              </a:tblPr>
              <a:tblGrid>
                <a:gridCol w="2032000"/>
                <a:gridCol w="2032000"/>
                <a:gridCol w="2032000"/>
              </a:tblGrid>
              <a:tr h="370850">
                <a:tc>
                  <a:txBody>
                    <a:bodyPr/>
                    <a:lstStyle/>
                    <a:p>
                      <a:pPr indent="0" lvl="0" marL="0" marR="0" rtl="0" algn="l">
                        <a:spcBef>
                          <a:spcPts val="0"/>
                        </a:spcBef>
                        <a:spcAft>
                          <a:spcPts val="0"/>
                        </a:spcAft>
                        <a:buNone/>
                      </a:pPr>
                      <a:r>
                        <a:rPr lang="en-US" sz="1800"/>
                        <a:t>p</a:t>
                      </a:r>
                      <a:endParaRPr/>
                    </a:p>
                  </a:txBody>
                  <a:tcPr marT="45725" marB="45725" marR="91450" marL="91450"/>
                </a:tc>
                <a:tc>
                  <a:txBody>
                    <a:bodyPr/>
                    <a:lstStyle/>
                    <a:p>
                      <a:pPr indent="0" lvl="0" marL="0" marR="0" rtl="0" algn="l">
                        <a:spcBef>
                          <a:spcPts val="0"/>
                        </a:spcBef>
                        <a:spcAft>
                          <a:spcPts val="0"/>
                        </a:spcAft>
                        <a:buNone/>
                      </a:pPr>
                      <a:r>
                        <a:rPr lang="en-US" sz="1800"/>
                        <a:t>q</a:t>
                      </a:r>
                      <a:endParaRPr/>
                    </a:p>
                  </a:txBody>
                  <a:tcPr marT="45725" marB="45725" marR="91450" marL="91450"/>
                </a:tc>
                <a:tc>
                  <a:txBody>
                    <a:bodyPr/>
                    <a:lstStyle/>
                    <a:p>
                      <a:pPr indent="0" lvl="0" marL="0" marR="0" rtl="0" algn="l">
                        <a:spcBef>
                          <a:spcPts val="0"/>
                        </a:spcBef>
                        <a:spcAft>
                          <a:spcPts val="0"/>
                        </a:spcAft>
                        <a:buNone/>
                      </a:pPr>
                      <a:r>
                        <a:rPr lang="en-US" sz="1800"/>
                        <a:t>r</a:t>
                      </a:r>
                      <a:endParaRPr/>
                    </a:p>
                  </a:txBody>
                  <a:tcPr marT="45725" marB="45725" marR="91450" marL="91450"/>
                </a:tc>
              </a:tr>
              <a:tr h="370850">
                <a:tc>
                  <a:txBody>
                    <a:bodyPr/>
                    <a:lstStyle/>
                    <a:p>
                      <a:pPr indent="0" lvl="0" marL="0" marR="0" rtl="0" algn="l">
                        <a:spcBef>
                          <a:spcPts val="0"/>
                        </a:spcBef>
                        <a:spcAft>
                          <a:spcPts val="0"/>
                        </a:spcAft>
                        <a:buNone/>
                      </a:pPr>
                      <a:r>
                        <a:rPr lang="en-US" sz="1800"/>
                        <a:t>T</a:t>
                      </a:r>
                      <a:endParaRPr/>
                    </a:p>
                  </a:txBody>
                  <a:tcPr marT="45725" marB="45725" marR="91450" marL="91450"/>
                </a:tc>
                <a:tc>
                  <a:txBody>
                    <a:bodyPr/>
                    <a:lstStyle/>
                    <a:p>
                      <a:pPr indent="0" lvl="0" marL="0" marR="0" rtl="0" algn="l">
                        <a:spcBef>
                          <a:spcPts val="0"/>
                        </a:spcBef>
                        <a:spcAft>
                          <a:spcPts val="0"/>
                        </a:spcAft>
                        <a:buNone/>
                      </a:pPr>
                      <a:r>
                        <a:rPr lang="en-US" sz="1800"/>
                        <a:t>T</a:t>
                      </a:r>
                      <a:endParaRPr/>
                    </a:p>
                  </a:txBody>
                  <a:tcPr marT="45725" marB="45725" marR="91450" marL="91450"/>
                </a:tc>
                <a:tc>
                  <a:txBody>
                    <a:bodyPr/>
                    <a:lstStyle/>
                    <a:p>
                      <a:pPr indent="0" lvl="0" marL="0" marR="0" rtl="0" algn="l">
                        <a:spcBef>
                          <a:spcPts val="0"/>
                        </a:spcBef>
                        <a:spcAft>
                          <a:spcPts val="0"/>
                        </a:spcAft>
                        <a:buNone/>
                      </a:pPr>
                      <a:r>
                        <a:rPr lang="en-US" sz="1800"/>
                        <a:t>T</a:t>
                      </a:r>
                      <a:endParaRPr/>
                    </a:p>
                  </a:txBody>
                  <a:tcPr marT="45725" marB="45725" marR="91450" marL="91450"/>
                </a:tc>
              </a:tr>
              <a:tr h="370850">
                <a:tc>
                  <a:txBody>
                    <a:bodyPr/>
                    <a:lstStyle/>
                    <a:p>
                      <a:pPr indent="0" lvl="0" marL="0" marR="0" rtl="0" algn="l">
                        <a:spcBef>
                          <a:spcPts val="0"/>
                        </a:spcBef>
                        <a:spcAft>
                          <a:spcPts val="0"/>
                        </a:spcAft>
                        <a:buNone/>
                      </a:pPr>
                      <a:r>
                        <a:rPr lang="en-US" sz="1800"/>
                        <a:t>T</a:t>
                      </a:r>
                      <a:endParaRPr/>
                    </a:p>
                  </a:txBody>
                  <a:tcPr marT="45725" marB="45725" marR="91450" marL="91450"/>
                </a:tc>
                <a:tc>
                  <a:txBody>
                    <a:bodyPr/>
                    <a:lstStyle/>
                    <a:p>
                      <a:pPr indent="0" lvl="0" marL="0" marR="0" rtl="0" algn="l">
                        <a:spcBef>
                          <a:spcPts val="0"/>
                        </a:spcBef>
                        <a:spcAft>
                          <a:spcPts val="0"/>
                        </a:spcAft>
                        <a:buNone/>
                      </a:pPr>
                      <a:r>
                        <a:rPr lang="en-US" sz="1800"/>
                        <a:t>T</a:t>
                      </a:r>
                      <a:endParaRPr/>
                    </a:p>
                  </a:txBody>
                  <a:tcPr marT="45725" marB="45725" marR="91450" marL="91450"/>
                </a:tc>
                <a:tc>
                  <a:txBody>
                    <a:bodyPr/>
                    <a:lstStyle/>
                    <a:p>
                      <a:pPr indent="0" lvl="0" marL="0" marR="0" rtl="0" algn="l">
                        <a:spcBef>
                          <a:spcPts val="0"/>
                        </a:spcBef>
                        <a:spcAft>
                          <a:spcPts val="0"/>
                        </a:spcAft>
                        <a:buNone/>
                      </a:pPr>
                      <a:r>
                        <a:rPr lang="en-US" sz="1800"/>
                        <a:t>F</a:t>
                      </a:r>
                      <a:endParaRPr/>
                    </a:p>
                  </a:txBody>
                  <a:tcPr marT="45725" marB="45725" marR="91450" marL="91450"/>
                </a:tc>
              </a:tr>
              <a:tr h="370850">
                <a:tc>
                  <a:txBody>
                    <a:bodyPr/>
                    <a:lstStyle/>
                    <a:p>
                      <a:pPr indent="0" lvl="0" marL="0" marR="0" rtl="0" algn="l">
                        <a:spcBef>
                          <a:spcPts val="0"/>
                        </a:spcBef>
                        <a:spcAft>
                          <a:spcPts val="0"/>
                        </a:spcAft>
                        <a:buNone/>
                      </a:pPr>
                      <a:r>
                        <a:rPr lang="en-US" sz="1800"/>
                        <a:t>T</a:t>
                      </a:r>
                      <a:endParaRPr/>
                    </a:p>
                  </a:txBody>
                  <a:tcPr marT="45725" marB="45725" marR="91450" marL="91450"/>
                </a:tc>
                <a:tc>
                  <a:txBody>
                    <a:bodyPr/>
                    <a:lstStyle/>
                    <a:p>
                      <a:pPr indent="0" lvl="0" marL="0" marR="0" rtl="0" algn="l">
                        <a:spcBef>
                          <a:spcPts val="0"/>
                        </a:spcBef>
                        <a:spcAft>
                          <a:spcPts val="0"/>
                        </a:spcAft>
                        <a:buNone/>
                      </a:pPr>
                      <a:r>
                        <a:rPr lang="en-US" sz="1800"/>
                        <a:t>F</a:t>
                      </a:r>
                      <a:endParaRPr/>
                    </a:p>
                  </a:txBody>
                  <a:tcPr marT="45725" marB="45725" marR="91450" marL="91450"/>
                </a:tc>
                <a:tc>
                  <a:txBody>
                    <a:bodyPr/>
                    <a:lstStyle/>
                    <a:p>
                      <a:pPr indent="0" lvl="0" marL="0" marR="0" rtl="0" algn="l">
                        <a:spcBef>
                          <a:spcPts val="0"/>
                        </a:spcBef>
                        <a:spcAft>
                          <a:spcPts val="0"/>
                        </a:spcAft>
                        <a:buNone/>
                      </a:pPr>
                      <a:r>
                        <a:rPr lang="en-US" sz="1800"/>
                        <a:t>T</a:t>
                      </a:r>
                      <a:endParaRPr/>
                    </a:p>
                  </a:txBody>
                  <a:tcPr marT="45725" marB="45725" marR="91450" marL="91450"/>
                </a:tc>
              </a:tr>
              <a:tr h="370850">
                <a:tc>
                  <a:txBody>
                    <a:bodyPr/>
                    <a:lstStyle/>
                    <a:p>
                      <a:pPr indent="0" lvl="0" marL="0" marR="0" rtl="0" algn="l">
                        <a:spcBef>
                          <a:spcPts val="0"/>
                        </a:spcBef>
                        <a:spcAft>
                          <a:spcPts val="0"/>
                        </a:spcAft>
                        <a:buNone/>
                      </a:pPr>
                      <a:r>
                        <a:rPr lang="en-US" sz="1800"/>
                        <a:t>T</a:t>
                      </a:r>
                      <a:endParaRPr/>
                    </a:p>
                  </a:txBody>
                  <a:tcPr marT="45725" marB="45725" marR="91450" marL="91450"/>
                </a:tc>
                <a:tc>
                  <a:txBody>
                    <a:bodyPr/>
                    <a:lstStyle/>
                    <a:p>
                      <a:pPr indent="0" lvl="0" marL="0" marR="0" rtl="0" algn="l">
                        <a:spcBef>
                          <a:spcPts val="0"/>
                        </a:spcBef>
                        <a:spcAft>
                          <a:spcPts val="0"/>
                        </a:spcAft>
                        <a:buNone/>
                      </a:pPr>
                      <a:r>
                        <a:rPr lang="en-US" sz="1800"/>
                        <a:t>F</a:t>
                      </a:r>
                      <a:endParaRPr/>
                    </a:p>
                  </a:txBody>
                  <a:tcPr marT="45725" marB="45725" marR="91450" marL="91450"/>
                </a:tc>
                <a:tc>
                  <a:txBody>
                    <a:bodyPr/>
                    <a:lstStyle/>
                    <a:p>
                      <a:pPr indent="0" lvl="0" marL="0" marR="0" rtl="0" algn="l">
                        <a:spcBef>
                          <a:spcPts val="0"/>
                        </a:spcBef>
                        <a:spcAft>
                          <a:spcPts val="0"/>
                        </a:spcAft>
                        <a:buNone/>
                      </a:pPr>
                      <a:r>
                        <a:rPr lang="en-US" sz="1800"/>
                        <a:t>F</a:t>
                      </a:r>
                      <a:endParaRPr/>
                    </a:p>
                  </a:txBody>
                  <a:tcPr marT="45725" marB="45725" marR="91450" marL="91450"/>
                </a:tc>
              </a:tr>
              <a:tr h="370850">
                <a:tc>
                  <a:txBody>
                    <a:bodyPr/>
                    <a:lstStyle/>
                    <a:p>
                      <a:pPr indent="0" lvl="0" marL="0" marR="0" rtl="0" algn="l">
                        <a:spcBef>
                          <a:spcPts val="0"/>
                        </a:spcBef>
                        <a:spcAft>
                          <a:spcPts val="0"/>
                        </a:spcAft>
                        <a:buNone/>
                      </a:pPr>
                      <a:r>
                        <a:rPr lang="en-US" sz="1800"/>
                        <a:t>F</a:t>
                      </a:r>
                      <a:endParaRPr/>
                    </a:p>
                  </a:txBody>
                  <a:tcPr marT="45725" marB="45725" marR="91450" marL="91450"/>
                </a:tc>
                <a:tc>
                  <a:txBody>
                    <a:bodyPr/>
                    <a:lstStyle/>
                    <a:p>
                      <a:pPr indent="0" lvl="0" marL="0" marR="0" rtl="0" algn="l">
                        <a:spcBef>
                          <a:spcPts val="0"/>
                        </a:spcBef>
                        <a:spcAft>
                          <a:spcPts val="0"/>
                        </a:spcAft>
                        <a:buNone/>
                      </a:pPr>
                      <a:r>
                        <a:rPr lang="en-US" sz="1800"/>
                        <a:t>T</a:t>
                      </a:r>
                      <a:endParaRPr/>
                    </a:p>
                  </a:txBody>
                  <a:tcPr marT="45725" marB="45725" marR="91450" marL="91450"/>
                </a:tc>
                <a:tc>
                  <a:txBody>
                    <a:bodyPr/>
                    <a:lstStyle/>
                    <a:p>
                      <a:pPr indent="0" lvl="0" marL="0" marR="0" rtl="0" algn="l">
                        <a:spcBef>
                          <a:spcPts val="0"/>
                        </a:spcBef>
                        <a:spcAft>
                          <a:spcPts val="0"/>
                        </a:spcAft>
                        <a:buNone/>
                      </a:pPr>
                      <a:r>
                        <a:rPr lang="en-US" sz="1800"/>
                        <a:t>T</a:t>
                      </a:r>
                      <a:endParaRPr/>
                    </a:p>
                  </a:txBody>
                  <a:tcPr marT="45725" marB="45725" marR="91450" marL="91450"/>
                </a:tc>
              </a:tr>
              <a:tr h="370850">
                <a:tc>
                  <a:txBody>
                    <a:bodyPr/>
                    <a:lstStyle/>
                    <a:p>
                      <a:pPr indent="0" lvl="0" marL="0" marR="0" rtl="0" algn="l">
                        <a:spcBef>
                          <a:spcPts val="0"/>
                        </a:spcBef>
                        <a:spcAft>
                          <a:spcPts val="0"/>
                        </a:spcAft>
                        <a:buNone/>
                      </a:pPr>
                      <a:r>
                        <a:rPr lang="en-US" sz="1800"/>
                        <a:t>F</a:t>
                      </a:r>
                      <a:endParaRPr/>
                    </a:p>
                  </a:txBody>
                  <a:tcPr marT="45725" marB="45725" marR="91450" marL="91450"/>
                </a:tc>
                <a:tc>
                  <a:txBody>
                    <a:bodyPr/>
                    <a:lstStyle/>
                    <a:p>
                      <a:pPr indent="0" lvl="0" marL="0" marR="0" rtl="0" algn="l">
                        <a:spcBef>
                          <a:spcPts val="0"/>
                        </a:spcBef>
                        <a:spcAft>
                          <a:spcPts val="0"/>
                        </a:spcAft>
                        <a:buNone/>
                      </a:pPr>
                      <a:r>
                        <a:rPr lang="en-US" sz="1800"/>
                        <a:t>T</a:t>
                      </a:r>
                      <a:endParaRPr/>
                    </a:p>
                  </a:txBody>
                  <a:tcPr marT="45725" marB="45725" marR="91450" marL="91450"/>
                </a:tc>
                <a:tc>
                  <a:txBody>
                    <a:bodyPr/>
                    <a:lstStyle/>
                    <a:p>
                      <a:pPr indent="0" lvl="0" marL="0" marR="0" rtl="0" algn="l">
                        <a:spcBef>
                          <a:spcPts val="0"/>
                        </a:spcBef>
                        <a:spcAft>
                          <a:spcPts val="0"/>
                        </a:spcAft>
                        <a:buNone/>
                      </a:pPr>
                      <a:r>
                        <a:rPr lang="en-US" sz="1800"/>
                        <a:t>F</a:t>
                      </a:r>
                      <a:endParaRPr/>
                    </a:p>
                  </a:txBody>
                  <a:tcPr marT="45725" marB="45725" marR="91450" marL="91450"/>
                </a:tc>
              </a:tr>
              <a:tr h="370850">
                <a:tc>
                  <a:txBody>
                    <a:bodyPr/>
                    <a:lstStyle/>
                    <a:p>
                      <a:pPr indent="0" lvl="0" marL="0" marR="0" rtl="0" algn="l">
                        <a:spcBef>
                          <a:spcPts val="0"/>
                        </a:spcBef>
                        <a:spcAft>
                          <a:spcPts val="0"/>
                        </a:spcAft>
                        <a:buNone/>
                      </a:pPr>
                      <a:r>
                        <a:rPr lang="en-US" sz="1800"/>
                        <a:t>F</a:t>
                      </a:r>
                      <a:endParaRPr/>
                    </a:p>
                  </a:txBody>
                  <a:tcPr marT="45725" marB="45725" marR="91450" marL="91450"/>
                </a:tc>
                <a:tc>
                  <a:txBody>
                    <a:bodyPr/>
                    <a:lstStyle/>
                    <a:p>
                      <a:pPr indent="0" lvl="0" marL="0" marR="0" rtl="0" algn="l">
                        <a:spcBef>
                          <a:spcPts val="0"/>
                        </a:spcBef>
                        <a:spcAft>
                          <a:spcPts val="0"/>
                        </a:spcAft>
                        <a:buNone/>
                      </a:pPr>
                      <a:r>
                        <a:rPr lang="en-US" sz="1800"/>
                        <a:t>F</a:t>
                      </a:r>
                      <a:endParaRPr/>
                    </a:p>
                  </a:txBody>
                  <a:tcPr marT="45725" marB="45725" marR="91450" marL="91450"/>
                </a:tc>
                <a:tc>
                  <a:txBody>
                    <a:bodyPr/>
                    <a:lstStyle/>
                    <a:p>
                      <a:pPr indent="0" lvl="0" marL="0" marR="0" rtl="0" algn="l">
                        <a:spcBef>
                          <a:spcPts val="0"/>
                        </a:spcBef>
                        <a:spcAft>
                          <a:spcPts val="0"/>
                        </a:spcAft>
                        <a:buNone/>
                      </a:pPr>
                      <a:r>
                        <a:rPr lang="en-US" sz="1800"/>
                        <a:t>T</a:t>
                      </a:r>
                      <a:endParaRPr/>
                    </a:p>
                  </a:txBody>
                  <a:tcPr marT="45725" marB="45725" marR="91450" marL="91450"/>
                </a:tc>
              </a:tr>
              <a:tr h="370850">
                <a:tc>
                  <a:txBody>
                    <a:bodyPr/>
                    <a:lstStyle/>
                    <a:p>
                      <a:pPr indent="0" lvl="0" marL="0" marR="0" rtl="0" algn="l">
                        <a:spcBef>
                          <a:spcPts val="0"/>
                        </a:spcBef>
                        <a:spcAft>
                          <a:spcPts val="0"/>
                        </a:spcAft>
                        <a:buNone/>
                      </a:pPr>
                      <a:r>
                        <a:rPr lang="en-US" sz="1800"/>
                        <a:t>F</a:t>
                      </a:r>
                      <a:endParaRPr/>
                    </a:p>
                  </a:txBody>
                  <a:tcPr marT="45725" marB="45725" marR="91450" marL="91450"/>
                </a:tc>
                <a:tc>
                  <a:txBody>
                    <a:bodyPr/>
                    <a:lstStyle/>
                    <a:p>
                      <a:pPr indent="0" lvl="0" marL="0" marR="0" rtl="0" algn="l">
                        <a:spcBef>
                          <a:spcPts val="0"/>
                        </a:spcBef>
                        <a:spcAft>
                          <a:spcPts val="0"/>
                        </a:spcAft>
                        <a:buNone/>
                      </a:pPr>
                      <a:r>
                        <a:rPr lang="en-US" sz="1800"/>
                        <a:t>F</a:t>
                      </a:r>
                      <a:endParaRPr/>
                    </a:p>
                  </a:txBody>
                  <a:tcPr marT="45725" marB="45725" marR="91450" marL="91450"/>
                </a:tc>
                <a:tc>
                  <a:txBody>
                    <a:bodyPr/>
                    <a:lstStyle/>
                    <a:p>
                      <a:pPr indent="0" lvl="0" marL="0" marR="0" rtl="0" algn="l">
                        <a:spcBef>
                          <a:spcPts val="0"/>
                        </a:spcBef>
                        <a:spcAft>
                          <a:spcPts val="0"/>
                        </a:spcAft>
                        <a:buNone/>
                      </a:pPr>
                      <a:r>
                        <a:rPr lang="en-US" sz="1800"/>
                        <a:t>F</a:t>
                      </a:r>
                      <a:endParaRPr/>
                    </a:p>
                  </a:txBody>
                  <a:tcPr marT="45725" marB="45725" marR="91450" marL="91450"/>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25"/>
          <p:cNvSpPr/>
          <p:nvPr>
            <p:ph type="title"/>
          </p:nvPr>
        </p:nvSpPr>
        <p:spPr>
          <a:xfrm>
            <a:off x="762000" y="762000"/>
            <a:ext cx="7924800" cy="11430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rPr lang="en-US"/>
              <a:t>Truth Tables with Three Variables: Example A, 3</a:t>
            </a:r>
            <a:endParaRPr/>
          </a:p>
        </p:txBody>
      </p:sp>
      <p:sp>
        <p:nvSpPr>
          <p:cNvPr id="277" name="Google Shape;277;p25"/>
          <p:cNvSpPr txBox="1"/>
          <p:nvPr>
            <p:ph idx="1" type="body"/>
          </p:nvPr>
        </p:nvSpPr>
        <p:spPr>
          <a:xfrm>
            <a:off x="838200" y="2362200"/>
            <a:ext cx="7693025" cy="372427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100"/>
              <a:buNone/>
            </a:pPr>
            <a:r>
              <a:rPr lang="en-US"/>
              <a:t>Truth table for the argument</a:t>
            </a:r>
            <a:endParaRPr/>
          </a:p>
        </p:txBody>
      </p:sp>
      <p:graphicFrame>
        <p:nvGraphicFramePr>
          <p:cNvPr id="278" name="Google Shape;278;p25"/>
          <p:cNvGraphicFramePr/>
          <p:nvPr/>
        </p:nvGraphicFramePr>
        <p:xfrm>
          <a:off x="1524000" y="2895600"/>
          <a:ext cx="3000000" cy="3000000"/>
        </p:xfrm>
        <a:graphic>
          <a:graphicData uri="http://schemas.openxmlformats.org/drawingml/2006/table">
            <a:tbl>
              <a:tblPr bandRow="1" firstRow="1">
                <a:noFill/>
                <a:tableStyleId>{B147D857-545D-4D97-AEB9-B67025C2B9C7}</a:tableStyleId>
              </a:tblPr>
              <a:tblGrid>
                <a:gridCol w="870850"/>
                <a:gridCol w="870850"/>
                <a:gridCol w="870850"/>
                <a:gridCol w="870850"/>
                <a:gridCol w="870850"/>
                <a:gridCol w="1055925"/>
                <a:gridCol w="914400"/>
              </a:tblGrid>
              <a:tr h="370850">
                <a:tc>
                  <a:txBody>
                    <a:bodyPr/>
                    <a:lstStyle/>
                    <a:p>
                      <a:pPr indent="0" lvl="0" marL="0" marR="0" rtl="0" algn="l">
                        <a:spcBef>
                          <a:spcPts val="0"/>
                        </a:spcBef>
                        <a:spcAft>
                          <a:spcPts val="0"/>
                        </a:spcAft>
                        <a:buNone/>
                      </a:pPr>
                      <a:r>
                        <a:rPr lang="en-US" sz="1800"/>
                        <a:t>p</a:t>
                      </a:r>
                      <a:endParaRPr/>
                    </a:p>
                  </a:txBody>
                  <a:tcPr marT="45725" marB="45725" marR="91450" marL="91450"/>
                </a:tc>
                <a:tc>
                  <a:txBody>
                    <a:bodyPr/>
                    <a:lstStyle/>
                    <a:p>
                      <a:pPr indent="0" lvl="0" marL="0" marR="0" rtl="0" algn="l">
                        <a:spcBef>
                          <a:spcPts val="0"/>
                        </a:spcBef>
                        <a:spcAft>
                          <a:spcPts val="0"/>
                        </a:spcAft>
                        <a:buNone/>
                      </a:pPr>
                      <a:r>
                        <a:rPr lang="en-US" sz="1800"/>
                        <a:t>q</a:t>
                      </a:r>
                      <a:endParaRPr/>
                    </a:p>
                  </a:txBody>
                  <a:tcPr marT="45725" marB="45725" marR="91450" marL="91450"/>
                </a:tc>
                <a:tc>
                  <a:txBody>
                    <a:bodyPr/>
                    <a:lstStyle/>
                    <a:p>
                      <a:pPr indent="0" lvl="0" marL="0" marR="0" rtl="0" algn="l">
                        <a:spcBef>
                          <a:spcPts val="0"/>
                        </a:spcBef>
                        <a:spcAft>
                          <a:spcPts val="0"/>
                        </a:spcAft>
                        <a:buNone/>
                      </a:pPr>
                      <a:r>
                        <a:rPr lang="en-US" sz="1800"/>
                        <a:t>r</a:t>
                      </a:r>
                      <a:endParaRPr/>
                    </a:p>
                  </a:txBody>
                  <a:tcPr marT="45725" marB="45725" marR="91450" marL="91450"/>
                </a:tc>
                <a:tc>
                  <a:txBody>
                    <a:bodyPr/>
                    <a:lstStyle/>
                    <a:p>
                      <a:pPr indent="0" lvl="0" marL="0" marR="0" rtl="0" algn="l">
                        <a:spcBef>
                          <a:spcPts val="0"/>
                        </a:spcBef>
                        <a:spcAft>
                          <a:spcPts val="0"/>
                        </a:spcAft>
                        <a:buNone/>
                      </a:pPr>
                      <a:r>
                        <a:rPr lang="en-US" sz="1800"/>
                        <a:t>~q</a:t>
                      </a:r>
                      <a:endParaRPr/>
                    </a:p>
                  </a:txBody>
                  <a:tcPr marT="45725" marB="45725" marR="91450" marL="91450"/>
                </a:tc>
                <a:tc>
                  <a:txBody>
                    <a:bodyPr/>
                    <a:lstStyle/>
                    <a:p>
                      <a:pPr indent="0" lvl="0" marL="0" marR="0" rtl="0" algn="l">
                        <a:spcBef>
                          <a:spcPts val="0"/>
                        </a:spcBef>
                        <a:spcAft>
                          <a:spcPts val="0"/>
                        </a:spcAft>
                        <a:buNone/>
                      </a:pPr>
                      <a:r>
                        <a:rPr lang="en-US" sz="1800"/>
                        <a:t>p*</a:t>
                      </a:r>
                      <a:endParaRPr/>
                    </a:p>
                  </a:txBody>
                  <a:tcPr marT="45725" marB="45725" marR="91450" marL="91450"/>
                </a:tc>
                <a:tc>
                  <a:txBody>
                    <a:bodyPr/>
                    <a:lstStyle/>
                    <a:p>
                      <a:pPr indent="0" lvl="0" marL="0" marR="0" rtl="0" algn="l">
                        <a:spcBef>
                          <a:spcPts val="0"/>
                        </a:spcBef>
                        <a:spcAft>
                          <a:spcPts val="0"/>
                        </a:spcAft>
                        <a:buNone/>
                      </a:pPr>
                      <a:r>
                        <a:rPr lang="en-US" sz="1800"/>
                        <a:t>~q &amp; r*</a:t>
                      </a:r>
                      <a:endParaRPr/>
                    </a:p>
                  </a:txBody>
                  <a:tcPr marT="45725" marB="45725" marR="91450" marL="91450"/>
                </a:tc>
                <a:tc>
                  <a:txBody>
                    <a:bodyPr/>
                    <a:lstStyle/>
                    <a:p>
                      <a:pPr indent="0" lvl="0" marL="0" marR="0" rtl="0" algn="l">
                        <a:spcBef>
                          <a:spcPts val="0"/>
                        </a:spcBef>
                        <a:spcAft>
                          <a:spcPts val="0"/>
                        </a:spcAft>
                        <a:buNone/>
                      </a:pPr>
                      <a:r>
                        <a:rPr lang="en-US" sz="1800"/>
                        <a:t>p &amp; r</a:t>
                      </a:r>
                      <a:r>
                        <a:rPr i="1" lang="en-US" sz="1800"/>
                        <a:t>C</a:t>
                      </a:r>
                      <a:endParaRPr/>
                    </a:p>
                  </a:txBody>
                  <a:tcPr marT="45725" marB="45725" marR="91450" marL="91450"/>
                </a:tc>
              </a:tr>
              <a:tr h="370850">
                <a:tc>
                  <a:txBody>
                    <a:bodyPr/>
                    <a:lstStyle/>
                    <a:p>
                      <a:pPr indent="0" lvl="0" marL="0" marR="0" rtl="0" algn="l">
                        <a:spcBef>
                          <a:spcPts val="0"/>
                        </a:spcBef>
                        <a:spcAft>
                          <a:spcPts val="0"/>
                        </a:spcAft>
                        <a:buNone/>
                      </a:pPr>
                      <a:r>
                        <a:rPr lang="en-US" sz="1800"/>
                        <a:t>T</a:t>
                      </a:r>
                      <a:endParaRPr/>
                    </a:p>
                  </a:txBody>
                  <a:tcPr marT="45725" marB="45725" marR="91450" marL="91450"/>
                </a:tc>
                <a:tc>
                  <a:txBody>
                    <a:bodyPr/>
                    <a:lstStyle/>
                    <a:p>
                      <a:pPr indent="0" lvl="0" marL="0" marR="0" rtl="0" algn="l">
                        <a:spcBef>
                          <a:spcPts val="0"/>
                        </a:spcBef>
                        <a:spcAft>
                          <a:spcPts val="0"/>
                        </a:spcAft>
                        <a:buNone/>
                      </a:pPr>
                      <a:r>
                        <a:rPr lang="en-US" sz="1800"/>
                        <a:t>T</a:t>
                      </a:r>
                      <a:endParaRPr/>
                    </a:p>
                  </a:txBody>
                  <a:tcPr marT="45725" marB="45725" marR="91450" marL="91450"/>
                </a:tc>
                <a:tc>
                  <a:txBody>
                    <a:bodyPr/>
                    <a:lstStyle/>
                    <a:p>
                      <a:pPr indent="0" lvl="0" marL="0" marR="0" rtl="0" algn="l">
                        <a:spcBef>
                          <a:spcPts val="0"/>
                        </a:spcBef>
                        <a:spcAft>
                          <a:spcPts val="0"/>
                        </a:spcAft>
                        <a:buNone/>
                      </a:pPr>
                      <a:r>
                        <a:rPr lang="en-US" sz="1800"/>
                        <a:t>T</a:t>
                      </a:r>
                      <a:endParaRPr/>
                    </a:p>
                  </a:txBody>
                  <a:tcPr marT="45725" marB="45725" marR="91450" marL="91450"/>
                </a:tc>
                <a:tc>
                  <a:txBody>
                    <a:bodyPr/>
                    <a:lstStyle/>
                    <a:p>
                      <a:pPr indent="0" lvl="0" marL="0" marR="0" rtl="0" algn="l">
                        <a:spcBef>
                          <a:spcPts val="0"/>
                        </a:spcBef>
                        <a:spcAft>
                          <a:spcPts val="0"/>
                        </a:spcAft>
                        <a:buNone/>
                      </a:pPr>
                      <a:r>
                        <a:rPr lang="en-US" sz="1800"/>
                        <a:t>F</a:t>
                      </a:r>
                      <a:endParaRPr/>
                    </a:p>
                  </a:txBody>
                  <a:tcPr marT="45725" marB="45725" marR="91450" marL="91450"/>
                </a:tc>
                <a:tc>
                  <a:txBody>
                    <a:bodyPr/>
                    <a:lstStyle/>
                    <a:p>
                      <a:pPr indent="0" lvl="0" marL="0" marR="0" rtl="0" algn="l">
                        <a:spcBef>
                          <a:spcPts val="0"/>
                        </a:spcBef>
                        <a:spcAft>
                          <a:spcPts val="0"/>
                        </a:spcAft>
                        <a:buNone/>
                      </a:pPr>
                      <a:r>
                        <a:rPr lang="en-US" sz="1800"/>
                        <a:t>T</a:t>
                      </a:r>
                      <a:endParaRPr/>
                    </a:p>
                  </a:txBody>
                  <a:tcPr marT="45725" marB="45725" marR="91450" marL="91450"/>
                </a:tc>
                <a:tc>
                  <a:txBody>
                    <a:bodyPr/>
                    <a:lstStyle/>
                    <a:p>
                      <a:pPr indent="0" lvl="0" marL="0" marR="0" rtl="0" algn="l">
                        <a:spcBef>
                          <a:spcPts val="0"/>
                        </a:spcBef>
                        <a:spcAft>
                          <a:spcPts val="0"/>
                        </a:spcAft>
                        <a:buNone/>
                      </a:pPr>
                      <a:r>
                        <a:rPr lang="en-US" sz="1800"/>
                        <a:t>F</a:t>
                      </a:r>
                      <a:endParaRPr/>
                    </a:p>
                  </a:txBody>
                  <a:tcPr marT="45725" marB="45725" marR="91450" marL="91450"/>
                </a:tc>
                <a:tc>
                  <a:txBody>
                    <a:bodyPr/>
                    <a:lstStyle/>
                    <a:p>
                      <a:pPr indent="0" lvl="0" marL="0" marR="0" rtl="0" algn="l">
                        <a:spcBef>
                          <a:spcPts val="0"/>
                        </a:spcBef>
                        <a:spcAft>
                          <a:spcPts val="0"/>
                        </a:spcAft>
                        <a:buNone/>
                      </a:pPr>
                      <a:r>
                        <a:rPr i="0" lang="en-US" sz="1800"/>
                        <a:t>T</a:t>
                      </a:r>
                      <a:endParaRPr/>
                    </a:p>
                  </a:txBody>
                  <a:tcPr marT="45725" marB="45725" marR="91450" marL="91450"/>
                </a:tc>
              </a:tr>
              <a:tr h="370850">
                <a:tc>
                  <a:txBody>
                    <a:bodyPr/>
                    <a:lstStyle/>
                    <a:p>
                      <a:pPr indent="0" lvl="0" marL="0" marR="0" rtl="0" algn="l">
                        <a:spcBef>
                          <a:spcPts val="0"/>
                        </a:spcBef>
                        <a:spcAft>
                          <a:spcPts val="0"/>
                        </a:spcAft>
                        <a:buNone/>
                      </a:pPr>
                      <a:r>
                        <a:rPr lang="en-US" sz="1800"/>
                        <a:t>T</a:t>
                      </a:r>
                      <a:endParaRPr/>
                    </a:p>
                  </a:txBody>
                  <a:tcPr marT="45725" marB="45725" marR="91450" marL="91450"/>
                </a:tc>
                <a:tc>
                  <a:txBody>
                    <a:bodyPr/>
                    <a:lstStyle/>
                    <a:p>
                      <a:pPr indent="0" lvl="0" marL="0" marR="0" rtl="0" algn="l">
                        <a:spcBef>
                          <a:spcPts val="0"/>
                        </a:spcBef>
                        <a:spcAft>
                          <a:spcPts val="0"/>
                        </a:spcAft>
                        <a:buNone/>
                      </a:pPr>
                      <a:r>
                        <a:rPr lang="en-US" sz="1800"/>
                        <a:t>T</a:t>
                      </a:r>
                      <a:endParaRPr/>
                    </a:p>
                  </a:txBody>
                  <a:tcPr marT="45725" marB="45725" marR="91450" marL="91450"/>
                </a:tc>
                <a:tc>
                  <a:txBody>
                    <a:bodyPr/>
                    <a:lstStyle/>
                    <a:p>
                      <a:pPr indent="0" lvl="0" marL="0" marR="0" rtl="0" algn="l">
                        <a:spcBef>
                          <a:spcPts val="0"/>
                        </a:spcBef>
                        <a:spcAft>
                          <a:spcPts val="0"/>
                        </a:spcAft>
                        <a:buNone/>
                      </a:pPr>
                      <a:r>
                        <a:rPr lang="en-US" sz="1800"/>
                        <a:t>F</a:t>
                      </a:r>
                      <a:endParaRPr/>
                    </a:p>
                  </a:txBody>
                  <a:tcPr marT="45725" marB="45725" marR="91450" marL="91450"/>
                </a:tc>
                <a:tc>
                  <a:txBody>
                    <a:bodyPr/>
                    <a:lstStyle/>
                    <a:p>
                      <a:pPr indent="0" lvl="0" marL="0" marR="0" rtl="0" algn="l">
                        <a:spcBef>
                          <a:spcPts val="0"/>
                        </a:spcBef>
                        <a:spcAft>
                          <a:spcPts val="0"/>
                        </a:spcAft>
                        <a:buNone/>
                      </a:pPr>
                      <a:r>
                        <a:rPr lang="en-US" sz="1800"/>
                        <a:t>F</a:t>
                      </a:r>
                      <a:endParaRPr/>
                    </a:p>
                  </a:txBody>
                  <a:tcPr marT="45725" marB="45725" marR="91450" marL="91450"/>
                </a:tc>
                <a:tc>
                  <a:txBody>
                    <a:bodyPr/>
                    <a:lstStyle/>
                    <a:p>
                      <a:pPr indent="0" lvl="0" marL="0" marR="0" rtl="0" algn="l">
                        <a:spcBef>
                          <a:spcPts val="0"/>
                        </a:spcBef>
                        <a:spcAft>
                          <a:spcPts val="0"/>
                        </a:spcAft>
                        <a:buNone/>
                      </a:pPr>
                      <a:r>
                        <a:rPr lang="en-US" sz="1800"/>
                        <a:t>T</a:t>
                      </a:r>
                      <a:endParaRPr/>
                    </a:p>
                  </a:txBody>
                  <a:tcPr marT="45725" marB="45725" marR="91450" marL="91450"/>
                </a:tc>
                <a:tc>
                  <a:txBody>
                    <a:bodyPr/>
                    <a:lstStyle/>
                    <a:p>
                      <a:pPr indent="0" lvl="0" marL="0" marR="0" rtl="0" algn="l">
                        <a:spcBef>
                          <a:spcPts val="0"/>
                        </a:spcBef>
                        <a:spcAft>
                          <a:spcPts val="0"/>
                        </a:spcAft>
                        <a:buNone/>
                      </a:pPr>
                      <a:r>
                        <a:rPr lang="en-US" sz="1800"/>
                        <a:t>F</a:t>
                      </a:r>
                      <a:endParaRPr/>
                    </a:p>
                  </a:txBody>
                  <a:tcPr marT="45725" marB="45725" marR="91450" marL="91450"/>
                </a:tc>
                <a:tc>
                  <a:txBody>
                    <a:bodyPr/>
                    <a:lstStyle/>
                    <a:p>
                      <a:pPr indent="0" lvl="0" marL="0" marR="0" rtl="0" algn="l">
                        <a:spcBef>
                          <a:spcPts val="0"/>
                        </a:spcBef>
                        <a:spcAft>
                          <a:spcPts val="0"/>
                        </a:spcAft>
                        <a:buNone/>
                      </a:pPr>
                      <a:r>
                        <a:rPr i="0" lang="en-US" sz="1800"/>
                        <a:t>F</a:t>
                      </a:r>
                      <a:endParaRPr/>
                    </a:p>
                  </a:txBody>
                  <a:tcPr marT="45725" marB="45725" marR="91450" marL="91450"/>
                </a:tc>
              </a:tr>
              <a:tr h="370850">
                <a:tc>
                  <a:txBody>
                    <a:bodyPr/>
                    <a:lstStyle/>
                    <a:p>
                      <a:pPr indent="0" lvl="0" marL="0" marR="0" rtl="0" algn="l">
                        <a:spcBef>
                          <a:spcPts val="0"/>
                        </a:spcBef>
                        <a:spcAft>
                          <a:spcPts val="0"/>
                        </a:spcAft>
                        <a:buNone/>
                      </a:pPr>
                      <a:r>
                        <a:rPr lang="en-US" sz="1800"/>
                        <a:t>T</a:t>
                      </a:r>
                      <a:endParaRPr/>
                    </a:p>
                  </a:txBody>
                  <a:tcPr marT="45725" marB="45725" marR="91450" marL="91450"/>
                </a:tc>
                <a:tc>
                  <a:txBody>
                    <a:bodyPr/>
                    <a:lstStyle/>
                    <a:p>
                      <a:pPr indent="0" lvl="0" marL="0" marR="0" rtl="0" algn="l">
                        <a:spcBef>
                          <a:spcPts val="0"/>
                        </a:spcBef>
                        <a:spcAft>
                          <a:spcPts val="0"/>
                        </a:spcAft>
                        <a:buNone/>
                      </a:pPr>
                      <a:r>
                        <a:rPr lang="en-US" sz="1800"/>
                        <a:t>F</a:t>
                      </a:r>
                      <a:endParaRPr/>
                    </a:p>
                  </a:txBody>
                  <a:tcPr marT="45725" marB="45725" marR="91450" marL="91450"/>
                </a:tc>
                <a:tc>
                  <a:txBody>
                    <a:bodyPr/>
                    <a:lstStyle/>
                    <a:p>
                      <a:pPr indent="0" lvl="0" marL="0" marR="0" rtl="0" algn="l">
                        <a:spcBef>
                          <a:spcPts val="0"/>
                        </a:spcBef>
                        <a:spcAft>
                          <a:spcPts val="0"/>
                        </a:spcAft>
                        <a:buNone/>
                      </a:pPr>
                      <a:r>
                        <a:rPr lang="en-US" sz="1800"/>
                        <a:t>T</a:t>
                      </a:r>
                      <a:endParaRPr/>
                    </a:p>
                  </a:txBody>
                  <a:tcPr marT="45725" marB="45725" marR="91450" marL="91450"/>
                </a:tc>
                <a:tc>
                  <a:txBody>
                    <a:bodyPr/>
                    <a:lstStyle/>
                    <a:p>
                      <a:pPr indent="0" lvl="0" marL="0" marR="0" rtl="0" algn="l">
                        <a:spcBef>
                          <a:spcPts val="0"/>
                        </a:spcBef>
                        <a:spcAft>
                          <a:spcPts val="0"/>
                        </a:spcAft>
                        <a:buNone/>
                      </a:pPr>
                      <a:r>
                        <a:rPr lang="en-US" sz="1800"/>
                        <a:t>T</a:t>
                      </a:r>
                      <a:endParaRPr/>
                    </a:p>
                  </a:txBody>
                  <a:tcPr marT="45725" marB="45725" marR="91450" marL="91450"/>
                </a:tc>
                <a:tc>
                  <a:txBody>
                    <a:bodyPr/>
                    <a:lstStyle/>
                    <a:p>
                      <a:pPr indent="0" lvl="0" marL="0" marR="0" rtl="0" algn="l">
                        <a:spcBef>
                          <a:spcPts val="0"/>
                        </a:spcBef>
                        <a:spcAft>
                          <a:spcPts val="0"/>
                        </a:spcAft>
                        <a:buNone/>
                      </a:pPr>
                      <a:r>
                        <a:rPr lang="en-US" sz="1800"/>
                        <a:t>T</a:t>
                      </a:r>
                      <a:endParaRPr/>
                    </a:p>
                  </a:txBody>
                  <a:tcPr marT="45725" marB="45725" marR="91450" marL="91450"/>
                </a:tc>
                <a:tc>
                  <a:txBody>
                    <a:bodyPr/>
                    <a:lstStyle/>
                    <a:p>
                      <a:pPr indent="0" lvl="0" marL="0" marR="0" rtl="0" algn="l">
                        <a:spcBef>
                          <a:spcPts val="0"/>
                        </a:spcBef>
                        <a:spcAft>
                          <a:spcPts val="0"/>
                        </a:spcAft>
                        <a:buNone/>
                      </a:pPr>
                      <a:r>
                        <a:rPr lang="en-US" sz="1800"/>
                        <a:t>T</a:t>
                      </a:r>
                      <a:endParaRPr/>
                    </a:p>
                  </a:txBody>
                  <a:tcPr marT="45725" marB="45725" marR="91450" marL="91450"/>
                </a:tc>
                <a:tc>
                  <a:txBody>
                    <a:bodyPr/>
                    <a:lstStyle/>
                    <a:p>
                      <a:pPr indent="0" lvl="0" marL="0" marR="0" rtl="0" algn="l">
                        <a:spcBef>
                          <a:spcPts val="0"/>
                        </a:spcBef>
                        <a:spcAft>
                          <a:spcPts val="0"/>
                        </a:spcAft>
                        <a:buNone/>
                      </a:pPr>
                      <a:r>
                        <a:rPr i="0" lang="en-US" sz="1800"/>
                        <a:t>T</a:t>
                      </a:r>
                      <a:endParaRPr/>
                    </a:p>
                  </a:txBody>
                  <a:tcPr marT="45725" marB="45725" marR="91450" marL="91450"/>
                </a:tc>
              </a:tr>
              <a:tr h="370850">
                <a:tc>
                  <a:txBody>
                    <a:bodyPr/>
                    <a:lstStyle/>
                    <a:p>
                      <a:pPr indent="0" lvl="0" marL="0" marR="0" rtl="0" algn="l">
                        <a:spcBef>
                          <a:spcPts val="0"/>
                        </a:spcBef>
                        <a:spcAft>
                          <a:spcPts val="0"/>
                        </a:spcAft>
                        <a:buNone/>
                      </a:pPr>
                      <a:r>
                        <a:rPr lang="en-US" sz="1800"/>
                        <a:t>T</a:t>
                      </a:r>
                      <a:endParaRPr/>
                    </a:p>
                  </a:txBody>
                  <a:tcPr marT="45725" marB="45725" marR="91450" marL="91450"/>
                </a:tc>
                <a:tc>
                  <a:txBody>
                    <a:bodyPr/>
                    <a:lstStyle/>
                    <a:p>
                      <a:pPr indent="0" lvl="0" marL="0" marR="0" rtl="0" algn="l">
                        <a:spcBef>
                          <a:spcPts val="0"/>
                        </a:spcBef>
                        <a:spcAft>
                          <a:spcPts val="0"/>
                        </a:spcAft>
                        <a:buNone/>
                      </a:pPr>
                      <a:r>
                        <a:rPr lang="en-US" sz="1800"/>
                        <a:t>F</a:t>
                      </a:r>
                      <a:endParaRPr/>
                    </a:p>
                  </a:txBody>
                  <a:tcPr marT="45725" marB="45725" marR="91450" marL="91450"/>
                </a:tc>
                <a:tc>
                  <a:txBody>
                    <a:bodyPr/>
                    <a:lstStyle/>
                    <a:p>
                      <a:pPr indent="0" lvl="0" marL="0" marR="0" rtl="0" algn="l">
                        <a:spcBef>
                          <a:spcPts val="0"/>
                        </a:spcBef>
                        <a:spcAft>
                          <a:spcPts val="0"/>
                        </a:spcAft>
                        <a:buNone/>
                      </a:pPr>
                      <a:r>
                        <a:rPr lang="en-US" sz="1800"/>
                        <a:t>F</a:t>
                      </a:r>
                      <a:endParaRPr/>
                    </a:p>
                  </a:txBody>
                  <a:tcPr marT="45725" marB="45725" marR="91450" marL="91450"/>
                </a:tc>
                <a:tc>
                  <a:txBody>
                    <a:bodyPr/>
                    <a:lstStyle/>
                    <a:p>
                      <a:pPr indent="0" lvl="0" marL="0" marR="0" rtl="0" algn="l">
                        <a:spcBef>
                          <a:spcPts val="0"/>
                        </a:spcBef>
                        <a:spcAft>
                          <a:spcPts val="0"/>
                        </a:spcAft>
                        <a:buNone/>
                      </a:pPr>
                      <a:r>
                        <a:rPr lang="en-US" sz="1800"/>
                        <a:t>T</a:t>
                      </a:r>
                      <a:endParaRPr/>
                    </a:p>
                  </a:txBody>
                  <a:tcPr marT="45725" marB="45725" marR="91450" marL="91450"/>
                </a:tc>
                <a:tc>
                  <a:txBody>
                    <a:bodyPr/>
                    <a:lstStyle/>
                    <a:p>
                      <a:pPr indent="0" lvl="0" marL="0" marR="0" rtl="0" algn="l">
                        <a:spcBef>
                          <a:spcPts val="0"/>
                        </a:spcBef>
                        <a:spcAft>
                          <a:spcPts val="0"/>
                        </a:spcAft>
                        <a:buNone/>
                      </a:pPr>
                      <a:r>
                        <a:rPr lang="en-US" sz="1800"/>
                        <a:t>T</a:t>
                      </a:r>
                      <a:endParaRPr/>
                    </a:p>
                  </a:txBody>
                  <a:tcPr marT="45725" marB="45725" marR="91450" marL="91450"/>
                </a:tc>
                <a:tc>
                  <a:txBody>
                    <a:bodyPr/>
                    <a:lstStyle/>
                    <a:p>
                      <a:pPr indent="0" lvl="0" marL="0" marR="0" rtl="0" algn="l">
                        <a:spcBef>
                          <a:spcPts val="0"/>
                        </a:spcBef>
                        <a:spcAft>
                          <a:spcPts val="0"/>
                        </a:spcAft>
                        <a:buNone/>
                      </a:pPr>
                      <a:r>
                        <a:rPr lang="en-US" sz="1800"/>
                        <a:t>F</a:t>
                      </a:r>
                      <a:endParaRPr/>
                    </a:p>
                  </a:txBody>
                  <a:tcPr marT="45725" marB="45725" marR="91450" marL="91450"/>
                </a:tc>
                <a:tc>
                  <a:txBody>
                    <a:bodyPr/>
                    <a:lstStyle/>
                    <a:p>
                      <a:pPr indent="0" lvl="0" marL="0" marR="0" rtl="0" algn="l">
                        <a:spcBef>
                          <a:spcPts val="0"/>
                        </a:spcBef>
                        <a:spcAft>
                          <a:spcPts val="0"/>
                        </a:spcAft>
                        <a:buNone/>
                      </a:pPr>
                      <a:r>
                        <a:rPr i="0" lang="en-US" sz="1800"/>
                        <a:t>F</a:t>
                      </a:r>
                      <a:endParaRPr/>
                    </a:p>
                  </a:txBody>
                  <a:tcPr marT="45725" marB="45725" marR="91450" marL="91450"/>
                </a:tc>
              </a:tr>
              <a:tr h="370850">
                <a:tc>
                  <a:txBody>
                    <a:bodyPr/>
                    <a:lstStyle/>
                    <a:p>
                      <a:pPr indent="0" lvl="0" marL="0" marR="0" rtl="0" algn="l">
                        <a:spcBef>
                          <a:spcPts val="0"/>
                        </a:spcBef>
                        <a:spcAft>
                          <a:spcPts val="0"/>
                        </a:spcAft>
                        <a:buNone/>
                      </a:pPr>
                      <a:r>
                        <a:rPr lang="en-US" sz="1800"/>
                        <a:t>F</a:t>
                      </a:r>
                      <a:endParaRPr/>
                    </a:p>
                  </a:txBody>
                  <a:tcPr marT="45725" marB="45725" marR="91450" marL="91450"/>
                </a:tc>
                <a:tc>
                  <a:txBody>
                    <a:bodyPr/>
                    <a:lstStyle/>
                    <a:p>
                      <a:pPr indent="0" lvl="0" marL="0" marR="0" rtl="0" algn="l">
                        <a:spcBef>
                          <a:spcPts val="0"/>
                        </a:spcBef>
                        <a:spcAft>
                          <a:spcPts val="0"/>
                        </a:spcAft>
                        <a:buNone/>
                      </a:pPr>
                      <a:r>
                        <a:rPr lang="en-US" sz="1800"/>
                        <a:t>T</a:t>
                      </a:r>
                      <a:endParaRPr/>
                    </a:p>
                  </a:txBody>
                  <a:tcPr marT="45725" marB="45725" marR="91450" marL="91450"/>
                </a:tc>
                <a:tc>
                  <a:txBody>
                    <a:bodyPr/>
                    <a:lstStyle/>
                    <a:p>
                      <a:pPr indent="0" lvl="0" marL="0" marR="0" rtl="0" algn="l">
                        <a:spcBef>
                          <a:spcPts val="0"/>
                        </a:spcBef>
                        <a:spcAft>
                          <a:spcPts val="0"/>
                        </a:spcAft>
                        <a:buNone/>
                      </a:pPr>
                      <a:r>
                        <a:rPr lang="en-US" sz="1800"/>
                        <a:t>T</a:t>
                      </a:r>
                      <a:endParaRPr/>
                    </a:p>
                  </a:txBody>
                  <a:tcPr marT="45725" marB="45725" marR="91450" marL="91450"/>
                </a:tc>
                <a:tc>
                  <a:txBody>
                    <a:bodyPr/>
                    <a:lstStyle/>
                    <a:p>
                      <a:pPr indent="0" lvl="0" marL="0" marR="0" rtl="0" algn="l">
                        <a:spcBef>
                          <a:spcPts val="0"/>
                        </a:spcBef>
                        <a:spcAft>
                          <a:spcPts val="0"/>
                        </a:spcAft>
                        <a:buNone/>
                      </a:pPr>
                      <a:r>
                        <a:rPr lang="en-US" sz="1800"/>
                        <a:t>F</a:t>
                      </a:r>
                      <a:endParaRPr/>
                    </a:p>
                  </a:txBody>
                  <a:tcPr marT="45725" marB="45725" marR="91450" marL="91450"/>
                </a:tc>
                <a:tc>
                  <a:txBody>
                    <a:bodyPr/>
                    <a:lstStyle/>
                    <a:p>
                      <a:pPr indent="0" lvl="0" marL="0" marR="0" rtl="0" algn="l">
                        <a:spcBef>
                          <a:spcPts val="0"/>
                        </a:spcBef>
                        <a:spcAft>
                          <a:spcPts val="0"/>
                        </a:spcAft>
                        <a:buNone/>
                      </a:pPr>
                      <a:r>
                        <a:rPr lang="en-US" sz="1800"/>
                        <a:t>F</a:t>
                      </a:r>
                      <a:endParaRPr/>
                    </a:p>
                  </a:txBody>
                  <a:tcPr marT="45725" marB="45725" marR="91450" marL="91450"/>
                </a:tc>
                <a:tc>
                  <a:txBody>
                    <a:bodyPr/>
                    <a:lstStyle/>
                    <a:p>
                      <a:pPr indent="0" lvl="0" marL="0" marR="0" rtl="0" algn="l">
                        <a:spcBef>
                          <a:spcPts val="0"/>
                        </a:spcBef>
                        <a:spcAft>
                          <a:spcPts val="0"/>
                        </a:spcAft>
                        <a:buNone/>
                      </a:pPr>
                      <a:r>
                        <a:rPr lang="en-US" sz="1800"/>
                        <a:t>F</a:t>
                      </a:r>
                      <a:endParaRPr/>
                    </a:p>
                  </a:txBody>
                  <a:tcPr marT="45725" marB="45725" marR="91450" marL="91450"/>
                </a:tc>
                <a:tc>
                  <a:txBody>
                    <a:bodyPr/>
                    <a:lstStyle/>
                    <a:p>
                      <a:pPr indent="0" lvl="0" marL="0" marR="0" rtl="0" algn="l">
                        <a:spcBef>
                          <a:spcPts val="0"/>
                        </a:spcBef>
                        <a:spcAft>
                          <a:spcPts val="0"/>
                        </a:spcAft>
                        <a:buNone/>
                      </a:pPr>
                      <a:r>
                        <a:rPr i="0" lang="en-US" sz="1800"/>
                        <a:t>F</a:t>
                      </a:r>
                      <a:endParaRPr/>
                    </a:p>
                  </a:txBody>
                  <a:tcPr marT="45725" marB="45725" marR="91450" marL="91450"/>
                </a:tc>
              </a:tr>
              <a:tr h="370850">
                <a:tc>
                  <a:txBody>
                    <a:bodyPr/>
                    <a:lstStyle/>
                    <a:p>
                      <a:pPr indent="0" lvl="0" marL="0" marR="0" rtl="0" algn="l">
                        <a:spcBef>
                          <a:spcPts val="0"/>
                        </a:spcBef>
                        <a:spcAft>
                          <a:spcPts val="0"/>
                        </a:spcAft>
                        <a:buNone/>
                      </a:pPr>
                      <a:r>
                        <a:rPr lang="en-US" sz="1800"/>
                        <a:t>F</a:t>
                      </a:r>
                      <a:endParaRPr/>
                    </a:p>
                  </a:txBody>
                  <a:tcPr marT="45725" marB="45725" marR="91450" marL="91450"/>
                </a:tc>
                <a:tc>
                  <a:txBody>
                    <a:bodyPr/>
                    <a:lstStyle/>
                    <a:p>
                      <a:pPr indent="0" lvl="0" marL="0" marR="0" rtl="0" algn="l">
                        <a:spcBef>
                          <a:spcPts val="0"/>
                        </a:spcBef>
                        <a:spcAft>
                          <a:spcPts val="0"/>
                        </a:spcAft>
                        <a:buNone/>
                      </a:pPr>
                      <a:r>
                        <a:rPr lang="en-US" sz="1800"/>
                        <a:t>T</a:t>
                      </a:r>
                      <a:endParaRPr/>
                    </a:p>
                  </a:txBody>
                  <a:tcPr marT="45725" marB="45725" marR="91450" marL="91450"/>
                </a:tc>
                <a:tc>
                  <a:txBody>
                    <a:bodyPr/>
                    <a:lstStyle/>
                    <a:p>
                      <a:pPr indent="0" lvl="0" marL="0" marR="0" rtl="0" algn="l">
                        <a:spcBef>
                          <a:spcPts val="0"/>
                        </a:spcBef>
                        <a:spcAft>
                          <a:spcPts val="0"/>
                        </a:spcAft>
                        <a:buNone/>
                      </a:pPr>
                      <a:r>
                        <a:rPr lang="en-US" sz="1800"/>
                        <a:t>F</a:t>
                      </a:r>
                      <a:endParaRPr/>
                    </a:p>
                  </a:txBody>
                  <a:tcPr marT="45725" marB="45725" marR="91450" marL="91450"/>
                </a:tc>
                <a:tc>
                  <a:txBody>
                    <a:bodyPr/>
                    <a:lstStyle/>
                    <a:p>
                      <a:pPr indent="0" lvl="0" marL="0" marR="0" rtl="0" algn="l">
                        <a:spcBef>
                          <a:spcPts val="0"/>
                        </a:spcBef>
                        <a:spcAft>
                          <a:spcPts val="0"/>
                        </a:spcAft>
                        <a:buNone/>
                      </a:pPr>
                      <a:r>
                        <a:rPr lang="en-US" sz="1800"/>
                        <a:t>F</a:t>
                      </a:r>
                      <a:endParaRPr/>
                    </a:p>
                  </a:txBody>
                  <a:tcPr marT="45725" marB="45725" marR="91450" marL="91450"/>
                </a:tc>
                <a:tc>
                  <a:txBody>
                    <a:bodyPr/>
                    <a:lstStyle/>
                    <a:p>
                      <a:pPr indent="0" lvl="0" marL="0" marR="0" rtl="0" algn="l">
                        <a:spcBef>
                          <a:spcPts val="0"/>
                        </a:spcBef>
                        <a:spcAft>
                          <a:spcPts val="0"/>
                        </a:spcAft>
                        <a:buNone/>
                      </a:pPr>
                      <a:r>
                        <a:rPr lang="en-US" sz="1800"/>
                        <a:t>F</a:t>
                      </a:r>
                      <a:endParaRPr/>
                    </a:p>
                  </a:txBody>
                  <a:tcPr marT="45725" marB="45725" marR="91450" marL="91450"/>
                </a:tc>
                <a:tc>
                  <a:txBody>
                    <a:bodyPr/>
                    <a:lstStyle/>
                    <a:p>
                      <a:pPr indent="0" lvl="0" marL="0" marR="0" rtl="0" algn="l">
                        <a:spcBef>
                          <a:spcPts val="0"/>
                        </a:spcBef>
                        <a:spcAft>
                          <a:spcPts val="0"/>
                        </a:spcAft>
                        <a:buNone/>
                      </a:pPr>
                      <a:r>
                        <a:rPr lang="en-US" sz="1800"/>
                        <a:t>F</a:t>
                      </a:r>
                      <a:endParaRPr/>
                    </a:p>
                  </a:txBody>
                  <a:tcPr marT="45725" marB="45725" marR="91450" marL="91450"/>
                </a:tc>
                <a:tc>
                  <a:txBody>
                    <a:bodyPr/>
                    <a:lstStyle/>
                    <a:p>
                      <a:pPr indent="0" lvl="0" marL="0" marR="0" rtl="0" algn="l">
                        <a:spcBef>
                          <a:spcPts val="0"/>
                        </a:spcBef>
                        <a:spcAft>
                          <a:spcPts val="0"/>
                        </a:spcAft>
                        <a:buNone/>
                      </a:pPr>
                      <a:r>
                        <a:rPr i="0" lang="en-US" sz="1800"/>
                        <a:t>F</a:t>
                      </a:r>
                      <a:endParaRPr/>
                    </a:p>
                  </a:txBody>
                  <a:tcPr marT="45725" marB="45725" marR="91450" marL="91450"/>
                </a:tc>
              </a:tr>
              <a:tr h="370850">
                <a:tc>
                  <a:txBody>
                    <a:bodyPr/>
                    <a:lstStyle/>
                    <a:p>
                      <a:pPr indent="0" lvl="0" marL="0" marR="0" rtl="0" algn="l">
                        <a:spcBef>
                          <a:spcPts val="0"/>
                        </a:spcBef>
                        <a:spcAft>
                          <a:spcPts val="0"/>
                        </a:spcAft>
                        <a:buNone/>
                      </a:pPr>
                      <a:r>
                        <a:rPr lang="en-US" sz="1800"/>
                        <a:t>F</a:t>
                      </a:r>
                      <a:endParaRPr/>
                    </a:p>
                  </a:txBody>
                  <a:tcPr marT="45725" marB="45725" marR="91450" marL="91450"/>
                </a:tc>
                <a:tc>
                  <a:txBody>
                    <a:bodyPr/>
                    <a:lstStyle/>
                    <a:p>
                      <a:pPr indent="0" lvl="0" marL="0" marR="0" rtl="0" algn="l">
                        <a:spcBef>
                          <a:spcPts val="0"/>
                        </a:spcBef>
                        <a:spcAft>
                          <a:spcPts val="0"/>
                        </a:spcAft>
                        <a:buNone/>
                      </a:pPr>
                      <a:r>
                        <a:rPr lang="en-US" sz="1800"/>
                        <a:t>F</a:t>
                      </a:r>
                      <a:endParaRPr/>
                    </a:p>
                  </a:txBody>
                  <a:tcPr marT="45725" marB="45725" marR="91450" marL="91450"/>
                </a:tc>
                <a:tc>
                  <a:txBody>
                    <a:bodyPr/>
                    <a:lstStyle/>
                    <a:p>
                      <a:pPr indent="0" lvl="0" marL="0" marR="0" rtl="0" algn="l">
                        <a:spcBef>
                          <a:spcPts val="0"/>
                        </a:spcBef>
                        <a:spcAft>
                          <a:spcPts val="0"/>
                        </a:spcAft>
                        <a:buNone/>
                      </a:pPr>
                      <a:r>
                        <a:rPr lang="en-US" sz="1800"/>
                        <a:t>T</a:t>
                      </a:r>
                      <a:endParaRPr/>
                    </a:p>
                  </a:txBody>
                  <a:tcPr marT="45725" marB="45725" marR="91450" marL="91450"/>
                </a:tc>
                <a:tc>
                  <a:txBody>
                    <a:bodyPr/>
                    <a:lstStyle/>
                    <a:p>
                      <a:pPr indent="0" lvl="0" marL="0" marR="0" rtl="0" algn="l">
                        <a:spcBef>
                          <a:spcPts val="0"/>
                        </a:spcBef>
                        <a:spcAft>
                          <a:spcPts val="0"/>
                        </a:spcAft>
                        <a:buNone/>
                      </a:pPr>
                      <a:r>
                        <a:rPr lang="en-US" sz="1800"/>
                        <a:t>T</a:t>
                      </a:r>
                      <a:endParaRPr/>
                    </a:p>
                  </a:txBody>
                  <a:tcPr marT="45725" marB="45725" marR="91450" marL="91450"/>
                </a:tc>
                <a:tc>
                  <a:txBody>
                    <a:bodyPr/>
                    <a:lstStyle/>
                    <a:p>
                      <a:pPr indent="0" lvl="0" marL="0" marR="0" rtl="0" algn="l">
                        <a:spcBef>
                          <a:spcPts val="0"/>
                        </a:spcBef>
                        <a:spcAft>
                          <a:spcPts val="0"/>
                        </a:spcAft>
                        <a:buNone/>
                      </a:pPr>
                      <a:r>
                        <a:rPr lang="en-US" sz="1800"/>
                        <a:t>F</a:t>
                      </a:r>
                      <a:endParaRPr/>
                    </a:p>
                  </a:txBody>
                  <a:tcPr marT="45725" marB="45725" marR="91450" marL="91450"/>
                </a:tc>
                <a:tc>
                  <a:txBody>
                    <a:bodyPr/>
                    <a:lstStyle/>
                    <a:p>
                      <a:pPr indent="0" lvl="0" marL="0" marR="0" rtl="0" algn="l">
                        <a:spcBef>
                          <a:spcPts val="0"/>
                        </a:spcBef>
                        <a:spcAft>
                          <a:spcPts val="0"/>
                        </a:spcAft>
                        <a:buNone/>
                      </a:pPr>
                      <a:r>
                        <a:rPr lang="en-US" sz="1800"/>
                        <a:t>T</a:t>
                      </a:r>
                      <a:endParaRPr/>
                    </a:p>
                  </a:txBody>
                  <a:tcPr marT="45725" marB="45725" marR="91450" marL="91450"/>
                </a:tc>
                <a:tc>
                  <a:txBody>
                    <a:bodyPr/>
                    <a:lstStyle/>
                    <a:p>
                      <a:pPr indent="0" lvl="0" marL="0" marR="0" rtl="0" algn="l">
                        <a:spcBef>
                          <a:spcPts val="0"/>
                        </a:spcBef>
                        <a:spcAft>
                          <a:spcPts val="0"/>
                        </a:spcAft>
                        <a:buNone/>
                      </a:pPr>
                      <a:r>
                        <a:rPr i="0" lang="en-US" sz="1800"/>
                        <a:t>F</a:t>
                      </a:r>
                      <a:endParaRPr/>
                    </a:p>
                  </a:txBody>
                  <a:tcPr marT="45725" marB="45725" marR="91450" marL="91450"/>
                </a:tc>
              </a:tr>
              <a:tr h="370850">
                <a:tc>
                  <a:txBody>
                    <a:bodyPr/>
                    <a:lstStyle/>
                    <a:p>
                      <a:pPr indent="0" lvl="0" marL="0" marR="0" rtl="0" algn="l">
                        <a:spcBef>
                          <a:spcPts val="0"/>
                        </a:spcBef>
                        <a:spcAft>
                          <a:spcPts val="0"/>
                        </a:spcAft>
                        <a:buNone/>
                      </a:pPr>
                      <a:r>
                        <a:rPr lang="en-US" sz="1800"/>
                        <a:t>F</a:t>
                      </a:r>
                      <a:endParaRPr/>
                    </a:p>
                  </a:txBody>
                  <a:tcPr marT="45725" marB="45725" marR="91450" marL="91450"/>
                </a:tc>
                <a:tc>
                  <a:txBody>
                    <a:bodyPr/>
                    <a:lstStyle/>
                    <a:p>
                      <a:pPr indent="0" lvl="0" marL="0" marR="0" rtl="0" algn="l">
                        <a:spcBef>
                          <a:spcPts val="0"/>
                        </a:spcBef>
                        <a:spcAft>
                          <a:spcPts val="0"/>
                        </a:spcAft>
                        <a:buNone/>
                      </a:pPr>
                      <a:r>
                        <a:rPr lang="en-US" sz="1800"/>
                        <a:t>F</a:t>
                      </a:r>
                      <a:endParaRPr/>
                    </a:p>
                  </a:txBody>
                  <a:tcPr marT="45725" marB="45725" marR="91450" marL="91450"/>
                </a:tc>
                <a:tc>
                  <a:txBody>
                    <a:bodyPr/>
                    <a:lstStyle/>
                    <a:p>
                      <a:pPr indent="0" lvl="0" marL="0" marR="0" rtl="0" algn="l">
                        <a:spcBef>
                          <a:spcPts val="0"/>
                        </a:spcBef>
                        <a:spcAft>
                          <a:spcPts val="0"/>
                        </a:spcAft>
                        <a:buNone/>
                      </a:pPr>
                      <a:r>
                        <a:rPr lang="en-US" sz="1800"/>
                        <a:t>F</a:t>
                      </a:r>
                      <a:endParaRPr/>
                    </a:p>
                  </a:txBody>
                  <a:tcPr marT="45725" marB="45725" marR="91450" marL="91450"/>
                </a:tc>
                <a:tc>
                  <a:txBody>
                    <a:bodyPr/>
                    <a:lstStyle/>
                    <a:p>
                      <a:pPr indent="0" lvl="0" marL="0" marR="0" rtl="0" algn="l">
                        <a:spcBef>
                          <a:spcPts val="0"/>
                        </a:spcBef>
                        <a:spcAft>
                          <a:spcPts val="0"/>
                        </a:spcAft>
                        <a:buNone/>
                      </a:pPr>
                      <a:r>
                        <a:rPr lang="en-US" sz="1800"/>
                        <a:t>T</a:t>
                      </a:r>
                      <a:endParaRPr/>
                    </a:p>
                  </a:txBody>
                  <a:tcPr marT="45725" marB="45725" marR="91450" marL="91450"/>
                </a:tc>
                <a:tc>
                  <a:txBody>
                    <a:bodyPr/>
                    <a:lstStyle/>
                    <a:p>
                      <a:pPr indent="0" lvl="0" marL="0" marR="0" rtl="0" algn="l">
                        <a:spcBef>
                          <a:spcPts val="0"/>
                        </a:spcBef>
                        <a:spcAft>
                          <a:spcPts val="0"/>
                        </a:spcAft>
                        <a:buNone/>
                      </a:pPr>
                      <a:r>
                        <a:rPr lang="en-US" sz="1800"/>
                        <a:t>F</a:t>
                      </a:r>
                      <a:endParaRPr/>
                    </a:p>
                  </a:txBody>
                  <a:tcPr marT="45725" marB="45725" marR="91450" marL="91450"/>
                </a:tc>
                <a:tc>
                  <a:txBody>
                    <a:bodyPr/>
                    <a:lstStyle/>
                    <a:p>
                      <a:pPr indent="0" lvl="0" marL="0" marR="0" rtl="0" algn="l">
                        <a:spcBef>
                          <a:spcPts val="0"/>
                        </a:spcBef>
                        <a:spcAft>
                          <a:spcPts val="0"/>
                        </a:spcAft>
                        <a:buNone/>
                      </a:pPr>
                      <a:r>
                        <a:rPr lang="en-US" sz="1800"/>
                        <a:t>F</a:t>
                      </a:r>
                      <a:endParaRPr/>
                    </a:p>
                  </a:txBody>
                  <a:tcPr marT="45725" marB="45725" marR="91450" marL="91450"/>
                </a:tc>
                <a:tc>
                  <a:txBody>
                    <a:bodyPr/>
                    <a:lstStyle/>
                    <a:p>
                      <a:pPr indent="0" lvl="0" marL="0" marR="0" rtl="0" algn="l">
                        <a:spcBef>
                          <a:spcPts val="0"/>
                        </a:spcBef>
                        <a:spcAft>
                          <a:spcPts val="0"/>
                        </a:spcAft>
                        <a:buNone/>
                      </a:pPr>
                      <a:r>
                        <a:rPr i="0" lang="en-US" sz="1800"/>
                        <a:t>F</a:t>
                      </a:r>
                      <a:endParaRPr/>
                    </a:p>
                  </a:txBody>
                  <a:tcPr marT="45725" marB="45725" marR="91450" marL="91450"/>
                </a:tc>
              </a:tr>
            </a:tbl>
          </a:graphicData>
        </a:graphic>
      </p:graphicFrame>
      <p:sp>
        <p:nvSpPr>
          <p:cNvPr descr="The rectangle with rounded edges highlights columns 5, 6, and 7 in row 4. All three columns contain the letter T." id="279" name="Google Shape;279;p25"/>
          <p:cNvSpPr/>
          <p:nvPr/>
        </p:nvSpPr>
        <p:spPr>
          <a:xfrm>
            <a:off x="5029200" y="4033154"/>
            <a:ext cx="2209800" cy="304800"/>
          </a:xfrm>
          <a:prstGeom prst="roundRect">
            <a:avLst>
              <a:gd fmla="val 16667" name="adj"/>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26"/>
          <p:cNvSpPr/>
          <p:nvPr>
            <p:ph type="title"/>
          </p:nvPr>
        </p:nvSpPr>
        <p:spPr>
          <a:xfrm>
            <a:off x="762000" y="762000"/>
            <a:ext cx="7924800" cy="11430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rPr lang="en-US"/>
              <a:t>Truth Tables with Three Variables: Example A, 4</a:t>
            </a:r>
            <a:endParaRPr/>
          </a:p>
        </p:txBody>
      </p:sp>
      <p:sp>
        <p:nvSpPr>
          <p:cNvPr id="285" name="Google Shape;285;p26"/>
          <p:cNvSpPr txBox="1"/>
          <p:nvPr>
            <p:ph idx="1" type="body"/>
          </p:nvPr>
        </p:nvSpPr>
        <p:spPr>
          <a:xfrm>
            <a:off x="838200" y="2362200"/>
            <a:ext cx="7693025" cy="372427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100"/>
              <a:buNone/>
            </a:pPr>
            <a:r>
              <a:rPr lang="en-US"/>
              <a:t>The argument is valid because:</a:t>
            </a:r>
            <a:endParaRPr/>
          </a:p>
          <a:p>
            <a:pPr indent="0" lvl="0" marL="0" rtl="0" algn="l">
              <a:spcBef>
                <a:spcPts val="200"/>
              </a:spcBef>
              <a:spcAft>
                <a:spcPts val="0"/>
              </a:spcAft>
              <a:buSzPts val="750"/>
              <a:buNone/>
            </a:pPr>
            <a:r>
              <a:t/>
            </a:r>
            <a:endParaRPr sz="1000"/>
          </a:p>
          <a:p>
            <a:pPr indent="-457200" lvl="0" marL="457200" rtl="0" algn="l">
              <a:spcBef>
                <a:spcPts val="480"/>
              </a:spcBef>
              <a:spcAft>
                <a:spcPts val="0"/>
              </a:spcAft>
              <a:buSzPts val="1800"/>
              <a:buFont typeface="Arial"/>
              <a:buChar char="•"/>
            </a:pPr>
            <a:r>
              <a:rPr lang="en-US" sz="2400"/>
              <a:t>The highlighted row contains true premises and a true conclusion</a:t>
            </a:r>
            <a:endParaRPr/>
          </a:p>
          <a:p>
            <a:pPr indent="-457200" lvl="0" marL="457200" rtl="0" algn="l">
              <a:spcBef>
                <a:spcPts val="480"/>
              </a:spcBef>
              <a:spcAft>
                <a:spcPts val="0"/>
              </a:spcAft>
              <a:buSzPts val="1800"/>
              <a:buFont typeface="Arial"/>
              <a:buChar char="•"/>
            </a:pPr>
            <a:r>
              <a:rPr lang="en-US" sz="2400"/>
              <a:t>There are no cases in which both premises are true and the conclusion is false</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27"/>
          <p:cNvSpPr/>
          <p:nvPr>
            <p:ph type="title"/>
          </p:nvPr>
        </p:nvSpPr>
        <p:spPr>
          <a:xfrm>
            <a:off x="762000" y="762000"/>
            <a:ext cx="7924800" cy="11430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rPr lang="en-US"/>
              <a:t>Truth Tables with Three Variables: Example B, 1</a:t>
            </a:r>
            <a:endParaRPr/>
          </a:p>
        </p:txBody>
      </p:sp>
      <p:sp>
        <p:nvSpPr>
          <p:cNvPr id="291" name="Google Shape;291;p27"/>
          <p:cNvSpPr txBox="1"/>
          <p:nvPr>
            <p:ph idx="1" type="body"/>
          </p:nvPr>
        </p:nvSpPr>
        <p:spPr>
          <a:xfrm>
            <a:off x="838200" y="2362200"/>
            <a:ext cx="7693025" cy="372427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100"/>
              <a:buNone/>
            </a:pPr>
            <a:r>
              <a:rPr lang="en-US"/>
              <a:t>Argument</a:t>
            </a:r>
            <a:endParaRPr/>
          </a:p>
          <a:p>
            <a:pPr indent="-457200" lvl="0" marL="457200" rtl="0" algn="l">
              <a:spcBef>
                <a:spcPts val="480"/>
              </a:spcBef>
              <a:spcAft>
                <a:spcPts val="0"/>
              </a:spcAft>
              <a:buSzPts val="1800"/>
              <a:buFont typeface="Arial"/>
              <a:buChar char="•"/>
            </a:pPr>
            <a:r>
              <a:rPr lang="en-US" sz="2400"/>
              <a:t>˜(p &amp; q)</a:t>
            </a:r>
            <a:endParaRPr/>
          </a:p>
          <a:p>
            <a:pPr indent="-457200" lvl="0" marL="457200" rtl="0" algn="l">
              <a:spcBef>
                <a:spcPts val="480"/>
              </a:spcBef>
              <a:spcAft>
                <a:spcPts val="0"/>
              </a:spcAft>
              <a:buSzPts val="1800"/>
              <a:buFont typeface="Arial"/>
              <a:buChar char="•"/>
            </a:pPr>
            <a:r>
              <a:rPr lang="en-US" sz="2400"/>
              <a:t>˜q &amp; r</a:t>
            </a:r>
            <a:endParaRPr/>
          </a:p>
          <a:p>
            <a:pPr indent="-457200" lvl="0" marL="457200" rtl="0" algn="l">
              <a:spcBef>
                <a:spcPts val="480"/>
              </a:spcBef>
              <a:spcAft>
                <a:spcPts val="0"/>
              </a:spcAft>
              <a:buSzPts val="1800"/>
              <a:buFont typeface="Arial"/>
              <a:buChar char="•"/>
            </a:pPr>
            <a:r>
              <a:rPr lang="en-US" sz="2400"/>
              <a:t>∴ ˜p</a:t>
            </a:r>
            <a:endParaRPr/>
          </a:p>
        </p:txBody>
      </p:sp>
      <p:graphicFrame>
        <p:nvGraphicFramePr>
          <p:cNvPr id="292" name="Google Shape;292;p27"/>
          <p:cNvGraphicFramePr/>
          <p:nvPr/>
        </p:nvGraphicFramePr>
        <p:xfrm>
          <a:off x="2819400" y="2743200"/>
          <a:ext cx="3000000" cy="3000000"/>
        </p:xfrm>
        <a:graphic>
          <a:graphicData uri="http://schemas.openxmlformats.org/drawingml/2006/table">
            <a:tbl>
              <a:tblPr bandRow="1" firstRow="1">
                <a:noFill/>
                <a:tableStyleId>{B147D857-545D-4D97-AEB9-B67025C2B9C7}</a:tableStyleId>
              </a:tblPr>
              <a:tblGrid>
                <a:gridCol w="762000"/>
                <a:gridCol w="762000"/>
                <a:gridCol w="762000"/>
                <a:gridCol w="762000"/>
                <a:gridCol w="762000"/>
                <a:gridCol w="762000"/>
                <a:gridCol w="762000"/>
                <a:gridCol w="762000"/>
              </a:tblGrid>
              <a:tr h="370850">
                <a:tc>
                  <a:txBody>
                    <a:bodyPr/>
                    <a:lstStyle/>
                    <a:p>
                      <a:pPr indent="0" lvl="0" marL="0" marR="0" rtl="0" algn="l">
                        <a:spcBef>
                          <a:spcPts val="0"/>
                        </a:spcBef>
                        <a:spcAft>
                          <a:spcPts val="0"/>
                        </a:spcAft>
                        <a:buNone/>
                      </a:pPr>
                      <a:r>
                        <a:rPr lang="en-US" sz="1800"/>
                        <a:t>p</a:t>
                      </a:r>
                      <a:endParaRPr/>
                    </a:p>
                  </a:txBody>
                  <a:tcPr marT="45725" marB="45725" marR="91450" marL="91450"/>
                </a:tc>
                <a:tc>
                  <a:txBody>
                    <a:bodyPr/>
                    <a:lstStyle/>
                    <a:p>
                      <a:pPr indent="0" lvl="0" marL="0" marR="0" rtl="0" algn="l">
                        <a:spcBef>
                          <a:spcPts val="0"/>
                        </a:spcBef>
                        <a:spcAft>
                          <a:spcPts val="0"/>
                        </a:spcAft>
                        <a:buNone/>
                      </a:pPr>
                      <a:r>
                        <a:rPr lang="en-US" sz="1800"/>
                        <a:t>q</a:t>
                      </a:r>
                      <a:endParaRPr/>
                    </a:p>
                  </a:txBody>
                  <a:tcPr marT="45725" marB="45725" marR="91450" marL="91450"/>
                </a:tc>
                <a:tc>
                  <a:txBody>
                    <a:bodyPr/>
                    <a:lstStyle/>
                    <a:p>
                      <a:pPr indent="0" lvl="0" marL="0" marR="0" rtl="0" algn="l">
                        <a:spcBef>
                          <a:spcPts val="0"/>
                        </a:spcBef>
                        <a:spcAft>
                          <a:spcPts val="0"/>
                        </a:spcAft>
                        <a:buNone/>
                      </a:pPr>
                      <a:r>
                        <a:rPr lang="en-US" sz="1800"/>
                        <a:t>r</a:t>
                      </a:r>
                      <a:endParaRPr/>
                    </a:p>
                  </a:txBody>
                  <a:tcPr marT="45725" marB="45725" marR="91450" marL="91450"/>
                </a:tc>
                <a:tc>
                  <a:txBody>
                    <a:bodyPr/>
                    <a:lstStyle/>
                    <a:p>
                      <a:pPr indent="0" lvl="0" marL="0" marR="0" rtl="0" algn="l">
                        <a:spcBef>
                          <a:spcPts val="0"/>
                        </a:spcBef>
                        <a:spcAft>
                          <a:spcPts val="0"/>
                        </a:spcAft>
                        <a:buNone/>
                      </a:pPr>
                      <a:r>
                        <a:rPr lang="en-US" sz="1800"/>
                        <a:t>~q</a:t>
                      </a:r>
                      <a:endParaRPr/>
                    </a:p>
                  </a:txBody>
                  <a:tcPr marT="45725" marB="45725" marR="91450" marL="91450"/>
                </a:tc>
                <a:tc>
                  <a:txBody>
                    <a:bodyPr/>
                    <a:lstStyle/>
                    <a:p>
                      <a:pPr indent="0" lvl="0" marL="0" marR="0" rtl="0" algn="l">
                        <a:spcBef>
                          <a:spcPts val="0"/>
                        </a:spcBef>
                        <a:spcAft>
                          <a:spcPts val="0"/>
                        </a:spcAft>
                        <a:buNone/>
                      </a:pPr>
                      <a:r>
                        <a:rPr lang="en-US" sz="1800"/>
                        <a:t>p &amp; q</a:t>
                      </a:r>
                      <a:endParaRPr/>
                    </a:p>
                  </a:txBody>
                  <a:tcPr marT="45725" marB="45725" marR="91450" marL="91450"/>
                </a:tc>
                <a:tc>
                  <a:txBody>
                    <a:bodyPr/>
                    <a:lstStyle/>
                    <a:p>
                      <a:pPr indent="0" lvl="0" marL="0" marR="0" rtl="0" algn="l">
                        <a:spcBef>
                          <a:spcPts val="0"/>
                        </a:spcBef>
                        <a:spcAft>
                          <a:spcPts val="0"/>
                        </a:spcAft>
                        <a:buNone/>
                      </a:pPr>
                      <a:r>
                        <a:rPr lang="en-US" sz="1800"/>
                        <a:t>~(p &amp; q)*</a:t>
                      </a:r>
                      <a:endParaRPr/>
                    </a:p>
                  </a:txBody>
                  <a:tcPr marT="45725" marB="45725" marR="91450" marL="91450"/>
                </a:tc>
                <a:tc>
                  <a:txBody>
                    <a:bodyPr/>
                    <a:lstStyle/>
                    <a:p>
                      <a:pPr indent="0" lvl="0" marL="0" marR="0" rtl="0" algn="l">
                        <a:spcBef>
                          <a:spcPts val="0"/>
                        </a:spcBef>
                        <a:spcAft>
                          <a:spcPts val="0"/>
                        </a:spcAft>
                        <a:buNone/>
                      </a:pPr>
                      <a:r>
                        <a:rPr lang="en-US" sz="1800"/>
                        <a:t>~q &amp; r*</a:t>
                      </a:r>
                      <a:endParaRPr/>
                    </a:p>
                  </a:txBody>
                  <a:tcPr marT="45725" marB="45725" marR="91450" marL="91450"/>
                </a:tc>
                <a:tc>
                  <a:txBody>
                    <a:bodyPr/>
                    <a:lstStyle/>
                    <a:p>
                      <a:pPr indent="0" lvl="0" marL="0" marR="0" rtl="0" algn="l">
                        <a:spcBef>
                          <a:spcPts val="0"/>
                        </a:spcBef>
                        <a:spcAft>
                          <a:spcPts val="0"/>
                        </a:spcAft>
                        <a:buNone/>
                      </a:pPr>
                      <a:r>
                        <a:rPr lang="en-US" sz="1800"/>
                        <a:t>~p</a:t>
                      </a:r>
                      <a:r>
                        <a:rPr i="1" lang="en-US" sz="1800"/>
                        <a:t>C</a:t>
                      </a:r>
                      <a:endParaRPr/>
                    </a:p>
                  </a:txBody>
                  <a:tcPr marT="45725" marB="45725" marR="91450" marL="91450"/>
                </a:tc>
              </a:tr>
              <a:tr h="370850">
                <a:tc>
                  <a:txBody>
                    <a:bodyPr/>
                    <a:lstStyle/>
                    <a:p>
                      <a:pPr indent="0" lvl="0" marL="0" marR="0" rtl="0" algn="l">
                        <a:spcBef>
                          <a:spcPts val="0"/>
                        </a:spcBef>
                        <a:spcAft>
                          <a:spcPts val="0"/>
                        </a:spcAft>
                        <a:buNone/>
                      </a:pPr>
                      <a:r>
                        <a:rPr lang="en-US" sz="1800"/>
                        <a:t>T</a:t>
                      </a:r>
                      <a:endParaRPr/>
                    </a:p>
                  </a:txBody>
                  <a:tcPr marT="45725" marB="45725" marR="91450" marL="91450"/>
                </a:tc>
                <a:tc>
                  <a:txBody>
                    <a:bodyPr/>
                    <a:lstStyle/>
                    <a:p>
                      <a:pPr indent="0" lvl="0" marL="0" marR="0" rtl="0" algn="l">
                        <a:spcBef>
                          <a:spcPts val="0"/>
                        </a:spcBef>
                        <a:spcAft>
                          <a:spcPts val="0"/>
                        </a:spcAft>
                        <a:buNone/>
                      </a:pPr>
                      <a:r>
                        <a:rPr lang="en-US" sz="1800"/>
                        <a:t>T</a:t>
                      </a:r>
                      <a:endParaRPr/>
                    </a:p>
                  </a:txBody>
                  <a:tcPr marT="45725" marB="45725" marR="91450" marL="91450"/>
                </a:tc>
                <a:tc>
                  <a:txBody>
                    <a:bodyPr/>
                    <a:lstStyle/>
                    <a:p>
                      <a:pPr indent="0" lvl="0" marL="0" marR="0" rtl="0" algn="l">
                        <a:spcBef>
                          <a:spcPts val="0"/>
                        </a:spcBef>
                        <a:spcAft>
                          <a:spcPts val="0"/>
                        </a:spcAft>
                        <a:buNone/>
                      </a:pPr>
                      <a:r>
                        <a:rPr lang="en-US" sz="1800"/>
                        <a:t>T</a:t>
                      </a:r>
                      <a:endParaRPr/>
                    </a:p>
                  </a:txBody>
                  <a:tcPr marT="45725" marB="45725" marR="91450" marL="91450"/>
                </a:tc>
                <a:tc>
                  <a:txBody>
                    <a:bodyPr/>
                    <a:lstStyle/>
                    <a:p>
                      <a:pPr indent="0" lvl="0" marL="0" marR="0" rtl="0" algn="l">
                        <a:spcBef>
                          <a:spcPts val="0"/>
                        </a:spcBef>
                        <a:spcAft>
                          <a:spcPts val="0"/>
                        </a:spcAft>
                        <a:buNone/>
                      </a:pPr>
                      <a:r>
                        <a:rPr lang="en-US" sz="1800"/>
                        <a:t>F</a:t>
                      </a:r>
                      <a:endParaRPr/>
                    </a:p>
                  </a:txBody>
                  <a:tcPr marT="45725" marB="45725" marR="91450" marL="91450"/>
                </a:tc>
                <a:tc>
                  <a:txBody>
                    <a:bodyPr/>
                    <a:lstStyle/>
                    <a:p>
                      <a:pPr indent="0" lvl="0" marL="0" marR="0" rtl="0" algn="l">
                        <a:spcBef>
                          <a:spcPts val="0"/>
                        </a:spcBef>
                        <a:spcAft>
                          <a:spcPts val="0"/>
                        </a:spcAft>
                        <a:buNone/>
                      </a:pPr>
                      <a:r>
                        <a:rPr lang="en-US" sz="1800"/>
                        <a:t>T</a:t>
                      </a:r>
                      <a:endParaRPr/>
                    </a:p>
                  </a:txBody>
                  <a:tcPr marT="45725" marB="45725" marR="91450" marL="91450"/>
                </a:tc>
                <a:tc>
                  <a:txBody>
                    <a:bodyPr/>
                    <a:lstStyle/>
                    <a:p>
                      <a:pPr indent="0" lvl="0" marL="0" marR="0" rtl="0" algn="l">
                        <a:spcBef>
                          <a:spcPts val="0"/>
                        </a:spcBef>
                        <a:spcAft>
                          <a:spcPts val="0"/>
                        </a:spcAft>
                        <a:buNone/>
                      </a:pPr>
                      <a:r>
                        <a:rPr lang="en-US" sz="1800"/>
                        <a:t>F</a:t>
                      </a:r>
                      <a:endParaRPr/>
                    </a:p>
                  </a:txBody>
                  <a:tcPr marT="45725" marB="45725" marR="91450" marL="91450"/>
                </a:tc>
                <a:tc>
                  <a:txBody>
                    <a:bodyPr/>
                    <a:lstStyle/>
                    <a:p>
                      <a:pPr indent="0" lvl="0" marL="0" marR="0" rtl="0" algn="l">
                        <a:spcBef>
                          <a:spcPts val="0"/>
                        </a:spcBef>
                        <a:spcAft>
                          <a:spcPts val="0"/>
                        </a:spcAft>
                        <a:buNone/>
                      </a:pPr>
                      <a:r>
                        <a:rPr lang="en-US" sz="1800"/>
                        <a:t>F</a:t>
                      </a:r>
                      <a:endParaRPr/>
                    </a:p>
                  </a:txBody>
                  <a:tcPr marT="45725" marB="45725" marR="91450" marL="91450"/>
                </a:tc>
                <a:tc>
                  <a:txBody>
                    <a:bodyPr/>
                    <a:lstStyle/>
                    <a:p>
                      <a:pPr indent="0" lvl="0" marL="0" marR="0" rtl="0" algn="l">
                        <a:spcBef>
                          <a:spcPts val="0"/>
                        </a:spcBef>
                        <a:spcAft>
                          <a:spcPts val="0"/>
                        </a:spcAft>
                        <a:buNone/>
                      </a:pPr>
                      <a:r>
                        <a:rPr i="0" lang="en-US" sz="1800"/>
                        <a:t>F</a:t>
                      </a:r>
                      <a:endParaRPr/>
                    </a:p>
                  </a:txBody>
                  <a:tcPr marT="45725" marB="45725" marR="91450" marL="91450"/>
                </a:tc>
              </a:tr>
              <a:tr h="370850">
                <a:tc>
                  <a:txBody>
                    <a:bodyPr/>
                    <a:lstStyle/>
                    <a:p>
                      <a:pPr indent="0" lvl="0" marL="0" marR="0" rtl="0" algn="l">
                        <a:spcBef>
                          <a:spcPts val="0"/>
                        </a:spcBef>
                        <a:spcAft>
                          <a:spcPts val="0"/>
                        </a:spcAft>
                        <a:buNone/>
                      </a:pPr>
                      <a:r>
                        <a:rPr lang="en-US" sz="1800"/>
                        <a:t>T</a:t>
                      </a:r>
                      <a:endParaRPr/>
                    </a:p>
                  </a:txBody>
                  <a:tcPr marT="45725" marB="45725" marR="91450" marL="91450"/>
                </a:tc>
                <a:tc>
                  <a:txBody>
                    <a:bodyPr/>
                    <a:lstStyle/>
                    <a:p>
                      <a:pPr indent="0" lvl="0" marL="0" marR="0" rtl="0" algn="l">
                        <a:spcBef>
                          <a:spcPts val="0"/>
                        </a:spcBef>
                        <a:spcAft>
                          <a:spcPts val="0"/>
                        </a:spcAft>
                        <a:buNone/>
                      </a:pPr>
                      <a:r>
                        <a:rPr lang="en-US" sz="1800"/>
                        <a:t>T</a:t>
                      </a:r>
                      <a:endParaRPr/>
                    </a:p>
                  </a:txBody>
                  <a:tcPr marT="45725" marB="45725" marR="91450" marL="91450"/>
                </a:tc>
                <a:tc>
                  <a:txBody>
                    <a:bodyPr/>
                    <a:lstStyle/>
                    <a:p>
                      <a:pPr indent="0" lvl="0" marL="0" marR="0" rtl="0" algn="l">
                        <a:spcBef>
                          <a:spcPts val="0"/>
                        </a:spcBef>
                        <a:spcAft>
                          <a:spcPts val="0"/>
                        </a:spcAft>
                        <a:buNone/>
                      </a:pPr>
                      <a:r>
                        <a:rPr lang="en-US" sz="1800"/>
                        <a:t>F</a:t>
                      </a:r>
                      <a:endParaRPr/>
                    </a:p>
                  </a:txBody>
                  <a:tcPr marT="45725" marB="45725" marR="91450" marL="91450"/>
                </a:tc>
                <a:tc>
                  <a:txBody>
                    <a:bodyPr/>
                    <a:lstStyle/>
                    <a:p>
                      <a:pPr indent="0" lvl="0" marL="0" marR="0" rtl="0" algn="l">
                        <a:spcBef>
                          <a:spcPts val="0"/>
                        </a:spcBef>
                        <a:spcAft>
                          <a:spcPts val="0"/>
                        </a:spcAft>
                        <a:buNone/>
                      </a:pPr>
                      <a:r>
                        <a:rPr lang="en-US" sz="1800"/>
                        <a:t>F</a:t>
                      </a:r>
                      <a:endParaRPr/>
                    </a:p>
                  </a:txBody>
                  <a:tcPr marT="45725" marB="45725" marR="91450" marL="91450"/>
                </a:tc>
                <a:tc>
                  <a:txBody>
                    <a:bodyPr/>
                    <a:lstStyle/>
                    <a:p>
                      <a:pPr indent="0" lvl="0" marL="0" marR="0" rtl="0" algn="l">
                        <a:spcBef>
                          <a:spcPts val="0"/>
                        </a:spcBef>
                        <a:spcAft>
                          <a:spcPts val="0"/>
                        </a:spcAft>
                        <a:buNone/>
                      </a:pPr>
                      <a:r>
                        <a:rPr lang="en-US" sz="1800"/>
                        <a:t>T</a:t>
                      </a:r>
                      <a:endParaRPr/>
                    </a:p>
                  </a:txBody>
                  <a:tcPr marT="45725" marB="45725" marR="91450" marL="91450"/>
                </a:tc>
                <a:tc>
                  <a:txBody>
                    <a:bodyPr/>
                    <a:lstStyle/>
                    <a:p>
                      <a:pPr indent="0" lvl="0" marL="0" marR="0" rtl="0" algn="l">
                        <a:spcBef>
                          <a:spcPts val="0"/>
                        </a:spcBef>
                        <a:spcAft>
                          <a:spcPts val="0"/>
                        </a:spcAft>
                        <a:buNone/>
                      </a:pPr>
                      <a:r>
                        <a:rPr lang="en-US" sz="1800"/>
                        <a:t>F</a:t>
                      </a:r>
                      <a:endParaRPr/>
                    </a:p>
                  </a:txBody>
                  <a:tcPr marT="45725" marB="45725" marR="91450" marL="91450"/>
                </a:tc>
                <a:tc>
                  <a:txBody>
                    <a:bodyPr/>
                    <a:lstStyle/>
                    <a:p>
                      <a:pPr indent="0" lvl="0" marL="0" marR="0" rtl="0" algn="l">
                        <a:spcBef>
                          <a:spcPts val="0"/>
                        </a:spcBef>
                        <a:spcAft>
                          <a:spcPts val="0"/>
                        </a:spcAft>
                        <a:buNone/>
                      </a:pPr>
                      <a:r>
                        <a:rPr lang="en-US" sz="1800"/>
                        <a:t>F</a:t>
                      </a:r>
                      <a:endParaRPr/>
                    </a:p>
                  </a:txBody>
                  <a:tcPr marT="45725" marB="45725" marR="91450" marL="91450"/>
                </a:tc>
                <a:tc>
                  <a:txBody>
                    <a:bodyPr/>
                    <a:lstStyle/>
                    <a:p>
                      <a:pPr indent="0" lvl="0" marL="0" marR="0" rtl="0" algn="l">
                        <a:spcBef>
                          <a:spcPts val="0"/>
                        </a:spcBef>
                        <a:spcAft>
                          <a:spcPts val="0"/>
                        </a:spcAft>
                        <a:buNone/>
                      </a:pPr>
                      <a:r>
                        <a:rPr i="0" lang="en-US" sz="1800"/>
                        <a:t>F</a:t>
                      </a:r>
                      <a:endParaRPr/>
                    </a:p>
                  </a:txBody>
                  <a:tcPr marT="45725" marB="45725" marR="91450" marL="91450"/>
                </a:tc>
              </a:tr>
              <a:tr h="370850">
                <a:tc>
                  <a:txBody>
                    <a:bodyPr/>
                    <a:lstStyle/>
                    <a:p>
                      <a:pPr indent="0" lvl="0" marL="0" marR="0" rtl="0" algn="l">
                        <a:spcBef>
                          <a:spcPts val="0"/>
                        </a:spcBef>
                        <a:spcAft>
                          <a:spcPts val="0"/>
                        </a:spcAft>
                        <a:buNone/>
                      </a:pPr>
                      <a:r>
                        <a:rPr lang="en-US" sz="1800"/>
                        <a:t>T</a:t>
                      </a:r>
                      <a:endParaRPr/>
                    </a:p>
                  </a:txBody>
                  <a:tcPr marT="45725" marB="45725" marR="91450" marL="91450"/>
                </a:tc>
                <a:tc>
                  <a:txBody>
                    <a:bodyPr/>
                    <a:lstStyle/>
                    <a:p>
                      <a:pPr indent="0" lvl="0" marL="0" marR="0" rtl="0" algn="l">
                        <a:spcBef>
                          <a:spcPts val="0"/>
                        </a:spcBef>
                        <a:spcAft>
                          <a:spcPts val="0"/>
                        </a:spcAft>
                        <a:buNone/>
                      </a:pPr>
                      <a:r>
                        <a:rPr lang="en-US" sz="1800"/>
                        <a:t>F</a:t>
                      </a:r>
                      <a:endParaRPr/>
                    </a:p>
                  </a:txBody>
                  <a:tcPr marT="45725" marB="45725" marR="91450" marL="91450"/>
                </a:tc>
                <a:tc>
                  <a:txBody>
                    <a:bodyPr/>
                    <a:lstStyle/>
                    <a:p>
                      <a:pPr indent="0" lvl="0" marL="0" marR="0" rtl="0" algn="l">
                        <a:spcBef>
                          <a:spcPts val="0"/>
                        </a:spcBef>
                        <a:spcAft>
                          <a:spcPts val="0"/>
                        </a:spcAft>
                        <a:buNone/>
                      </a:pPr>
                      <a:r>
                        <a:rPr lang="en-US" sz="1800"/>
                        <a:t>T</a:t>
                      </a:r>
                      <a:endParaRPr/>
                    </a:p>
                  </a:txBody>
                  <a:tcPr marT="45725" marB="45725" marR="91450" marL="91450"/>
                </a:tc>
                <a:tc>
                  <a:txBody>
                    <a:bodyPr/>
                    <a:lstStyle/>
                    <a:p>
                      <a:pPr indent="0" lvl="0" marL="0" marR="0" rtl="0" algn="l">
                        <a:spcBef>
                          <a:spcPts val="0"/>
                        </a:spcBef>
                        <a:spcAft>
                          <a:spcPts val="0"/>
                        </a:spcAft>
                        <a:buNone/>
                      </a:pPr>
                      <a:r>
                        <a:rPr lang="en-US" sz="1800"/>
                        <a:t>T</a:t>
                      </a:r>
                      <a:endParaRPr/>
                    </a:p>
                  </a:txBody>
                  <a:tcPr marT="45725" marB="45725" marR="91450" marL="91450"/>
                </a:tc>
                <a:tc>
                  <a:txBody>
                    <a:bodyPr/>
                    <a:lstStyle/>
                    <a:p>
                      <a:pPr indent="0" lvl="0" marL="0" marR="0" rtl="0" algn="l">
                        <a:spcBef>
                          <a:spcPts val="0"/>
                        </a:spcBef>
                        <a:spcAft>
                          <a:spcPts val="0"/>
                        </a:spcAft>
                        <a:buNone/>
                      </a:pPr>
                      <a:r>
                        <a:rPr lang="en-US" sz="1800"/>
                        <a:t>F</a:t>
                      </a:r>
                      <a:endParaRPr/>
                    </a:p>
                  </a:txBody>
                  <a:tcPr marT="45725" marB="45725" marR="91450" marL="91450"/>
                </a:tc>
                <a:tc>
                  <a:txBody>
                    <a:bodyPr/>
                    <a:lstStyle/>
                    <a:p>
                      <a:pPr indent="0" lvl="0" marL="0" marR="0" rtl="0" algn="l">
                        <a:spcBef>
                          <a:spcPts val="0"/>
                        </a:spcBef>
                        <a:spcAft>
                          <a:spcPts val="0"/>
                        </a:spcAft>
                        <a:buNone/>
                      </a:pPr>
                      <a:r>
                        <a:rPr lang="en-US" sz="1800"/>
                        <a:t>T</a:t>
                      </a:r>
                      <a:endParaRPr/>
                    </a:p>
                  </a:txBody>
                  <a:tcPr marT="45725" marB="45725" marR="91450" marL="91450"/>
                </a:tc>
                <a:tc>
                  <a:txBody>
                    <a:bodyPr/>
                    <a:lstStyle/>
                    <a:p>
                      <a:pPr indent="0" lvl="0" marL="0" marR="0" rtl="0" algn="l">
                        <a:spcBef>
                          <a:spcPts val="0"/>
                        </a:spcBef>
                        <a:spcAft>
                          <a:spcPts val="0"/>
                        </a:spcAft>
                        <a:buNone/>
                      </a:pPr>
                      <a:r>
                        <a:rPr lang="en-US" sz="1800"/>
                        <a:t>T</a:t>
                      </a:r>
                      <a:endParaRPr/>
                    </a:p>
                  </a:txBody>
                  <a:tcPr marT="45725" marB="45725" marR="91450" marL="91450"/>
                </a:tc>
                <a:tc>
                  <a:txBody>
                    <a:bodyPr/>
                    <a:lstStyle/>
                    <a:p>
                      <a:pPr indent="0" lvl="0" marL="0" marR="0" rtl="0" algn="l">
                        <a:spcBef>
                          <a:spcPts val="0"/>
                        </a:spcBef>
                        <a:spcAft>
                          <a:spcPts val="0"/>
                        </a:spcAft>
                        <a:buNone/>
                      </a:pPr>
                      <a:r>
                        <a:rPr i="0" lang="en-US" sz="1800"/>
                        <a:t>F</a:t>
                      </a:r>
                      <a:endParaRPr/>
                    </a:p>
                  </a:txBody>
                  <a:tcPr marT="45725" marB="45725" marR="91450" marL="91450"/>
                </a:tc>
              </a:tr>
              <a:tr h="370850">
                <a:tc>
                  <a:txBody>
                    <a:bodyPr/>
                    <a:lstStyle/>
                    <a:p>
                      <a:pPr indent="0" lvl="0" marL="0" marR="0" rtl="0" algn="l">
                        <a:spcBef>
                          <a:spcPts val="0"/>
                        </a:spcBef>
                        <a:spcAft>
                          <a:spcPts val="0"/>
                        </a:spcAft>
                        <a:buNone/>
                      </a:pPr>
                      <a:r>
                        <a:rPr lang="en-US" sz="1800"/>
                        <a:t>T</a:t>
                      </a:r>
                      <a:endParaRPr/>
                    </a:p>
                  </a:txBody>
                  <a:tcPr marT="45725" marB="45725" marR="91450" marL="91450"/>
                </a:tc>
                <a:tc>
                  <a:txBody>
                    <a:bodyPr/>
                    <a:lstStyle/>
                    <a:p>
                      <a:pPr indent="0" lvl="0" marL="0" marR="0" rtl="0" algn="l">
                        <a:spcBef>
                          <a:spcPts val="0"/>
                        </a:spcBef>
                        <a:spcAft>
                          <a:spcPts val="0"/>
                        </a:spcAft>
                        <a:buNone/>
                      </a:pPr>
                      <a:r>
                        <a:rPr lang="en-US" sz="1800"/>
                        <a:t>F</a:t>
                      </a:r>
                      <a:endParaRPr/>
                    </a:p>
                  </a:txBody>
                  <a:tcPr marT="45725" marB="45725" marR="91450" marL="91450"/>
                </a:tc>
                <a:tc>
                  <a:txBody>
                    <a:bodyPr/>
                    <a:lstStyle/>
                    <a:p>
                      <a:pPr indent="0" lvl="0" marL="0" marR="0" rtl="0" algn="l">
                        <a:spcBef>
                          <a:spcPts val="0"/>
                        </a:spcBef>
                        <a:spcAft>
                          <a:spcPts val="0"/>
                        </a:spcAft>
                        <a:buNone/>
                      </a:pPr>
                      <a:r>
                        <a:rPr lang="en-US" sz="1800"/>
                        <a:t>F</a:t>
                      </a:r>
                      <a:endParaRPr/>
                    </a:p>
                  </a:txBody>
                  <a:tcPr marT="45725" marB="45725" marR="91450" marL="91450"/>
                </a:tc>
                <a:tc>
                  <a:txBody>
                    <a:bodyPr/>
                    <a:lstStyle/>
                    <a:p>
                      <a:pPr indent="0" lvl="0" marL="0" marR="0" rtl="0" algn="l">
                        <a:spcBef>
                          <a:spcPts val="0"/>
                        </a:spcBef>
                        <a:spcAft>
                          <a:spcPts val="0"/>
                        </a:spcAft>
                        <a:buNone/>
                      </a:pPr>
                      <a:r>
                        <a:rPr lang="en-US" sz="1800"/>
                        <a:t>T</a:t>
                      </a:r>
                      <a:endParaRPr/>
                    </a:p>
                  </a:txBody>
                  <a:tcPr marT="45725" marB="45725" marR="91450" marL="91450"/>
                </a:tc>
                <a:tc>
                  <a:txBody>
                    <a:bodyPr/>
                    <a:lstStyle/>
                    <a:p>
                      <a:pPr indent="0" lvl="0" marL="0" marR="0" rtl="0" algn="l">
                        <a:spcBef>
                          <a:spcPts val="0"/>
                        </a:spcBef>
                        <a:spcAft>
                          <a:spcPts val="0"/>
                        </a:spcAft>
                        <a:buNone/>
                      </a:pPr>
                      <a:r>
                        <a:rPr lang="en-US" sz="1800"/>
                        <a:t>F</a:t>
                      </a:r>
                      <a:endParaRPr/>
                    </a:p>
                  </a:txBody>
                  <a:tcPr marT="45725" marB="45725" marR="91450" marL="91450"/>
                </a:tc>
                <a:tc>
                  <a:txBody>
                    <a:bodyPr/>
                    <a:lstStyle/>
                    <a:p>
                      <a:pPr indent="0" lvl="0" marL="0" marR="0" rtl="0" algn="l">
                        <a:spcBef>
                          <a:spcPts val="0"/>
                        </a:spcBef>
                        <a:spcAft>
                          <a:spcPts val="0"/>
                        </a:spcAft>
                        <a:buNone/>
                      </a:pPr>
                      <a:r>
                        <a:rPr lang="en-US" sz="1800"/>
                        <a:t>T</a:t>
                      </a:r>
                      <a:endParaRPr/>
                    </a:p>
                  </a:txBody>
                  <a:tcPr marT="45725" marB="45725" marR="91450" marL="91450"/>
                </a:tc>
                <a:tc>
                  <a:txBody>
                    <a:bodyPr/>
                    <a:lstStyle/>
                    <a:p>
                      <a:pPr indent="0" lvl="0" marL="0" marR="0" rtl="0" algn="l">
                        <a:spcBef>
                          <a:spcPts val="0"/>
                        </a:spcBef>
                        <a:spcAft>
                          <a:spcPts val="0"/>
                        </a:spcAft>
                        <a:buNone/>
                      </a:pPr>
                      <a:r>
                        <a:rPr lang="en-US" sz="1800"/>
                        <a:t>F</a:t>
                      </a:r>
                      <a:endParaRPr/>
                    </a:p>
                  </a:txBody>
                  <a:tcPr marT="45725" marB="45725" marR="91450" marL="91450"/>
                </a:tc>
                <a:tc>
                  <a:txBody>
                    <a:bodyPr/>
                    <a:lstStyle/>
                    <a:p>
                      <a:pPr indent="0" lvl="0" marL="0" marR="0" rtl="0" algn="l">
                        <a:spcBef>
                          <a:spcPts val="0"/>
                        </a:spcBef>
                        <a:spcAft>
                          <a:spcPts val="0"/>
                        </a:spcAft>
                        <a:buNone/>
                      </a:pPr>
                      <a:r>
                        <a:rPr i="0" lang="en-US" sz="1800"/>
                        <a:t>F</a:t>
                      </a:r>
                      <a:endParaRPr/>
                    </a:p>
                  </a:txBody>
                  <a:tcPr marT="45725" marB="45725" marR="91450" marL="91450"/>
                </a:tc>
              </a:tr>
              <a:tr h="370850">
                <a:tc>
                  <a:txBody>
                    <a:bodyPr/>
                    <a:lstStyle/>
                    <a:p>
                      <a:pPr indent="0" lvl="0" marL="0" marR="0" rtl="0" algn="l">
                        <a:spcBef>
                          <a:spcPts val="0"/>
                        </a:spcBef>
                        <a:spcAft>
                          <a:spcPts val="0"/>
                        </a:spcAft>
                        <a:buNone/>
                      </a:pPr>
                      <a:r>
                        <a:rPr lang="en-US" sz="1800"/>
                        <a:t>F</a:t>
                      </a:r>
                      <a:endParaRPr/>
                    </a:p>
                  </a:txBody>
                  <a:tcPr marT="45725" marB="45725" marR="91450" marL="91450"/>
                </a:tc>
                <a:tc>
                  <a:txBody>
                    <a:bodyPr/>
                    <a:lstStyle/>
                    <a:p>
                      <a:pPr indent="0" lvl="0" marL="0" marR="0" rtl="0" algn="l">
                        <a:spcBef>
                          <a:spcPts val="0"/>
                        </a:spcBef>
                        <a:spcAft>
                          <a:spcPts val="0"/>
                        </a:spcAft>
                        <a:buNone/>
                      </a:pPr>
                      <a:r>
                        <a:rPr lang="en-US" sz="1800"/>
                        <a:t>T</a:t>
                      </a:r>
                      <a:endParaRPr/>
                    </a:p>
                  </a:txBody>
                  <a:tcPr marT="45725" marB="45725" marR="91450" marL="91450"/>
                </a:tc>
                <a:tc>
                  <a:txBody>
                    <a:bodyPr/>
                    <a:lstStyle/>
                    <a:p>
                      <a:pPr indent="0" lvl="0" marL="0" marR="0" rtl="0" algn="l">
                        <a:spcBef>
                          <a:spcPts val="0"/>
                        </a:spcBef>
                        <a:spcAft>
                          <a:spcPts val="0"/>
                        </a:spcAft>
                        <a:buNone/>
                      </a:pPr>
                      <a:r>
                        <a:rPr lang="en-US" sz="1800"/>
                        <a:t>T</a:t>
                      </a:r>
                      <a:endParaRPr/>
                    </a:p>
                  </a:txBody>
                  <a:tcPr marT="45725" marB="45725" marR="91450" marL="91450"/>
                </a:tc>
                <a:tc>
                  <a:txBody>
                    <a:bodyPr/>
                    <a:lstStyle/>
                    <a:p>
                      <a:pPr indent="0" lvl="0" marL="0" marR="0" rtl="0" algn="l">
                        <a:spcBef>
                          <a:spcPts val="0"/>
                        </a:spcBef>
                        <a:spcAft>
                          <a:spcPts val="0"/>
                        </a:spcAft>
                        <a:buNone/>
                      </a:pPr>
                      <a:r>
                        <a:rPr lang="en-US" sz="1800"/>
                        <a:t>F</a:t>
                      </a:r>
                      <a:endParaRPr/>
                    </a:p>
                  </a:txBody>
                  <a:tcPr marT="45725" marB="45725" marR="91450" marL="91450"/>
                </a:tc>
                <a:tc>
                  <a:txBody>
                    <a:bodyPr/>
                    <a:lstStyle/>
                    <a:p>
                      <a:pPr indent="0" lvl="0" marL="0" marR="0" rtl="0" algn="l">
                        <a:spcBef>
                          <a:spcPts val="0"/>
                        </a:spcBef>
                        <a:spcAft>
                          <a:spcPts val="0"/>
                        </a:spcAft>
                        <a:buNone/>
                      </a:pPr>
                      <a:r>
                        <a:rPr lang="en-US" sz="1800"/>
                        <a:t>F</a:t>
                      </a:r>
                      <a:endParaRPr/>
                    </a:p>
                  </a:txBody>
                  <a:tcPr marT="45725" marB="45725" marR="91450" marL="91450"/>
                </a:tc>
                <a:tc>
                  <a:txBody>
                    <a:bodyPr/>
                    <a:lstStyle/>
                    <a:p>
                      <a:pPr indent="0" lvl="0" marL="0" marR="0" rtl="0" algn="l">
                        <a:spcBef>
                          <a:spcPts val="0"/>
                        </a:spcBef>
                        <a:spcAft>
                          <a:spcPts val="0"/>
                        </a:spcAft>
                        <a:buNone/>
                      </a:pPr>
                      <a:r>
                        <a:rPr lang="en-US" sz="1800"/>
                        <a:t>T</a:t>
                      </a:r>
                      <a:endParaRPr/>
                    </a:p>
                  </a:txBody>
                  <a:tcPr marT="45725" marB="45725" marR="91450" marL="91450"/>
                </a:tc>
                <a:tc>
                  <a:txBody>
                    <a:bodyPr/>
                    <a:lstStyle/>
                    <a:p>
                      <a:pPr indent="0" lvl="0" marL="0" marR="0" rtl="0" algn="l">
                        <a:spcBef>
                          <a:spcPts val="0"/>
                        </a:spcBef>
                        <a:spcAft>
                          <a:spcPts val="0"/>
                        </a:spcAft>
                        <a:buNone/>
                      </a:pPr>
                      <a:r>
                        <a:rPr lang="en-US" sz="1800"/>
                        <a:t>F</a:t>
                      </a:r>
                      <a:endParaRPr/>
                    </a:p>
                  </a:txBody>
                  <a:tcPr marT="45725" marB="45725" marR="91450" marL="91450"/>
                </a:tc>
                <a:tc>
                  <a:txBody>
                    <a:bodyPr/>
                    <a:lstStyle/>
                    <a:p>
                      <a:pPr indent="0" lvl="0" marL="0" marR="0" rtl="0" algn="l">
                        <a:spcBef>
                          <a:spcPts val="0"/>
                        </a:spcBef>
                        <a:spcAft>
                          <a:spcPts val="0"/>
                        </a:spcAft>
                        <a:buNone/>
                      </a:pPr>
                      <a:r>
                        <a:rPr i="0" lang="en-US" sz="1800"/>
                        <a:t>T</a:t>
                      </a:r>
                      <a:endParaRPr/>
                    </a:p>
                  </a:txBody>
                  <a:tcPr marT="45725" marB="45725" marR="91450" marL="91450"/>
                </a:tc>
              </a:tr>
              <a:tr h="370850">
                <a:tc>
                  <a:txBody>
                    <a:bodyPr/>
                    <a:lstStyle/>
                    <a:p>
                      <a:pPr indent="0" lvl="0" marL="0" marR="0" rtl="0" algn="l">
                        <a:spcBef>
                          <a:spcPts val="0"/>
                        </a:spcBef>
                        <a:spcAft>
                          <a:spcPts val="0"/>
                        </a:spcAft>
                        <a:buNone/>
                      </a:pPr>
                      <a:r>
                        <a:rPr lang="en-US" sz="1800"/>
                        <a:t>F</a:t>
                      </a:r>
                      <a:endParaRPr/>
                    </a:p>
                  </a:txBody>
                  <a:tcPr marT="45725" marB="45725" marR="91450" marL="91450"/>
                </a:tc>
                <a:tc>
                  <a:txBody>
                    <a:bodyPr/>
                    <a:lstStyle/>
                    <a:p>
                      <a:pPr indent="0" lvl="0" marL="0" marR="0" rtl="0" algn="l">
                        <a:spcBef>
                          <a:spcPts val="0"/>
                        </a:spcBef>
                        <a:spcAft>
                          <a:spcPts val="0"/>
                        </a:spcAft>
                        <a:buNone/>
                      </a:pPr>
                      <a:r>
                        <a:rPr lang="en-US" sz="1800"/>
                        <a:t>T</a:t>
                      </a:r>
                      <a:endParaRPr/>
                    </a:p>
                  </a:txBody>
                  <a:tcPr marT="45725" marB="45725" marR="91450" marL="91450"/>
                </a:tc>
                <a:tc>
                  <a:txBody>
                    <a:bodyPr/>
                    <a:lstStyle/>
                    <a:p>
                      <a:pPr indent="0" lvl="0" marL="0" marR="0" rtl="0" algn="l">
                        <a:spcBef>
                          <a:spcPts val="0"/>
                        </a:spcBef>
                        <a:spcAft>
                          <a:spcPts val="0"/>
                        </a:spcAft>
                        <a:buNone/>
                      </a:pPr>
                      <a:r>
                        <a:rPr lang="en-US" sz="1800"/>
                        <a:t>F</a:t>
                      </a:r>
                      <a:endParaRPr/>
                    </a:p>
                  </a:txBody>
                  <a:tcPr marT="45725" marB="45725" marR="91450" marL="91450"/>
                </a:tc>
                <a:tc>
                  <a:txBody>
                    <a:bodyPr/>
                    <a:lstStyle/>
                    <a:p>
                      <a:pPr indent="0" lvl="0" marL="0" marR="0" rtl="0" algn="l">
                        <a:spcBef>
                          <a:spcPts val="0"/>
                        </a:spcBef>
                        <a:spcAft>
                          <a:spcPts val="0"/>
                        </a:spcAft>
                        <a:buNone/>
                      </a:pPr>
                      <a:r>
                        <a:rPr lang="en-US" sz="1800"/>
                        <a:t>F</a:t>
                      </a:r>
                      <a:endParaRPr/>
                    </a:p>
                  </a:txBody>
                  <a:tcPr marT="45725" marB="45725" marR="91450" marL="91450"/>
                </a:tc>
                <a:tc>
                  <a:txBody>
                    <a:bodyPr/>
                    <a:lstStyle/>
                    <a:p>
                      <a:pPr indent="0" lvl="0" marL="0" marR="0" rtl="0" algn="l">
                        <a:spcBef>
                          <a:spcPts val="0"/>
                        </a:spcBef>
                        <a:spcAft>
                          <a:spcPts val="0"/>
                        </a:spcAft>
                        <a:buNone/>
                      </a:pPr>
                      <a:r>
                        <a:rPr lang="en-US" sz="1800"/>
                        <a:t>F</a:t>
                      </a:r>
                      <a:endParaRPr/>
                    </a:p>
                  </a:txBody>
                  <a:tcPr marT="45725" marB="45725" marR="91450" marL="91450"/>
                </a:tc>
                <a:tc>
                  <a:txBody>
                    <a:bodyPr/>
                    <a:lstStyle/>
                    <a:p>
                      <a:pPr indent="0" lvl="0" marL="0" marR="0" rtl="0" algn="l">
                        <a:spcBef>
                          <a:spcPts val="0"/>
                        </a:spcBef>
                        <a:spcAft>
                          <a:spcPts val="0"/>
                        </a:spcAft>
                        <a:buNone/>
                      </a:pPr>
                      <a:r>
                        <a:rPr lang="en-US" sz="1800"/>
                        <a:t>T</a:t>
                      </a:r>
                      <a:endParaRPr/>
                    </a:p>
                  </a:txBody>
                  <a:tcPr marT="45725" marB="45725" marR="91450" marL="91450"/>
                </a:tc>
                <a:tc>
                  <a:txBody>
                    <a:bodyPr/>
                    <a:lstStyle/>
                    <a:p>
                      <a:pPr indent="0" lvl="0" marL="0" marR="0" rtl="0" algn="l">
                        <a:spcBef>
                          <a:spcPts val="0"/>
                        </a:spcBef>
                        <a:spcAft>
                          <a:spcPts val="0"/>
                        </a:spcAft>
                        <a:buNone/>
                      </a:pPr>
                      <a:r>
                        <a:rPr lang="en-US" sz="1800"/>
                        <a:t>F</a:t>
                      </a:r>
                      <a:endParaRPr/>
                    </a:p>
                  </a:txBody>
                  <a:tcPr marT="45725" marB="45725" marR="91450" marL="91450"/>
                </a:tc>
                <a:tc>
                  <a:txBody>
                    <a:bodyPr/>
                    <a:lstStyle/>
                    <a:p>
                      <a:pPr indent="0" lvl="0" marL="0" marR="0" rtl="0" algn="l">
                        <a:spcBef>
                          <a:spcPts val="0"/>
                        </a:spcBef>
                        <a:spcAft>
                          <a:spcPts val="0"/>
                        </a:spcAft>
                        <a:buNone/>
                      </a:pPr>
                      <a:r>
                        <a:rPr i="0" lang="en-US" sz="1800"/>
                        <a:t>T</a:t>
                      </a:r>
                      <a:endParaRPr/>
                    </a:p>
                  </a:txBody>
                  <a:tcPr marT="45725" marB="45725" marR="91450" marL="91450"/>
                </a:tc>
              </a:tr>
              <a:tr h="370850">
                <a:tc>
                  <a:txBody>
                    <a:bodyPr/>
                    <a:lstStyle/>
                    <a:p>
                      <a:pPr indent="0" lvl="0" marL="0" marR="0" rtl="0" algn="l">
                        <a:spcBef>
                          <a:spcPts val="0"/>
                        </a:spcBef>
                        <a:spcAft>
                          <a:spcPts val="0"/>
                        </a:spcAft>
                        <a:buNone/>
                      </a:pPr>
                      <a:r>
                        <a:rPr lang="en-US" sz="1800"/>
                        <a:t>F</a:t>
                      </a:r>
                      <a:endParaRPr/>
                    </a:p>
                  </a:txBody>
                  <a:tcPr marT="45725" marB="45725" marR="91450" marL="91450"/>
                </a:tc>
                <a:tc>
                  <a:txBody>
                    <a:bodyPr/>
                    <a:lstStyle/>
                    <a:p>
                      <a:pPr indent="0" lvl="0" marL="0" marR="0" rtl="0" algn="l">
                        <a:spcBef>
                          <a:spcPts val="0"/>
                        </a:spcBef>
                        <a:spcAft>
                          <a:spcPts val="0"/>
                        </a:spcAft>
                        <a:buNone/>
                      </a:pPr>
                      <a:r>
                        <a:rPr lang="en-US" sz="1800"/>
                        <a:t>F</a:t>
                      </a:r>
                      <a:endParaRPr/>
                    </a:p>
                  </a:txBody>
                  <a:tcPr marT="45725" marB="45725" marR="91450" marL="91450"/>
                </a:tc>
                <a:tc>
                  <a:txBody>
                    <a:bodyPr/>
                    <a:lstStyle/>
                    <a:p>
                      <a:pPr indent="0" lvl="0" marL="0" marR="0" rtl="0" algn="l">
                        <a:spcBef>
                          <a:spcPts val="0"/>
                        </a:spcBef>
                        <a:spcAft>
                          <a:spcPts val="0"/>
                        </a:spcAft>
                        <a:buNone/>
                      </a:pPr>
                      <a:r>
                        <a:rPr lang="en-US" sz="1800"/>
                        <a:t>T</a:t>
                      </a:r>
                      <a:endParaRPr/>
                    </a:p>
                  </a:txBody>
                  <a:tcPr marT="45725" marB="45725" marR="91450" marL="91450"/>
                </a:tc>
                <a:tc>
                  <a:txBody>
                    <a:bodyPr/>
                    <a:lstStyle/>
                    <a:p>
                      <a:pPr indent="0" lvl="0" marL="0" marR="0" rtl="0" algn="l">
                        <a:spcBef>
                          <a:spcPts val="0"/>
                        </a:spcBef>
                        <a:spcAft>
                          <a:spcPts val="0"/>
                        </a:spcAft>
                        <a:buNone/>
                      </a:pPr>
                      <a:r>
                        <a:rPr lang="en-US" sz="1800"/>
                        <a:t>T</a:t>
                      </a:r>
                      <a:endParaRPr/>
                    </a:p>
                  </a:txBody>
                  <a:tcPr marT="45725" marB="45725" marR="91450" marL="91450"/>
                </a:tc>
                <a:tc>
                  <a:txBody>
                    <a:bodyPr/>
                    <a:lstStyle/>
                    <a:p>
                      <a:pPr indent="0" lvl="0" marL="0" marR="0" rtl="0" algn="l">
                        <a:spcBef>
                          <a:spcPts val="0"/>
                        </a:spcBef>
                        <a:spcAft>
                          <a:spcPts val="0"/>
                        </a:spcAft>
                        <a:buNone/>
                      </a:pPr>
                      <a:r>
                        <a:rPr lang="en-US" sz="1800"/>
                        <a:t>F</a:t>
                      </a:r>
                      <a:endParaRPr/>
                    </a:p>
                  </a:txBody>
                  <a:tcPr marT="45725" marB="45725" marR="91450" marL="91450"/>
                </a:tc>
                <a:tc>
                  <a:txBody>
                    <a:bodyPr/>
                    <a:lstStyle/>
                    <a:p>
                      <a:pPr indent="0" lvl="0" marL="0" marR="0" rtl="0" algn="l">
                        <a:spcBef>
                          <a:spcPts val="0"/>
                        </a:spcBef>
                        <a:spcAft>
                          <a:spcPts val="0"/>
                        </a:spcAft>
                        <a:buNone/>
                      </a:pPr>
                      <a:r>
                        <a:rPr lang="en-US" sz="1800"/>
                        <a:t>T</a:t>
                      </a:r>
                      <a:endParaRPr/>
                    </a:p>
                  </a:txBody>
                  <a:tcPr marT="45725" marB="45725" marR="91450" marL="91450"/>
                </a:tc>
                <a:tc>
                  <a:txBody>
                    <a:bodyPr/>
                    <a:lstStyle/>
                    <a:p>
                      <a:pPr indent="0" lvl="0" marL="0" marR="0" rtl="0" algn="l">
                        <a:spcBef>
                          <a:spcPts val="0"/>
                        </a:spcBef>
                        <a:spcAft>
                          <a:spcPts val="0"/>
                        </a:spcAft>
                        <a:buNone/>
                      </a:pPr>
                      <a:r>
                        <a:rPr lang="en-US" sz="1800"/>
                        <a:t>T</a:t>
                      </a:r>
                      <a:endParaRPr/>
                    </a:p>
                  </a:txBody>
                  <a:tcPr marT="45725" marB="45725" marR="91450" marL="91450"/>
                </a:tc>
                <a:tc>
                  <a:txBody>
                    <a:bodyPr/>
                    <a:lstStyle/>
                    <a:p>
                      <a:pPr indent="0" lvl="0" marL="0" marR="0" rtl="0" algn="l">
                        <a:spcBef>
                          <a:spcPts val="0"/>
                        </a:spcBef>
                        <a:spcAft>
                          <a:spcPts val="0"/>
                        </a:spcAft>
                        <a:buNone/>
                      </a:pPr>
                      <a:r>
                        <a:rPr i="0" lang="en-US" sz="1800"/>
                        <a:t>T</a:t>
                      </a:r>
                      <a:endParaRPr/>
                    </a:p>
                  </a:txBody>
                  <a:tcPr marT="45725" marB="45725" marR="91450" marL="91450"/>
                </a:tc>
              </a:tr>
              <a:tr h="370850">
                <a:tc>
                  <a:txBody>
                    <a:bodyPr/>
                    <a:lstStyle/>
                    <a:p>
                      <a:pPr indent="0" lvl="0" marL="0" marR="0" rtl="0" algn="l">
                        <a:spcBef>
                          <a:spcPts val="0"/>
                        </a:spcBef>
                        <a:spcAft>
                          <a:spcPts val="0"/>
                        </a:spcAft>
                        <a:buNone/>
                      </a:pPr>
                      <a:r>
                        <a:rPr lang="en-US" sz="1800"/>
                        <a:t>F</a:t>
                      </a:r>
                      <a:endParaRPr/>
                    </a:p>
                  </a:txBody>
                  <a:tcPr marT="45725" marB="45725" marR="91450" marL="91450"/>
                </a:tc>
                <a:tc>
                  <a:txBody>
                    <a:bodyPr/>
                    <a:lstStyle/>
                    <a:p>
                      <a:pPr indent="0" lvl="0" marL="0" marR="0" rtl="0" algn="l">
                        <a:spcBef>
                          <a:spcPts val="0"/>
                        </a:spcBef>
                        <a:spcAft>
                          <a:spcPts val="0"/>
                        </a:spcAft>
                        <a:buNone/>
                      </a:pPr>
                      <a:r>
                        <a:rPr lang="en-US" sz="1800"/>
                        <a:t>F</a:t>
                      </a:r>
                      <a:endParaRPr/>
                    </a:p>
                  </a:txBody>
                  <a:tcPr marT="45725" marB="45725" marR="91450" marL="91450"/>
                </a:tc>
                <a:tc>
                  <a:txBody>
                    <a:bodyPr/>
                    <a:lstStyle/>
                    <a:p>
                      <a:pPr indent="0" lvl="0" marL="0" marR="0" rtl="0" algn="l">
                        <a:spcBef>
                          <a:spcPts val="0"/>
                        </a:spcBef>
                        <a:spcAft>
                          <a:spcPts val="0"/>
                        </a:spcAft>
                        <a:buNone/>
                      </a:pPr>
                      <a:r>
                        <a:rPr lang="en-US" sz="1800"/>
                        <a:t>F</a:t>
                      </a:r>
                      <a:endParaRPr/>
                    </a:p>
                  </a:txBody>
                  <a:tcPr marT="45725" marB="45725" marR="91450" marL="91450"/>
                </a:tc>
                <a:tc>
                  <a:txBody>
                    <a:bodyPr/>
                    <a:lstStyle/>
                    <a:p>
                      <a:pPr indent="0" lvl="0" marL="0" marR="0" rtl="0" algn="l">
                        <a:spcBef>
                          <a:spcPts val="0"/>
                        </a:spcBef>
                        <a:spcAft>
                          <a:spcPts val="0"/>
                        </a:spcAft>
                        <a:buNone/>
                      </a:pPr>
                      <a:r>
                        <a:rPr lang="en-US" sz="1800"/>
                        <a:t>T</a:t>
                      </a:r>
                      <a:endParaRPr/>
                    </a:p>
                  </a:txBody>
                  <a:tcPr marT="45725" marB="45725" marR="91450" marL="91450"/>
                </a:tc>
                <a:tc>
                  <a:txBody>
                    <a:bodyPr/>
                    <a:lstStyle/>
                    <a:p>
                      <a:pPr indent="0" lvl="0" marL="0" marR="0" rtl="0" algn="l">
                        <a:spcBef>
                          <a:spcPts val="0"/>
                        </a:spcBef>
                        <a:spcAft>
                          <a:spcPts val="0"/>
                        </a:spcAft>
                        <a:buNone/>
                      </a:pPr>
                      <a:r>
                        <a:rPr lang="en-US" sz="1800"/>
                        <a:t>F</a:t>
                      </a:r>
                      <a:endParaRPr/>
                    </a:p>
                  </a:txBody>
                  <a:tcPr marT="45725" marB="45725" marR="91450" marL="91450"/>
                </a:tc>
                <a:tc>
                  <a:txBody>
                    <a:bodyPr/>
                    <a:lstStyle/>
                    <a:p>
                      <a:pPr indent="0" lvl="0" marL="0" marR="0" rtl="0" algn="l">
                        <a:spcBef>
                          <a:spcPts val="0"/>
                        </a:spcBef>
                        <a:spcAft>
                          <a:spcPts val="0"/>
                        </a:spcAft>
                        <a:buNone/>
                      </a:pPr>
                      <a:r>
                        <a:rPr lang="en-US" sz="1800"/>
                        <a:t>T</a:t>
                      </a:r>
                      <a:endParaRPr/>
                    </a:p>
                  </a:txBody>
                  <a:tcPr marT="45725" marB="45725" marR="91450" marL="91450"/>
                </a:tc>
                <a:tc>
                  <a:txBody>
                    <a:bodyPr/>
                    <a:lstStyle/>
                    <a:p>
                      <a:pPr indent="0" lvl="0" marL="0" marR="0" rtl="0" algn="l">
                        <a:spcBef>
                          <a:spcPts val="0"/>
                        </a:spcBef>
                        <a:spcAft>
                          <a:spcPts val="0"/>
                        </a:spcAft>
                        <a:buNone/>
                      </a:pPr>
                      <a:r>
                        <a:rPr lang="en-US" sz="1800"/>
                        <a:t>F</a:t>
                      </a:r>
                      <a:endParaRPr/>
                    </a:p>
                  </a:txBody>
                  <a:tcPr marT="45725" marB="45725" marR="91450" marL="91450"/>
                </a:tc>
                <a:tc>
                  <a:txBody>
                    <a:bodyPr/>
                    <a:lstStyle/>
                    <a:p>
                      <a:pPr indent="0" lvl="0" marL="0" marR="0" rtl="0" algn="l">
                        <a:spcBef>
                          <a:spcPts val="0"/>
                        </a:spcBef>
                        <a:spcAft>
                          <a:spcPts val="0"/>
                        </a:spcAft>
                        <a:buNone/>
                      </a:pPr>
                      <a:r>
                        <a:rPr i="0" lang="en-US" sz="1800"/>
                        <a:t>T</a:t>
                      </a:r>
                      <a:endParaRPr/>
                    </a:p>
                  </a:txBody>
                  <a:tcPr marT="45725" marB="45725" marR="91450" marL="91450"/>
                </a:tc>
              </a:tr>
            </a:tbl>
          </a:graphicData>
        </a:graphic>
      </p:graphicFrame>
      <p:sp>
        <p:nvSpPr>
          <p:cNvPr descr="The rectangle with rounded edges highlights columns 6, 7, and 8 in row 4. Columns 6 and 7 contain the letter T, and column 8 contains the letter F." id="293" name="Google Shape;293;p27"/>
          <p:cNvSpPr/>
          <p:nvPr/>
        </p:nvSpPr>
        <p:spPr>
          <a:xfrm>
            <a:off x="6629400" y="4114800"/>
            <a:ext cx="2057400" cy="381000"/>
          </a:xfrm>
          <a:prstGeom prst="roundRect">
            <a:avLst>
              <a:gd fmla="val 16667" name="adj"/>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28"/>
          <p:cNvSpPr/>
          <p:nvPr>
            <p:ph type="title"/>
          </p:nvPr>
        </p:nvSpPr>
        <p:spPr>
          <a:xfrm>
            <a:off x="762000" y="762000"/>
            <a:ext cx="7924800" cy="11430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rPr lang="en-US"/>
              <a:t>Truth Tables with Three Variables: Example B, 2</a:t>
            </a:r>
            <a:endParaRPr/>
          </a:p>
        </p:txBody>
      </p:sp>
      <p:sp>
        <p:nvSpPr>
          <p:cNvPr id="299" name="Google Shape;299;p28"/>
          <p:cNvSpPr txBox="1"/>
          <p:nvPr>
            <p:ph idx="1" type="body"/>
          </p:nvPr>
        </p:nvSpPr>
        <p:spPr>
          <a:xfrm>
            <a:off x="838200" y="2362200"/>
            <a:ext cx="7693025" cy="372427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100"/>
              <a:buNone/>
            </a:pPr>
            <a:r>
              <a:rPr lang="en-US"/>
              <a:t>This argument is invalid because both of the premises are true and the conclusion is false in the highlighted row</a:t>
            </a:r>
            <a:endParaRPr/>
          </a:p>
          <a:p>
            <a:pPr indent="-457200" lvl="0" marL="457200" rtl="0" algn="l">
              <a:spcBef>
                <a:spcPts val="480"/>
              </a:spcBef>
              <a:spcAft>
                <a:spcPts val="0"/>
              </a:spcAft>
              <a:buSzPts val="1800"/>
              <a:buFont typeface="Arial"/>
              <a:buChar char="•"/>
            </a:pPr>
            <a:r>
              <a:rPr lang="en-US" sz="2400"/>
              <a:t>It does not matter that in row 8 both of the premises are true and the conclusion is true</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29"/>
          <p:cNvSpPr/>
          <p:nvPr>
            <p:ph type="title"/>
          </p:nvPr>
        </p:nvSpPr>
        <p:spPr>
          <a:xfrm>
            <a:off x="762000" y="762000"/>
            <a:ext cx="7924800" cy="11430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rPr lang="en-US"/>
              <a:t>Disjunctions, 1</a:t>
            </a:r>
            <a:endParaRPr/>
          </a:p>
        </p:txBody>
      </p:sp>
      <p:sp>
        <p:nvSpPr>
          <p:cNvPr id="305" name="Google Shape;305;p29"/>
          <p:cNvSpPr txBox="1"/>
          <p:nvPr>
            <p:ph idx="1" type="body"/>
          </p:nvPr>
        </p:nvSpPr>
        <p:spPr>
          <a:xfrm>
            <a:off x="838200" y="2362200"/>
            <a:ext cx="7693025" cy="372427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100"/>
              <a:buNone/>
            </a:pPr>
            <a:r>
              <a:rPr lang="en-US"/>
              <a:t>Two or more statements set apart, usually by the word “or”</a:t>
            </a:r>
            <a:endParaRPr/>
          </a:p>
          <a:p>
            <a:pPr indent="-457200" lvl="0" marL="457200" rtl="0" algn="l">
              <a:spcBef>
                <a:spcPts val="400"/>
              </a:spcBef>
              <a:spcAft>
                <a:spcPts val="0"/>
              </a:spcAft>
              <a:buSzPts val="1800"/>
              <a:buFont typeface="Arial"/>
              <a:buChar char="•"/>
            </a:pPr>
            <a:r>
              <a:rPr lang="en-US" sz="2400"/>
              <a:t>Example: “Frank is angry or Hank is tired” </a:t>
            </a:r>
            <a:endParaRPr/>
          </a:p>
          <a:p>
            <a:pPr indent="-457200" lvl="1" marL="852488" rtl="0" algn="l">
              <a:spcBef>
                <a:spcPts val="400"/>
              </a:spcBef>
              <a:spcAft>
                <a:spcPts val="0"/>
              </a:spcAft>
              <a:buSzPts val="1650"/>
              <a:buChar char="•"/>
            </a:pPr>
            <a:r>
              <a:rPr lang="en-US" sz="2200"/>
              <a:t>Symbolized as p v q</a:t>
            </a:r>
            <a:endParaRPr/>
          </a:p>
          <a:p>
            <a:pPr indent="-457200" lvl="2" marL="1262063" rtl="0" algn="l">
              <a:spcBef>
                <a:spcPts val="400"/>
              </a:spcBef>
              <a:spcAft>
                <a:spcPts val="0"/>
              </a:spcAft>
              <a:buSzPts val="1500"/>
              <a:buChar char="•"/>
            </a:pPr>
            <a:r>
              <a:rPr lang="en-US" sz="2000"/>
              <a:t>To make things easier, don’t ever use the letter “v” to symbolize a simple statement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3"/>
          <p:cNvSpPr/>
          <p:nvPr>
            <p:ph type="title"/>
          </p:nvPr>
        </p:nvSpPr>
        <p:spPr>
          <a:xfrm>
            <a:off x="762000" y="762000"/>
            <a:ext cx="7924800" cy="11430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rPr lang="en-US"/>
              <a:t>Conjunction</a:t>
            </a:r>
            <a:endParaRPr/>
          </a:p>
        </p:txBody>
      </p:sp>
      <p:sp>
        <p:nvSpPr>
          <p:cNvPr id="126" name="Google Shape;126;p3"/>
          <p:cNvSpPr txBox="1"/>
          <p:nvPr>
            <p:ph idx="1" type="body"/>
          </p:nvPr>
        </p:nvSpPr>
        <p:spPr>
          <a:xfrm>
            <a:off x="838200" y="2362200"/>
            <a:ext cx="7693025" cy="3724275"/>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SzPts val="2100"/>
              <a:buNone/>
            </a:pPr>
            <a:r>
              <a:rPr lang="en-US"/>
              <a:t>When two simple statements are conjoined with an “and,” we call it a “conjunction” </a:t>
            </a:r>
            <a:endParaRPr/>
          </a:p>
          <a:p>
            <a:pPr indent="0" lvl="0" marL="0" rtl="0" algn="l">
              <a:lnSpc>
                <a:spcPct val="90000"/>
              </a:lnSpc>
              <a:spcBef>
                <a:spcPts val="200"/>
              </a:spcBef>
              <a:spcAft>
                <a:spcPts val="0"/>
              </a:spcAft>
              <a:buSzPts val="750"/>
              <a:buNone/>
            </a:pPr>
            <a:r>
              <a:t/>
            </a:r>
            <a:endParaRPr sz="1000"/>
          </a:p>
          <a:p>
            <a:pPr indent="0" lvl="0" marL="0" rtl="0" algn="l">
              <a:lnSpc>
                <a:spcPct val="90000"/>
              </a:lnSpc>
              <a:spcBef>
                <a:spcPts val="560"/>
              </a:spcBef>
              <a:spcAft>
                <a:spcPts val="0"/>
              </a:spcAft>
              <a:buSzPts val="2100"/>
              <a:buNone/>
            </a:pPr>
            <a:r>
              <a:rPr lang="en-US"/>
              <a:t>We represent each statement as a simple letter, and represent the “and” with an “&amp;” </a:t>
            </a:r>
            <a:endParaRPr/>
          </a:p>
          <a:p>
            <a:pPr indent="-395288" lvl="1" marL="395288" rtl="0" algn="l">
              <a:lnSpc>
                <a:spcPct val="90000"/>
              </a:lnSpc>
              <a:spcBef>
                <a:spcPts val="480"/>
              </a:spcBef>
              <a:spcAft>
                <a:spcPts val="0"/>
              </a:spcAft>
              <a:buSzPts val="1800"/>
              <a:buChar char="•"/>
            </a:pPr>
            <a:r>
              <a:rPr lang="en-US"/>
              <a:t>Example: “Tina is tall, and Sarah is tall” gets symbolized as “p &amp; q”</a:t>
            </a:r>
            <a:endParaRPr/>
          </a:p>
          <a:p>
            <a:pPr indent="0" lvl="2" marL="395288" rtl="0" algn="l">
              <a:lnSpc>
                <a:spcPct val="90000"/>
              </a:lnSpc>
              <a:spcBef>
                <a:spcPts val="200"/>
              </a:spcBef>
              <a:spcAft>
                <a:spcPts val="0"/>
              </a:spcAft>
              <a:buSzPts val="750"/>
              <a:buNone/>
            </a:pPr>
            <a:r>
              <a:t/>
            </a:r>
            <a:endParaRPr sz="1000"/>
          </a:p>
          <a:p>
            <a:pPr indent="0" lvl="0" marL="0" rtl="0" algn="l">
              <a:lnSpc>
                <a:spcPct val="90000"/>
              </a:lnSpc>
              <a:spcBef>
                <a:spcPts val="560"/>
              </a:spcBef>
              <a:spcAft>
                <a:spcPts val="0"/>
              </a:spcAft>
              <a:buSzPts val="2100"/>
              <a:buNone/>
            </a:pPr>
            <a:r>
              <a:rPr lang="en-US"/>
              <a:t>Get it? </a:t>
            </a:r>
            <a:endParaRPr/>
          </a:p>
          <a:p>
            <a:pPr indent="-457200" lvl="0" marL="457200" rtl="0" algn="l">
              <a:lnSpc>
                <a:spcPct val="90000"/>
              </a:lnSpc>
              <a:spcBef>
                <a:spcPts val="480"/>
              </a:spcBef>
              <a:spcAft>
                <a:spcPts val="0"/>
              </a:spcAft>
              <a:buSzPts val="1800"/>
              <a:buFont typeface="Arial"/>
              <a:buChar char="•"/>
            </a:pPr>
            <a:r>
              <a:rPr lang="en-US" sz="2400"/>
              <a:t>p = Tina is tall</a:t>
            </a:r>
            <a:endParaRPr/>
          </a:p>
          <a:p>
            <a:pPr indent="-457200" lvl="0" marL="457200" rtl="0" algn="l">
              <a:lnSpc>
                <a:spcPct val="90000"/>
              </a:lnSpc>
              <a:spcBef>
                <a:spcPts val="480"/>
              </a:spcBef>
              <a:spcAft>
                <a:spcPts val="0"/>
              </a:spcAft>
              <a:buSzPts val="1800"/>
              <a:buFont typeface="Arial"/>
              <a:buChar char="•"/>
            </a:pPr>
            <a:r>
              <a:rPr lang="en-US" sz="2400"/>
              <a:t>q = Sarah is tall</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30"/>
          <p:cNvSpPr/>
          <p:nvPr>
            <p:ph type="title"/>
          </p:nvPr>
        </p:nvSpPr>
        <p:spPr>
          <a:xfrm>
            <a:off x="762000" y="762000"/>
            <a:ext cx="7924800" cy="11430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rPr lang="en-US"/>
              <a:t>Disjunctions, 2</a:t>
            </a:r>
            <a:endParaRPr/>
          </a:p>
        </p:txBody>
      </p:sp>
      <p:sp>
        <p:nvSpPr>
          <p:cNvPr id="311" name="Google Shape;311;p30"/>
          <p:cNvSpPr txBox="1"/>
          <p:nvPr>
            <p:ph idx="1" type="body"/>
          </p:nvPr>
        </p:nvSpPr>
        <p:spPr>
          <a:xfrm>
            <a:off x="838200" y="2362200"/>
            <a:ext cx="7693025" cy="372427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100"/>
              <a:buNone/>
            </a:pPr>
            <a:r>
              <a:rPr lang="en-US"/>
              <a:t>“Or” can have two possible senses</a:t>
            </a:r>
            <a:endParaRPr/>
          </a:p>
          <a:p>
            <a:pPr indent="-457200" lvl="0" marL="457200" rtl="0" algn="l">
              <a:spcBef>
                <a:spcPts val="400"/>
              </a:spcBef>
              <a:spcAft>
                <a:spcPts val="0"/>
              </a:spcAft>
              <a:buSzPts val="1800"/>
              <a:buFont typeface="Arial"/>
              <a:buChar char="•"/>
            </a:pPr>
            <a:r>
              <a:rPr b="1" lang="en-US" sz="2400"/>
              <a:t>Exclusive sense</a:t>
            </a:r>
            <a:r>
              <a:rPr lang="en-US" sz="2400"/>
              <a:t>: “A or b” means “a or b, but not both”</a:t>
            </a:r>
            <a:endParaRPr/>
          </a:p>
          <a:p>
            <a:pPr indent="-457200" lvl="0" marL="457200" rtl="0" algn="l">
              <a:spcBef>
                <a:spcPts val="400"/>
              </a:spcBef>
              <a:spcAft>
                <a:spcPts val="0"/>
              </a:spcAft>
              <a:buSzPts val="1800"/>
              <a:buFont typeface="Arial"/>
              <a:buChar char="•"/>
            </a:pPr>
            <a:r>
              <a:rPr b="1" lang="en-US" sz="2400"/>
              <a:t>Nonexclusive sense</a:t>
            </a:r>
            <a:r>
              <a:rPr lang="en-US" sz="2400"/>
              <a:t>: “A or b” means “at least a or b, but maybe both” </a:t>
            </a:r>
            <a:endParaRPr/>
          </a:p>
          <a:p>
            <a:pPr indent="-457200" lvl="1" marL="852488" rtl="0" algn="l">
              <a:spcBef>
                <a:spcPts val="400"/>
              </a:spcBef>
              <a:spcAft>
                <a:spcPts val="0"/>
              </a:spcAft>
              <a:buSzPts val="1650"/>
              <a:buChar char="•"/>
            </a:pPr>
            <a:r>
              <a:rPr lang="en-US" sz="2200"/>
              <a:t>The convention is to use “or” in its nonexclusive sense </a:t>
            </a:r>
            <a:endParaRPr sz="200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31"/>
          <p:cNvSpPr/>
          <p:nvPr>
            <p:ph type="title"/>
          </p:nvPr>
        </p:nvSpPr>
        <p:spPr>
          <a:xfrm>
            <a:off x="762000" y="762000"/>
            <a:ext cx="7924800" cy="11430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rPr lang="en-US"/>
              <a:t>Disjunction: Truth Table</a:t>
            </a:r>
            <a:endParaRPr/>
          </a:p>
        </p:txBody>
      </p:sp>
      <p:graphicFrame>
        <p:nvGraphicFramePr>
          <p:cNvPr id="317" name="Google Shape;317;p31"/>
          <p:cNvGraphicFramePr/>
          <p:nvPr/>
        </p:nvGraphicFramePr>
        <p:xfrm>
          <a:off x="838200" y="2362200"/>
          <a:ext cx="3000000" cy="3000000"/>
        </p:xfrm>
        <a:graphic>
          <a:graphicData uri="http://schemas.openxmlformats.org/drawingml/2006/table">
            <a:tbl>
              <a:tblPr bandRow="1" firstRow="1">
                <a:noFill/>
                <a:tableStyleId>{B147D857-545D-4D97-AEB9-B67025C2B9C7}</a:tableStyleId>
              </a:tblPr>
              <a:tblGrid>
                <a:gridCol w="2564350"/>
                <a:gridCol w="2564350"/>
                <a:gridCol w="2564350"/>
              </a:tblGrid>
              <a:tr h="370850">
                <a:tc>
                  <a:txBody>
                    <a:bodyPr/>
                    <a:lstStyle/>
                    <a:p>
                      <a:pPr indent="0" lvl="0" marL="0" marR="0" rtl="0" algn="l">
                        <a:spcBef>
                          <a:spcPts val="0"/>
                        </a:spcBef>
                        <a:spcAft>
                          <a:spcPts val="0"/>
                        </a:spcAft>
                        <a:buNone/>
                      </a:pPr>
                      <a:r>
                        <a:rPr lang="en-US" sz="1800"/>
                        <a:t>p</a:t>
                      </a:r>
                      <a:endParaRPr/>
                    </a:p>
                  </a:txBody>
                  <a:tcPr marT="45725" marB="45725" marR="91450" marL="91450"/>
                </a:tc>
                <a:tc>
                  <a:txBody>
                    <a:bodyPr/>
                    <a:lstStyle/>
                    <a:p>
                      <a:pPr indent="0" lvl="0" marL="0" marR="0" rtl="0" algn="l">
                        <a:spcBef>
                          <a:spcPts val="0"/>
                        </a:spcBef>
                        <a:spcAft>
                          <a:spcPts val="0"/>
                        </a:spcAft>
                        <a:buNone/>
                      </a:pPr>
                      <a:r>
                        <a:rPr lang="en-US" sz="1800"/>
                        <a:t>q</a:t>
                      </a:r>
                      <a:endParaRPr/>
                    </a:p>
                  </a:txBody>
                  <a:tcPr marT="45725" marB="45725" marR="91450" marL="91450"/>
                </a:tc>
                <a:tc>
                  <a:txBody>
                    <a:bodyPr/>
                    <a:lstStyle/>
                    <a:p>
                      <a:pPr indent="0" lvl="0" marL="0" marR="0" rtl="0" algn="l">
                        <a:spcBef>
                          <a:spcPts val="0"/>
                        </a:spcBef>
                        <a:spcAft>
                          <a:spcPts val="0"/>
                        </a:spcAft>
                        <a:buNone/>
                      </a:pPr>
                      <a:r>
                        <a:rPr lang="en-US" sz="1800"/>
                        <a:t>p v q</a:t>
                      </a:r>
                      <a:endParaRPr/>
                    </a:p>
                  </a:txBody>
                  <a:tcPr marT="45725" marB="45725" marR="91450" marL="91450"/>
                </a:tc>
              </a:tr>
              <a:tr h="370850">
                <a:tc>
                  <a:txBody>
                    <a:bodyPr/>
                    <a:lstStyle/>
                    <a:p>
                      <a:pPr indent="0" lvl="0" marL="0" marR="0" rtl="0" algn="l">
                        <a:spcBef>
                          <a:spcPts val="0"/>
                        </a:spcBef>
                        <a:spcAft>
                          <a:spcPts val="0"/>
                        </a:spcAft>
                        <a:buNone/>
                      </a:pPr>
                      <a:r>
                        <a:rPr lang="en-US" sz="1800"/>
                        <a:t>T</a:t>
                      </a:r>
                      <a:endParaRPr/>
                    </a:p>
                  </a:txBody>
                  <a:tcPr marT="45725" marB="45725" marR="91450" marL="91450"/>
                </a:tc>
                <a:tc>
                  <a:txBody>
                    <a:bodyPr/>
                    <a:lstStyle/>
                    <a:p>
                      <a:pPr indent="0" lvl="0" marL="0" marR="0" rtl="0" algn="l">
                        <a:spcBef>
                          <a:spcPts val="0"/>
                        </a:spcBef>
                        <a:spcAft>
                          <a:spcPts val="0"/>
                        </a:spcAft>
                        <a:buNone/>
                      </a:pPr>
                      <a:r>
                        <a:rPr lang="en-US" sz="1800"/>
                        <a:t>T</a:t>
                      </a:r>
                      <a:endParaRPr/>
                    </a:p>
                  </a:txBody>
                  <a:tcPr marT="45725" marB="45725" marR="91450" marL="91450"/>
                </a:tc>
                <a:tc>
                  <a:txBody>
                    <a:bodyPr/>
                    <a:lstStyle/>
                    <a:p>
                      <a:pPr indent="0" lvl="0" marL="0" marR="0" rtl="0" algn="l">
                        <a:spcBef>
                          <a:spcPts val="0"/>
                        </a:spcBef>
                        <a:spcAft>
                          <a:spcPts val="0"/>
                        </a:spcAft>
                        <a:buNone/>
                      </a:pPr>
                      <a:r>
                        <a:rPr lang="en-US" sz="1800"/>
                        <a:t>T</a:t>
                      </a:r>
                      <a:endParaRPr/>
                    </a:p>
                  </a:txBody>
                  <a:tcPr marT="45725" marB="45725" marR="91450" marL="91450"/>
                </a:tc>
              </a:tr>
              <a:tr h="370850">
                <a:tc>
                  <a:txBody>
                    <a:bodyPr/>
                    <a:lstStyle/>
                    <a:p>
                      <a:pPr indent="0" lvl="0" marL="0" marR="0" rtl="0" algn="l">
                        <a:spcBef>
                          <a:spcPts val="0"/>
                        </a:spcBef>
                        <a:spcAft>
                          <a:spcPts val="0"/>
                        </a:spcAft>
                        <a:buNone/>
                      </a:pPr>
                      <a:r>
                        <a:rPr lang="en-US" sz="1800"/>
                        <a:t>T</a:t>
                      </a:r>
                      <a:endParaRPr/>
                    </a:p>
                  </a:txBody>
                  <a:tcPr marT="45725" marB="45725" marR="91450" marL="91450"/>
                </a:tc>
                <a:tc>
                  <a:txBody>
                    <a:bodyPr/>
                    <a:lstStyle/>
                    <a:p>
                      <a:pPr indent="0" lvl="0" marL="0" marR="0" rtl="0" algn="l">
                        <a:spcBef>
                          <a:spcPts val="0"/>
                        </a:spcBef>
                        <a:spcAft>
                          <a:spcPts val="0"/>
                        </a:spcAft>
                        <a:buNone/>
                      </a:pPr>
                      <a:r>
                        <a:rPr lang="en-US" sz="1800"/>
                        <a:t>F</a:t>
                      </a:r>
                      <a:endParaRPr/>
                    </a:p>
                  </a:txBody>
                  <a:tcPr marT="45725" marB="45725" marR="91450" marL="91450"/>
                </a:tc>
                <a:tc>
                  <a:txBody>
                    <a:bodyPr/>
                    <a:lstStyle/>
                    <a:p>
                      <a:pPr indent="0" lvl="0" marL="0" marR="0" rtl="0" algn="l">
                        <a:spcBef>
                          <a:spcPts val="0"/>
                        </a:spcBef>
                        <a:spcAft>
                          <a:spcPts val="0"/>
                        </a:spcAft>
                        <a:buNone/>
                      </a:pPr>
                      <a:r>
                        <a:rPr lang="en-US" sz="1800"/>
                        <a:t>T</a:t>
                      </a:r>
                      <a:endParaRPr/>
                    </a:p>
                  </a:txBody>
                  <a:tcPr marT="45725" marB="45725" marR="91450" marL="91450"/>
                </a:tc>
              </a:tr>
              <a:tr h="370850">
                <a:tc>
                  <a:txBody>
                    <a:bodyPr/>
                    <a:lstStyle/>
                    <a:p>
                      <a:pPr indent="0" lvl="0" marL="0" marR="0" rtl="0" algn="l">
                        <a:spcBef>
                          <a:spcPts val="0"/>
                        </a:spcBef>
                        <a:spcAft>
                          <a:spcPts val="0"/>
                        </a:spcAft>
                        <a:buNone/>
                      </a:pPr>
                      <a:r>
                        <a:rPr lang="en-US" sz="1800"/>
                        <a:t>F</a:t>
                      </a:r>
                      <a:endParaRPr/>
                    </a:p>
                  </a:txBody>
                  <a:tcPr marT="45725" marB="45725" marR="91450" marL="91450"/>
                </a:tc>
                <a:tc>
                  <a:txBody>
                    <a:bodyPr/>
                    <a:lstStyle/>
                    <a:p>
                      <a:pPr indent="0" lvl="0" marL="0" marR="0" rtl="0" algn="l">
                        <a:spcBef>
                          <a:spcPts val="0"/>
                        </a:spcBef>
                        <a:spcAft>
                          <a:spcPts val="0"/>
                        </a:spcAft>
                        <a:buNone/>
                      </a:pPr>
                      <a:r>
                        <a:rPr lang="en-US" sz="1800"/>
                        <a:t>T</a:t>
                      </a:r>
                      <a:endParaRPr/>
                    </a:p>
                  </a:txBody>
                  <a:tcPr marT="45725" marB="45725" marR="91450" marL="91450"/>
                </a:tc>
                <a:tc>
                  <a:txBody>
                    <a:bodyPr/>
                    <a:lstStyle/>
                    <a:p>
                      <a:pPr indent="0" lvl="0" marL="0" marR="0" rtl="0" algn="l">
                        <a:spcBef>
                          <a:spcPts val="0"/>
                        </a:spcBef>
                        <a:spcAft>
                          <a:spcPts val="0"/>
                        </a:spcAft>
                        <a:buNone/>
                      </a:pPr>
                      <a:r>
                        <a:rPr lang="en-US" sz="1800"/>
                        <a:t>T</a:t>
                      </a:r>
                      <a:endParaRPr/>
                    </a:p>
                  </a:txBody>
                  <a:tcPr marT="45725" marB="45725" marR="91450" marL="91450"/>
                </a:tc>
              </a:tr>
              <a:tr h="370850">
                <a:tc>
                  <a:txBody>
                    <a:bodyPr/>
                    <a:lstStyle/>
                    <a:p>
                      <a:pPr indent="0" lvl="0" marL="0" marR="0" rtl="0" algn="l">
                        <a:spcBef>
                          <a:spcPts val="0"/>
                        </a:spcBef>
                        <a:spcAft>
                          <a:spcPts val="0"/>
                        </a:spcAft>
                        <a:buNone/>
                      </a:pPr>
                      <a:r>
                        <a:rPr lang="en-US" sz="1800"/>
                        <a:t>F</a:t>
                      </a:r>
                      <a:endParaRPr/>
                    </a:p>
                  </a:txBody>
                  <a:tcPr marT="45725" marB="45725" marR="91450" marL="91450"/>
                </a:tc>
                <a:tc>
                  <a:txBody>
                    <a:bodyPr/>
                    <a:lstStyle/>
                    <a:p>
                      <a:pPr indent="0" lvl="0" marL="0" marR="0" rtl="0" algn="l">
                        <a:spcBef>
                          <a:spcPts val="0"/>
                        </a:spcBef>
                        <a:spcAft>
                          <a:spcPts val="0"/>
                        </a:spcAft>
                        <a:buNone/>
                      </a:pPr>
                      <a:r>
                        <a:rPr lang="en-US" sz="1800"/>
                        <a:t>F</a:t>
                      </a:r>
                      <a:endParaRPr/>
                    </a:p>
                  </a:txBody>
                  <a:tcPr marT="45725" marB="45725" marR="91450" marL="91450"/>
                </a:tc>
                <a:tc>
                  <a:txBody>
                    <a:bodyPr/>
                    <a:lstStyle/>
                    <a:p>
                      <a:pPr indent="0" lvl="0" marL="0" marR="0" rtl="0" algn="l">
                        <a:spcBef>
                          <a:spcPts val="0"/>
                        </a:spcBef>
                        <a:spcAft>
                          <a:spcPts val="0"/>
                        </a:spcAft>
                        <a:buNone/>
                      </a:pPr>
                      <a:r>
                        <a:rPr lang="en-US" sz="1800"/>
                        <a:t>F</a:t>
                      </a:r>
                      <a:endParaRPr/>
                    </a:p>
                  </a:txBody>
                  <a:tcPr marT="45725" marB="45725" marR="91450" marL="91450"/>
                </a:tc>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32"/>
          <p:cNvSpPr/>
          <p:nvPr>
            <p:ph type="title"/>
          </p:nvPr>
        </p:nvSpPr>
        <p:spPr>
          <a:xfrm>
            <a:off x="762000" y="762000"/>
            <a:ext cx="7924800" cy="11430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rPr lang="en-US"/>
              <a:t>Disjunction: Example</a:t>
            </a:r>
            <a:endParaRPr/>
          </a:p>
        </p:txBody>
      </p:sp>
      <p:sp>
        <p:nvSpPr>
          <p:cNvPr id="323" name="Google Shape;323;p32"/>
          <p:cNvSpPr txBox="1"/>
          <p:nvPr>
            <p:ph idx="1" type="body"/>
          </p:nvPr>
        </p:nvSpPr>
        <p:spPr>
          <a:xfrm>
            <a:off x="838200" y="2362200"/>
            <a:ext cx="7693025" cy="372427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100"/>
              <a:buNone/>
            </a:pPr>
            <a:r>
              <a:rPr lang="en-US"/>
              <a:t>Argument</a:t>
            </a:r>
            <a:endParaRPr/>
          </a:p>
          <a:p>
            <a:pPr indent="-457200" lvl="0" marL="457200" rtl="0" algn="l">
              <a:spcBef>
                <a:spcPts val="200"/>
              </a:spcBef>
              <a:spcAft>
                <a:spcPts val="0"/>
              </a:spcAft>
              <a:buSzPts val="1800"/>
              <a:buFont typeface="Arial"/>
              <a:buChar char="•"/>
            </a:pPr>
            <a:r>
              <a:rPr lang="en-US" sz="2400"/>
              <a:t>Frank is angry or Hank is tired</a:t>
            </a:r>
            <a:endParaRPr/>
          </a:p>
          <a:p>
            <a:pPr indent="-457200" lvl="0" marL="457200" rtl="0" algn="l">
              <a:spcBef>
                <a:spcPts val="200"/>
              </a:spcBef>
              <a:spcAft>
                <a:spcPts val="0"/>
              </a:spcAft>
              <a:buSzPts val="1800"/>
              <a:buFont typeface="Arial"/>
              <a:buChar char="•"/>
            </a:pPr>
            <a:r>
              <a:rPr lang="en-US" sz="2400"/>
              <a:t>So, Frank is angry</a:t>
            </a:r>
            <a:endParaRPr/>
          </a:p>
          <a:p>
            <a:pPr indent="0" lvl="0" marL="0" rtl="0" algn="l">
              <a:spcBef>
                <a:spcPts val="200"/>
              </a:spcBef>
              <a:spcAft>
                <a:spcPts val="0"/>
              </a:spcAft>
              <a:buSzPts val="750"/>
              <a:buNone/>
            </a:pPr>
            <a:r>
              <a:t/>
            </a:r>
            <a:endParaRPr sz="1000"/>
          </a:p>
          <a:p>
            <a:pPr indent="0" lvl="0" marL="0" rtl="0" algn="l">
              <a:spcBef>
                <a:spcPts val="200"/>
              </a:spcBef>
              <a:spcAft>
                <a:spcPts val="0"/>
              </a:spcAft>
              <a:buSzPts val="2100"/>
              <a:buNone/>
            </a:pPr>
            <a:r>
              <a:rPr lang="en-US"/>
              <a:t>Symbolic form</a:t>
            </a:r>
            <a:endParaRPr/>
          </a:p>
          <a:p>
            <a:pPr indent="-457200" lvl="0" marL="457200" rtl="0" algn="l">
              <a:spcBef>
                <a:spcPts val="200"/>
              </a:spcBef>
              <a:spcAft>
                <a:spcPts val="0"/>
              </a:spcAft>
              <a:buSzPts val="1800"/>
              <a:buFont typeface="Arial"/>
              <a:buChar char="•"/>
            </a:pPr>
            <a:r>
              <a:rPr lang="en-US" sz="2400"/>
              <a:t>p v q</a:t>
            </a:r>
            <a:endParaRPr/>
          </a:p>
          <a:p>
            <a:pPr indent="-457200" lvl="0" marL="457200" rtl="0" algn="l">
              <a:spcBef>
                <a:spcPts val="200"/>
              </a:spcBef>
              <a:spcAft>
                <a:spcPts val="0"/>
              </a:spcAft>
              <a:buSzPts val="1800"/>
              <a:buFont typeface="Arial"/>
              <a:buChar char="•"/>
            </a:pPr>
            <a:r>
              <a:rPr lang="en-US" sz="2400"/>
              <a:t>∴ p</a:t>
            </a:r>
            <a:endParaRPr/>
          </a:p>
          <a:p>
            <a:pPr indent="0" lvl="0" marL="0" rtl="0" algn="l">
              <a:spcBef>
                <a:spcPts val="200"/>
              </a:spcBef>
              <a:spcAft>
                <a:spcPts val="0"/>
              </a:spcAft>
              <a:buSzPts val="750"/>
              <a:buNone/>
            </a:pPr>
            <a:r>
              <a:t/>
            </a:r>
            <a:endParaRPr sz="1000"/>
          </a:p>
          <a:p>
            <a:pPr indent="0" lvl="0" marL="0" rtl="0" algn="l">
              <a:spcBef>
                <a:spcPts val="200"/>
              </a:spcBef>
              <a:spcAft>
                <a:spcPts val="0"/>
              </a:spcAft>
              <a:buSzPts val="2100"/>
              <a:buNone/>
            </a:pPr>
            <a:r>
              <a:rPr lang="en-US"/>
              <a:t>The highlighted instance of all true premises and a false conclusion establishes that the argument is invalid</a:t>
            </a:r>
            <a:endParaRPr/>
          </a:p>
        </p:txBody>
      </p:sp>
      <p:graphicFrame>
        <p:nvGraphicFramePr>
          <p:cNvPr id="324" name="Google Shape;324;p32"/>
          <p:cNvGraphicFramePr/>
          <p:nvPr/>
        </p:nvGraphicFramePr>
        <p:xfrm>
          <a:off x="6019800" y="3429000"/>
          <a:ext cx="3000000" cy="3000000"/>
        </p:xfrm>
        <a:graphic>
          <a:graphicData uri="http://schemas.openxmlformats.org/drawingml/2006/table">
            <a:tbl>
              <a:tblPr bandRow="1" firstRow="1">
                <a:noFill/>
                <a:tableStyleId>{B147D857-545D-4D97-AEB9-B67025C2B9C7}</a:tableStyleId>
              </a:tblPr>
              <a:tblGrid>
                <a:gridCol w="533400"/>
                <a:gridCol w="533400"/>
                <a:gridCol w="914400"/>
                <a:gridCol w="685800"/>
              </a:tblGrid>
              <a:tr h="370850">
                <a:tc>
                  <a:txBody>
                    <a:bodyPr/>
                    <a:lstStyle/>
                    <a:p>
                      <a:pPr indent="0" lvl="0" marL="0" marR="0" rtl="0" algn="l">
                        <a:spcBef>
                          <a:spcPts val="0"/>
                        </a:spcBef>
                        <a:spcAft>
                          <a:spcPts val="0"/>
                        </a:spcAft>
                        <a:buNone/>
                      </a:pPr>
                      <a:r>
                        <a:rPr lang="en-US" sz="1800"/>
                        <a:t>p</a:t>
                      </a:r>
                      <a:endParaRPr/>
                    </a:p>
                  </a:txBody>
                  <a:tcPr marT="45725" marB="45725" marR="91450" marL="91450"/>
                </a:tc>
                <a:tc>
                  <a:txBody>
                    <a:bodyPr/>
                    <a:lstStyle/>
                    <a:p>
                      <a:pPr indent="0" lvl="0" marL="0" marR="0" rtl="0" algn="l">
                        <a:spcBef>
                          <a:spcPts val="0"/>
                        </a:spcBef>
                        <a:spcAft>
                          <a:spcPts val="0"/>
                        </a:spcAft>
                        <a:buNone/>
                      </a:pPr>
                      <a:r>
                        <a:rPr lang="en-US" sz="1800"/>
                        <a:t>q</a:t>
                      </a:r>
                      <a:endParaRPr/>
                    </a:p>
                  </a:txBody>
                  <a:tcPr marT="45725" marB="45725" marR="91450" marL="91450"/>
                </a:tc>
                <a:tc>
                  <a:txBody>
                    <a:bodyPr/>
                    <a:lstStyle/>
                    <a:p>
                      <a:pPr indent="0" lvl="0" marL="0" marR="0" rtl="0" algn="l">
                        <a:spcBef>
                          <a:spcPts val="0"/>
                        </a:spcBef>
                        <a:spcAft>
                          <a:spcPts val="0"/>
                        </a:spcAft>
                        <a:buNone/>
                      </a:pPr>
                      <a:r>
                        <a:rPr lang="en-US" sz="1800"/>
                        <a:t>p v q*</a:t>
                      </a:r>
                      <a:endParaRPr/>
                    </a:p>
                  </a:txBody>
                  <a:tcPr marT="45725" marB="45725" marR="91450" marL="91450"/>
                </a:tc>
                <a:tc>
                  <a:txBody>
                    <a:bodyPr/>
                    <a:lstStyle/>
                    <a:p>
                      <a:pPr indent="0" lvl="0" marL="0" marR="0" rtl="0" algn="l">
                        <a:spcBef>
                          <a:spcPts val="0"/>
                        </a:spcBef>
                        <a:spcAft>
                          <a:spcPts val="0"/>
                        </a:spcAft>
                        <a:buNone/>
                      </a:pPr>
                      <a:r>
                        <a:rPr lang="en-US" sz="1800"/>
                        <a:t>p</a:t>
                      </a:r>
                      <a:r>
                        <a:rPr i="1" lang="en-US" sz="1800"/>
                        <a:t>C</a:t>
                      </a:r>
                      <a:endParaRPr/>
                    </a:p>
                  </a:txBody>
                  <a:tcPr marT="45725" marB="45725" marR="91450" marL="91450"/>
                </a:tc>
              </a:tr>
              <a:tr h="370850">
                <a:tc>
                  <a:txBody>
                    <a:bodyPr/>
                    <a:lstStyle/>
                    <a:p>
                      <a:pPr indent="0" lvl="0" marL="0" marR="0" rtl="0" algn="l">
                        <a:spcBef>
                          <a:spcPts val="0"/>
                        </a:spcBef>
                        <a:spcAft>
                          <a:spcPts val="0"/>
                        </a:spcAft>
                        <a:buNone/>
                      </a:pPr>
                      <a:r>
                        <a:rPr lang="en-US" sz="1800"/>
                        <a:t>T</a:t>
                      </a:r>
                      <a:endParaRPr/>
                    </a:p>
                  </a:txBody>
                  <a:tcPr marT="45725" marB="45725" marR="91450" marL="91450"/>
                </a:tc>
                <a:tc>
                  <a:txBody>
                    <a:bodyPr/>
                    <a:lstStyle/>
                    <a:p>
                      <a:pPr indent="0" lvl="0" marL="0" marR="0" rtl="0" algn="l">
                        <a:spcBef>
                          <a:spcPts val="0"/>
                        </a:spcBef>
                        <a:spcAft>
                          <a:spcPts val="0"/>
                        </a:spcAft>
                        <a:buNone/>
                      </a:pPr>
                      <a:r>
                        <a:rPr lang="en-US" sz="1800"/>
                        <a:t>T</a:t>
                      </a:r>
                      <a:endParaRPr/>
                    </a:p>
                  </a:txBody>
                  <a:tcPr marT="45725" marB="45725" marR="91450" marL="91450"/>
                </a:tc>
                <a:tc>
                  <a:txBody>
                    <a:bodyPr/>
                    <a:lstStyle/>
                    <a:p>
                      <a:pPr indent="0" lvl="0" marL="0" marR="0" rtl="0" algn="l">
                        <a:spcBef>
                          <a:spcPts val="0"/>
                        </a:spcBef>
                        <a:spcAft>
                          <a:spcPts val="0"/>
                        </a:spcAft>
                        <a:buNone/>
                      </a:pPr>
                      <a:r>
                        <a:rPr lang="en-US" sz="1800"/>
                        <a:t>T</a:t>
                      </a:r>
                      <a:endParaRPr/>
                    </a:p>
                  </a:txBody>
                  <a:tcPr marT="45725" marB="45725" marR="91450" marL="91450"/>
                </a:tc>
                <a:tc>
                  <a:txBody>
                    <a:bodyPr/>
                    <a:lstStyle/>
                    <a:p>
                      <a:pPr indent="0" lvl="0" marL="0" marR="0" rtl="0" algn="l">
                        <a:spcBef>
                          <a:spcPts val="0"/>
                        </a:spcBef>
                        <a:spcAft>
                          <a:spcPts val="0"/>
                        </a:spcAft>
                        <a:buNone/>
                      </a:pPr>
                      <a:r>
                        <a:rPr lang="en-US" sz="1800"/>
                        <a:t>T</a:t>
                      </a:r>
                      <a:endParaRPr/>
                    </a:p>
                  </a:txBody>
                  <a:tcPr marT="45725" marB="45725" marR="91450" marL="91450"/>
                </a:tc>
              </a:tr>
              <a:tr h="370850">
                <a:tc>
                  <a:txBody>
                    <a:bodyPr/>
                    <a:lstStyle/>
                    <a:p>
                      <a:pPr indent="0" lvl="0" marL="0" marR="0" rtl="0" algn="l">
                        <a:spcBef>
                          <a:spcPts val="0"/>
                        </a:spcBef>
                        <a:spcAft>
                          <a:spcPts val="0"/>
                        </a:spcAft>
                        <a:buNone/>
                      </a:pPr>
                      <a:r>
                        <a:rPr lang="en-US" sz="1800"/>
                        <a:t>T</a:t>
                      </a:r>
                      <a:endParaRPr/>
                    </a:p>
                  </a:txBody>
                  <a:tcPr marT="45725" marB="45725" marR="91450" marL="91450"/>
                </a:tc>
                <a:tc>
                  <a:txBody>
                    <a:bodyPr/>
                    <a:lstStyle/>
                    <a:p>
                      <a:pPr indent="0" lvl="0" marL="0" marR="0" rtl="0" algn="l">
                        <a:spcBef>
                          <a:spcPts val="0"/>
                        </a:spcBef>
                        <a:spcAft>
                          <a:spcPts val="0"/>
                        </a:spcAft>
                        <a:buNone/>
                      </a:pPr>
                      <a:r>
                        <a:rPr lang="en-US" sz="1800"/>
                        <a:t>F</a:t>
                      </a:r>
                      <a:endParaRPr/>
                    </a:p>
                  </a:txBody>
                  <a:tcPr marT="45725" marB="45725" marR="91450" marL="91450"/>
                </a:tc>
                <a:tc>
                  <a:txBody>
                    <a:bodyPr/>
                    <a:lstStyle/>
                    <a:p>
                      <a:pPr indent="0" lvl="0" marL="0" marR="0" rtl="0" algn="l">
                        <a:spcBef>
                          <a:spcPts val="0"/>
                        </a:spcBef>
                        <a:spcAft>
                          <a:spcPts val="0"/>
                        </a:spcAft>
                        <a:buNone/>
                      </a:pPr>
                      <a:r>
                        <a:rPr lang="en-US" sz="1800"/>
                        <a:t>T</a:t>
                      </a:r>
                      <a:endParaRPr/>
                    </a:p>
                  </a:txBody>
                  <a:tcPr marT="45725" marB="45725" marR="91450" marL="91450"/>
                </a:tc>
                <a:tc>
                  <a:txBody>
                    <a:bodyPr/>
                    <a:lstStyle/>
                    <a:p>
                      <a:pPr indent="0" lvl="0" marL="0" marR="0" rtl="0" algn="l">
                        <a:spcBef>
                          <a:spcPts val="0"/>
                        </a:spcBef>
                        <a:spcAft>
                          <a:spcPts val="0"/>
                        </a:spcAft>
                        <a:buNone/>
                      </a:pPr>
                      <a:r>
                        <a:rPr lang="en-US" sz="1800"/>
                        <a:t>T</a:t>
                      </a:r>
                      <a:endParaRPr/>
                    </a:p>
                  </a:txBody>
                  <a:tcPr marT="45725" marB="45725" marR="91450" marL="91450"/>
                </a:tc>
              </a:tr>
              <a:tr h="370850">
                <a:tc>
                  <a:txBody>
                    <a:bodyPr/>
                    <a:lstStyle/>
                    <a:p>
                      <a:pPr indent="0" lvl="0" marL="0" marR="0" rtl="0" algn="l">
                        <a:spcBef>
                          <a:spcPts val="0"/>
                        </a:spcBef>
                        <a:spcAft>
                          <a:spcPts val="0"/>
                        </a:spcAft>
                        <a:buNone/>
                      </a:pPr>
                      <a:r>
                        <a:rPr lang="en-US" sz="1800"/>
                        <a:t>F</a:t>
                      </a:r>
                      <a:endParaRPr/>
                    </a:p>
                  </a:txBody>
                  <a:tcPr marT="45725" marB="45725" marR="91450" marL="91450"/>
                </a:tc>
                <a:tc>
                  <a:txBody>
                    <a:bodyPr/>
                    <a:lstStyle/>
                    <a:p>
                      <a:pPr indent="0" lvl="0" marL="0" marR="0" rtl="0" algn="l">
                        <a:spcBef>
                          <a:spcPts val="0"/>
                        </a:spcBef>
                        <a:spcAft>
                          <a:spcPts val="0"/>
                        </a:spcAft>
                        <a:buNone/>
                      </a:pPr>
                      <a:r>
                        <a:rPr lang="en-US" sz="1800"/>
                        <a:t>T</a:t>
                      </a:r>
                      <a:endParaRPr/>
                    </a:p>
                  </a:txBody>
                  <a:tcPr marT="45725" marB="45725" marR="91450" marL="91450"/>
                </a:tc>
                <a:tc>
                  <a:txBody>
                    <a:bodyPr/>
                    <a:lstStyle/>
                    <a:p>
                      <a:pPr indent="0" lvl="0" marL="0" marR="0" rtl="0" algn="l">
                        <a:spcBef>
                          <a:spcPts val="0"/>
                        </a:spcBef>
                        <a:spcAft>
                          <a:spcPts val="0"/>
                        </a:spcAft>
                        <a:buNone/>
                      </a:pPr>
                      <a:r>
                        <a:rPr lang="en-US" sz="1800"/>
                        <a:t>T</a:t>
                      </a:r>
                      <a:endParaRPr/>
                    </a:p>
                  </a:txBody>
                  <a:tcPr marT="45725" marB="45725" marR="91450" marL="91450"/>
                </a:tc>
                <a:tc>
                  <a:txBody>
                    <a:bodyPr/>
                    <a:lstStyle/>
                    <a:p>
                      <a:pPr indent="0" lvl="0" marL="0" marR="0" rtl="0" algn="l">
                        <a:spcBef>
                          <a:spcPts val="0"/>
                        </a:spcBef>
                        <a:spcAft>
                          <a:spcPts val="0"/>
                        </a:spcAft>
                        <a:buNone/>
                      </a:pPr>
                      <a:r>
                        <a:rPr lang="en-US" sz="1800"/>
                        <a:t>F</a:t>
                      </a:r>
                      <a:endParaRPr/>
                    </a:p>
                  </a:txBody>
                  <a:tcPr marT="45725" marB="45725" marR="91450" marL="91450"/>
                </a:tc>
              </a:tr>
              <a:tr h="370850">
                <a:tc>
                  <a:txBody>
                    <a:bodyPr/>
                    <a:lstStyle/>
                    <a:p>
                      <a:pPr indent="0" lvl="0" marL="0" marR="0" rtl="0" algn="l">
                        <a:spcBef>
                          <a:spcPts val="0"/>
                        </a:spcBef>
                        <a:spcAft>
                          <a:spcPts val="0"/>
                        </a:spcAft>
                        <a:buNone/>
                      </a:pPr>
                      <a:r>
                        <a:rPr lang="en-US" sz="1800"/>
                        <a:t>F</a:t>
                      </a:r>
                      <a:endParaRPr/>
                    </a:p>
                  </a:txBody>
                  <a:tcPr marT="45725" marB="45725" marR="91450" marL="91450"/>
                </a:tc>
                <a:tc>
                  <a:txBody>
                    <a:bodyPr/>
                    <a:lstStyle/>
                    <a:p>
                      <a:pPr indent="0" lvl="0" marL="0" marR="0" rtl="0" algn="l">
                        <a:spcBef>
                          <a:spcPts val="0"/>
                        </a:spcBef>
                        <a:spcAft>
                          <a:spcPts val="0"/>
                        </a:spcAft>
                        <a:buNone/>
                      </a:pPr>
                      <a:r>
                        <a:rPr lang="en-US" sz="1800"/>
                        <a:t>F</a:t>
                      </a:r>
                      <a:endParaRPr/>
                    </a:p>
                  </a:txBody>
                  <a:tcPr marT="45725" marB="45725" marR="91450" marL="91450"/>
                </a:tc>
                <a:tc>
                  <a:txBody>
                    <a:bodyPr/>
                    <a:lstStyle/>
                    <a:p>
                      <a:pPr indent="0" lvl="0" marL="0" marR="0" rtl="0" algn="l">
                        <a:spcBef>
                          <a:spcPts val="0"/>
                        </a:spcBef>
                        <a:spcAft>
                          <a:spcPts val="0"/>
                        </a:spcAft>
                        <a:buNone/>
                      </a:pPr>
                      <a:r>
                        <a:rPr lang="en-US" sz="1800"/>
                        <a:t>F</a:t>
                      </a:r>
                      <a:endParaRPr/>
                    </a:p>
                  </a:txBody>
                  <a:tcPr marT="45725" marB="45725" marR="91450" marL="91450"/>
                </a:tc>
                <a:tc>
                  <a:txBody>
                    <a:bodyPr/>
                    <a:lstStyle/>
                    <a:p>
                      <a:pPr indent="0" lvl="0" marL="0" marR="0" rtl="0" algn="l">
                        <a:spcBef>
                          <a:spcPts val="0"/>
                        </a:spcBef>
                        <a:spcAft>
                          <a:spcPts val="0"/>
                        </a:spcAft>
                        <a:buNone/>
                      </a:pPr>
                      <a:r>
                        <a:rPr lang="en-US" sz="1800"/>
                        <a:t>F</a:t>
                      </a:r>
                      <a:endParaRPr/>
                    </a:p>
                  </a:txBody>
                  <a:tcPr marT="45725" marB="45725" marR="91450" marL="91450"/>
                </a:tc>
              </a:tr>
            </a:tbl>
          </a:graphicData>
        </a:graphic>
      </p:graphicFrame>
      <p:sp>
        <p:nvSpPr>
          <p:cNvPr descr="The rectangle with rounded edges highlights columns 3 and 4 in row 4. The letter T is presented in column 3, and the letter F is presented in column 4." id="325" name="Google Shape;325;p32"/>
          <p:cNvSpPr/>
          <p:nvPr/>
        </p:nvSpPr>
        <p:spPr>
          <a:xfrm>
            <a:off x="7083425" y="4571205"/>
            <a:ext cx="1447800" cy="334962"/>
          </a:xfrm>
          <a:prstGeom prst="roundRect">
            <a:avLst>
              <a:gd fmla="val 16667" name="adj"/>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33"/>
          <p:cNvSpPr/>
          <p:nvPr>
            <p:ph type="title"/>
          </p:nvPr>
        </p:nvSpPr>
        <p:spPr>
          <a:xfrm>
            <a:off x="762000" y="762000"/>
            <a:ext cx="7924800" cy="11430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rPr lang="en-US"/>
              <a:t>Be Careful with Negations of Disjunctions, 1</a:t>
            </a:r>
            <a:endParaRPr/>
          </a:p>
        </p:txBody>
      </p:sp>
      <p:sp>
        <p:nvSpPr>
          <p:cNvPr id="331" name="Google Shape;331;p33"/>
          <p:cNvSpPr txBox="1"/>
          <p:nvPr>
            <p:ph idx="1" type="body"/>
          </p:nvPr>
        </p:nvSpPr>
        <p:spPr>
          <a:xfrm>
            <a:off x="838200" y="2362200"/>
            <a:ext cx="7693025" cy="3724275"/>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SzPts val="2100"/>
              <a:buNone/>
            </a:pPr>
            <a:r>
              <a:rPr lang="en-US"/>
              <a:t>Frank is not angry or Hank is tired</a:t>
            </a:r>
            <a:endParaRPr/>
          </a:p>
          <a:p>
            <a:pPr indent="-395288" lvl="1" marL="395288" rtl="0" algn="l">
              <a:lnSpc>
                <a:spcPct val="90000"/>
              </a:lnSpc>
              <a:spcBef>
                <a:spcPts val="480"/>
              </a:spcBef>
              <a:spcAft>
                <a:spcPts val="0"/>
              </a:spcAft>
              <a:buSzPts val="1800"/>
              <a:buChar char="•"/>
            </a:pPr>
            <a:r>
              <a:rPr lang="en-US"/>
              <a:t>~a v t</a:t>
            </a:r>
            <a:endParaRPr/>
          </a:p>
          <a:p>
            <a:pPr indent="0" lvl="1" marL="0" rtl="0" algn="l">
              <a:lnSpc>
                <a:spcPct val="90000"/>
              </a:lnSpc>
              <a:spcBef>
                <a:spcPts val="200"/>
              </a:spcBef>
              <a:spcAft>
                <a:spcPts val="0"/>
              </a:spcAft>
              <a:buSzPts val="750"/>
              <a:buNone/>
            </a:pPr>
            <a:r>
              <a:t/>
            </a:r>
            <a:endParaRPr sz="1000"/>
          </a:p>
          <a:p>
            <a:pPr indent="0" lvl="0" marL="0" rtl="0" algn="l">
              <a:lnSpc>
                <a:spcPct val="90000"/>
              </a:lnSpc>
              <a:spcBef>
                <a:spcPts val="560"/>
              </a:spcBef>
              <a:spcAft>
                <a:spcPts val="0"/>
              </a:spcAft>
              <a:buSzPts val="2100"/>
              <a:buNone/>
            </a:pPr>
            <a:r>
              <a:rPr lang="en-US"/>
              <a:t>Frank is not angry or Hank is not tired</a:t>
            </a:r>
            <a:endParaRPr/>
          </a:p>
          <a:p>
            <a:pPr indent="-395288" lvl="1" marL="395288" rtl="0" algn="l">
              <a:lnSpc>
                <a:spcPct val="90000"/>
              </a:lnSpc>
              <a:spcBef>
                <a:spcPts val="480"/>
              </a:spcBef>
              <a:spcAft>
                <a:spcPts val="0"/>
              </a:spcAft>
              <a:buSzPts val="1800"/>
              <a:buChar char="•"/>
            </a:pPr>
            <a:r>
              <a:rPr lang="en-US"/>
              <a:t>~a v ~t</a:t>
            </a:r>
            <a:endParaRPr/>
          </a:p>
          <a:p>
            <a:pPr indent="0" lvl="1" marL="0" rtl="0" algn="l">
              <a:lnSpc>
                <a:spcPct val="90000"/>
              </a:lnSpc>
              <a:spcBef>
                <a:spcPts val="200"/>
              </a:spcBef>
              <a:spcAft>
                <a:spcPts val="0"/>
              </a:spcAft>
              <a:buSzPts val="750"/>
              <a:buNone/>
            </a:pPr>
            <a:r>
              <a:t/>
            </a:r>
            <a:endParaRPr sz="1000"/>
          </a:p>
          <a:p>
            <a:pPr indent="0" lvl="0" marL="0" rtl="0" algn="l">
              <a:lnSpc>
                <a:spcPct val="90000"/>
              </a:lnSpc>
              <a:spcBef>
                <a:spcPts val="560"/>
              </a:spcBef>
              <a:spcAft>
                <a:spcPts val="0"/>
              </a:spcAft>
              <a:buSzPts val="2100"/>
              <a:buNone/>
            </a:pPr>
            <a:r>
              <a:rPr lang="en-US"/>
              <a:t>It’s not the case that Frank is angry or Hank is tired </a:t>
            </a:r>
            <a:endParaRPr/>
          </a:p>
          <a:p>
            <a:pPr indent="-395288" lvl="1" marL="395288" rtl="0" algn="l">
              <a:lnSpc>
                <a:spcPct val="90000"/>
              </a:lnSpc>
              <a:spcBef>
                <a:spcPts val="480"/>
              </a:spcBef>
              <a:spcAft>
                <a:spcPts val="0"/>
              </a:spcAft>
              <a:buSzPts val="1800"/>
              <a:buChar char="•"/>
            </a:pPr>
            <a:r>
              <a:rPr lang="en-US"/>
              <a:t>~(a v t)</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34"/>
          <p:cNvSpPr/>
          <p:nvPr>
            <p:ph type="title"/>
          </p:nvPr>
        </p:nvSpPr>
        <p:spPr>
          <a:xfrm>
            <a:off x="762000" y="762000"/>
            <a:ext cx="7924800" cy="11430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rPr lang="en-US"/>
              <a:t>Be Careful with Negations of Disjunctions, 2</a:t>
            </a:r>
            <a:endParaRPr/>
          </a:p>
        </p:txBody>
      </p:sp>
      <p:sp>
        <p:nvSpPr>
          <p:cNvPr id="337" name="Google Shape;337;p34"/>
          <p:cNvSpPr txBox="1"/>
          <p:nvPr>
            <p:ph idx="1" type="body"/>
          </p:nvPr>
        </p:nvSpPr>
        <p:spPr>
          <a:xfrm>
            <a:off x="838200" y="2362200"/>
            <a:ext cx="7693025" cy="3724275"/>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SzPts val="2100"/>
              <a:buNone/>
            </a:pPr>
            <a:r>
              <a:rPr lang="en-US"/>
              <a:t>Neither is Frank angry nor is Hank tired</a:t>
            </a:r>
            <a:endParaRPr/>
          </a:p>
          <a:p>
            <a:pPr indent="-395288" lvl="1" marL="395288" rtl="0" algn="l">
              <a:lnSpc>
                <a:spcPct val="90000"/>
              </a:lnSpc>
              <a:spcBef>
                <a:spcPts val="480"/>
              </a:spcBef>
              <a:spcAft>
                <a:spcPts val="0"/>
              </a:spcAft>
              <a:buSzPts val="1800"/>
              <a:buChar char="•"/>
            </a:pPr>
            <a:r>
              <a:rPr lang="en-US"/>
              <a:t>~(a v t)</a:t>
            </a:r>
            <a:endParaRPr/>
          </a:p>
          <a:p>
            <a:pPr indent="0" lvl="0" marL="0" rtl="0" algn="l">
              <a:lnSpc>
                <a:spcPct val="90000"/>
              </a:lnSpc>
              <a:spcBef>
                <a:spcPts val="200"/>
              </a:spcBef>
              <a:spcAft>
                <a:spcPts val="0"/>
              </a:spcAft>
              <a:buSzPts val="750"/>
              <a:buNone/>
            </a:pPr>
            <a:r>
              <a:t/>
            </a:r>
            <a:endParaRPr sz="1000"/>
          </a:p>
          <a:p>
            <a:pPr indent="0" lvl="0" marL="0" rtl="0" algn="l">
              <a:lnSpc>
                <a:spcPct val="90000"/>
              </a:lnSpc>
              <a:spcBef>
                <a:spcPts val="560"/>
              </a:spcBef>
              <a:spcAft>
                <a:spcPts val="0"/>
              </a:spcAft>
              <a:buSzPts val="2100"/>
              <a:buNone/>
            </a:pPr>
            <a:r>
              <a:rPr lang="en-US"/>
              <a:t>Frank is not angry and Hank is not tired</a:t>
            </a:r>
            <a:endParaRPr/>
          </a:p>
          <a:p>
            <a:pPr indent="-457200" lvl="0" marL="457200" rtl="0" algn="l">
              <a:lnSpc>
                <a:spcPct val="90000"/>
              </a:lnSpc>
              <a:spcBef>
                <a:spcPts val="480"/>
              </a:spcBef>
              <a:spcAft>
                <a:spcPts val="0"/>
              </a:spcAft>
              <a:buSzPts val="1800"/>
              <a:buFont typeface="Arial"/>
              <a:buChar char="•"/>
            </a:pPr>
            <a:r>
              <a:rPr lang="en-US" sz="2400"/>
              <a:t>(~a &amp; ~t)</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35"/>
          <p:cNvSpPr/>
          <p:nvPr>
            <p:ph type="title"/>
          </p:nvPr>
        </p:nvSpPr>
        <p:spPr>
          <a:xfrm>
            <a:off x="762000" y="762000"/>
            <a:ext cx="7924800" cy="11430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rPr lang="en-US"/>
              <a:t>Argument That Involves Disjunction, Negation, and Conjunction</a:t>
            </a:r>
            <a:endParaRPr/>
          </a:p>
        </p:txBody>
      </p:sp>
      <p:sp>
        <p:nvSpPr>
          <p:cNvPr id="343" name="Google Shape;343;p35"/>
          <p:cNvSpPr txBox="1"/>
          <p:nvPr>
            <p:ph idx="1" type="body"/>
          </p:nvPr>
        </p:nvSpPr>
        <p:spPr>
          <a:xfrm>
            <a:off x="838200" y="2362200"/>
            <a:ext cx="7693025" cy="372427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100"/>
              <a:buNone/>
            </a:pPr>
            <a:r>
              <a:rPr lang="en-US"/>
              <a:t>Argument</a:t>
            </a:r>
            <a:endParaRPr/>
          </a:p>
          <a:p>
            <a:pPr indent="-457200" lvl="0" marL="457200" rtl="0" algn="l">
              <a:spcBef>
                <a:spcPts val="480"/>
              </a:spcBef>
              <a:spcAft>
                <a:spcPts val="0"/>
              </a:spcAft>
              <a:buSzPts val="1800"/>
              <a:buFont typeface="Arial"/>
              <a:buChar char="•"/>
            </a:pPr>
            <a:r>
              <a:rPr lang="en-US" sz="2400"/>
              <a:t>It’s not the case that Frank is angry or Hank is tired</a:t>
            </a:r>
            <a:endParaRPr/>
          </a:p>
          <a:p>
            <a:pPr indent="-457200" lvl="0" marL="457200" rtl="0" algn="l">
              <a:spcBef>
                <a:spcPts val="480"/>
              </a:spcBef>
              <a:spcAft>
                <a:spcPts val="0"/>
              </a:spcAft>
              <a:buSzPts val="1800"/>
              <a:buFont typeface="Arial"/>
              <a:buChar char="•"/>
            </a:pPr>
            <a:r>
              <a:rPr lang="en-US" sz="2400"/>
              <a:t>So, Frank is not angry and Hank is not tired</a:t>
            </a:r>
            <a:endParaRPr/>
          </a:p>
          <a:p>
            <a:pPr indent="0" lvl="0" marL="0" rtl="0" algn="l">
              <a:spcBef>
                <a:spcPts val="200"/>
              </a:spcBef>
              <a:spcAft>
                <a:spcPts val="0"/>
              </a:spcAft>
              <a:buSzPts val="750"/>
              <a:buNone/>
            </a:pPr>
            <a:r>
              <a:t/>
            </a:r>
            <a:endParaRPr sz="1000"/>
          </a:p>
          <a:p>
            <a:pPr indent="0" lvl="0" marL="0" rtl="0" algn="l">
              <a:spcBef>
                <a:spcPts val="560"/>
              </a:spcBef>
              <a:spcAft>
                <a:spcPts val="0"/>
              </a:spcAft>
              <a:buSzPts val="2100"/>
              <a:buNone/>
            </a:pPr>
            <a:r>
              <a:rPr lang="en-US"/>
              <a:t>Symbolic form</a:t>
            </a:r>
            <a:endParaRPr/>
          </a:p>
          <a:p>
            <a:pPr indent="-342900" lvl="0" marL="342900" rtl="0" algn="l">
              <a:spcBef>
                <a:spcPts val="480"/>
              </a:spcBef>
              <a:spcAft>
                <a:spcPts val="0"/>
              </a:spcAft>
              <a:buSzPts val="1800"/>
              <a:buFont typeface="Arial"/>
              <a:buChar char="•"/>
            </a:pPr>
            <a:r>
              <a:rPr lang="en-US" sz="2400"/>
              <a:t>~(p v q)</a:t>
            </a:r>
            <a:endParaRPr/>
          </a:p>
          <a:p>
            <a:pPr indent="-342900" lvl="0" marL="342900" rtl="0" algn="l">
              <a:spcBef>
                <a:spcPts val="480"/>
              </a:spcBef>
              <a:spcAft>
                <a:spcPts val="0"/>
              </a:spcAft>
              <a:buSzPts val="1800"/>
              <a:buFont typeface="Arial"/>
              <a:buChar char="•"/>
            </a:pPr>
            <a:r>
              <a:rPr lang="en-US" sz="2400"/>
              <a:t>∴ ~p &amp; ~q</a:t>
            </a:r>
            <a:endParaRPr/>
          </a:p>
          <a:p>
            <a:pPr indent="0" lvl="0" marL="0" rtl="0" algn="l">
              <a:spcBef>
                <a:spcPts val="480"/>
              </a:spcBef>
              <a:spcAft>
                <a:spcPts val="0"/>
              </a:spcAft>
              <a:buSzPts val="1800"/>
              <a:buNone/>
            </a:pPr>
            <a:r>
              <a:t/>
            </a:r>
            <a:endParaRPr sz="2400"/>
          </a:p>
          <a:p>
            <a:pPr indent="0" lvl="0" marL="0" rtl="0" algn="l">
              <a:spcBef>
                <a:spcPts val="560"/>
              </a:spcBef>
              <a:spcAft>
                <a:spcPts val="0"/>
              </a:spcAft>
              <a:buSzPts val="2100"/>
              <a:buNone/>
            </a:pPr>
            <a:r>
              <a:rPr lang="en-US"/>
              <a:t>The argument is valid</a:t>
            </a:r>
            <a:endParaRPr sz="2400"/>
          </a:p>
        </p:txBody>
      </p:sp>
      <p:graphicFrame>
        <p:nvGraphicFramePr>
          <p:cNvPr id="344" name="Google Shape;344;p35"/>
          <p:cNvGraphicFramePr/>
          <p:nvPr/>
        </p:nvGraphicFramePr>
        <p:xfrm>
          <a:off x="3429000" y="3886200"/>
          <a:ext cx="3000000" cy="3000000"/>
        </p:xfrm>
        <a:graphic>
          <a:graphicData uri="http://schemas.openxmlformats.org/drawingml/2006/table">
            <a:tbl>
              <a:tblPr bandRow="1" firstRow="1">
                <a:noFill/>
                <a:tableStyleId>{B147D857-545D-4D97-AEB9-B67025C2B9C7}</a:tableStyleId>
              </a:tblPr>
              <a:tblGrid>
                <a:gridCol w="437875"/>
                <a:gridCol w="503725"/>
                <a:gridCol w="533400"/>
                <a:gridCol w="478250"/>
                <a:gridCol w="757675"/>
                <a:gridCol w="1431075"/>
                <a:gridCol w="1368425"/>
              </a:tblGrid>
              <a:tr h="370850">
                <a:tc>
                  <a:txBody>
                    <a:bodyPr/>
                    <a:lstStyle/>
                    <a:p>
                      <a:pPr indent="0" lvl="0" marL="0" marR="0" rtl="0" algn="l">
                        <a:spcBef>
                          <a:spcPts val="0"/>
                        </a:spcBef>
                        <a:spcAft>
                          <a:spcPts val="0"/>
                        </a:spcAft>
                        <a:buNone/>
                      </a:pPr>
                      <a:r>
                        <a:rPr lang="en-US" sz="1800"/>
                        <a:t>p</a:t>
                      </a:r>
                      <a:endParaRPr/>
                    </a:p>
                  </a:txBody>
                  <a:tcPr marT="45725" marB="45725" marR="91450" marL="91450"/>
                </a:tc>
                <a:tc>
                  <a:txBody>
                    <a:bodyPr/>
                    <a:lstStyle/>
                    <a:p>
                      <a:pPr indent="0" lvl="0" marL="0" marR="0" rtl="0" algn="l">
                        <a:spcBef>
                          <a:spcPts val="0"/>
                        </a:spcBef>
                        <a:spcAft>
                          <a:spcPts val="0"/>
                        </a:spcAft>
                        <a:buNone/>
                      </a:pPr>
                      <a:r>
                        <a:rPr lang="en-US" sz="1800"/>
                        <a:t>q</a:t>
                      </a:r>
                      <a:endParaRPr/>
                    </a:p>
                  </a:txBody>
                  <a:tcPr marT="45725" marB="45725" marR="91450" marL="91450"/>
                </a:tc>
                <a:tc>
                  <a:txBody>
                    <a:bodyPr/>
                    <a:lstStyle/>
                    <a:p>
                      <a:pPr indent="0" lvl="0" marL="0" marR="0" rtl="0" algn="l">
                        <a:spcBef>
                          <a:spcPts val="0"/>
                        </a:spcBef>
                        <a:spcAft>
                          <a:spcPts val="0"/>
                        </a:spcAft>
                        <a:buNone/>
                      </a:pPr>
                      <a:r>
                        <a:rPr lang="en-US" sz="1800"/>
                        <a:t>~p</a:t>
                      </a:r>
                      <a:endParaRPr/>
                    </a:p>
                  </a:txBody>
                  <a:tcPr marT="45725" marB="45725" marR="91450" marL="91450"/>
                </a:tc>
                <a:tc>
                  <a:txBody>
                    <a:bodyPr/>
                    <a:lstStyle/>
                    <a:p>
                      <a:pPr indent="0" lvl="0" marL="0" marR="0" rtl="0" algn="l">
                        <a:spcBef>
                          <a:spcPts val="0"/>
                        </a:spcBef>
                        <a:spcAft>
                          <a:spcPts val="0"/>
                        </a:spcAft>
                        <a:buNone/>
                      </a:pPr>
                      <a:r>
                        <a:rPr lang="en-US" sz="1800"/>
                        <a:t>~q</a:t>
                      </a:r>
                      <a:endParaRPr/>
                    </a:p>
                  </a:txBody>
                  <a:tcPr marT="45725" marB="45725" marR="91450" marL="91450"/>
                </a:tc>
                <a:tc>
                  <a:txBody>
                    <a:bodyPr/>
                    <a:lstStyle/>
                    <a:p>
                      <a:pPr indent="0" lvl="0" marL="0" marR="0" rtl="0" algn="l">
                        <a:spcBef>
                          <a:spcPts val="0"/>
                        </a:spcBef>
                        <a:spcAft>
                          <a:spcPts val="0"/>
                        </a:spcAft>
                        <a:buNone/>
                      </a:pPr>
                      <a:r>
                        <a:rPr lang="en-US" sz="1800"/>
                        <a:t>p v q</a:t>
                      </a:r>
                      <a:endParaRPr/>
                    </a:p>
                  </a:txBody>
                  <a:tcPr marT="45725" marB="45725" marR="91450" marL="91450"/>
                </a:tc>
                <a:tc>
                  <a:txBody>
                    <a:bodyPr/>
                    <a:lstStyle/>
                    <a:p>
                      <a:pPr indent="0" lvl="0" marL="0" marR="0" rtl="0" algn="l">
                        <a:spcBef>
                          <a:spcPts val="0"/>
                        </a:spcBef>
                        <a:spcAft>
                          <a:spcPts val="0"/>
                        </a:spcAft>
                        <a:buNone/>
                      </a:pPr>
                      <a:r>
                        <a:rPr lang="en-US" sz="1800"/>
                        <a:t>~</a:t>
                      </a:r>
                      <a:r>
                        <a:rPr lang="en-US" sz="1800"/>
                        <a:t> (p v q)*</a:t>
                      </a:r>
                      <a:endParaRPr sz="1800"/>
                    </a:p>
                  </a:txBody>
                  <a:tcPr marT="45725" marB="45725" marR="91450" marL="91450"/>
                </a:tc>
                <a:tc>
                  <a:txBody>
                    <a:bodyPr/>
                    <a:lstStyle/>
                    <a:p>
                      <a:pPr indent="0" lvl="0" marL="0" marR="0" rtl="0" algn="l">
                        <a:spcBef>
                          <a:spcPts val="0"/>
                        </a:spcBef>
                        <a:spcAft>
                          <a:spcPts val="0"/>
                        </a:spcAft>
                        <a:buNone/>
                      </a:pPr>
                      <a:r>
                        <a:rPr lang="en-US" sz="1800"/>
                        <a:t>~p &amp; ~q</a:t>
                      </a:r>
                      <a:r>
                        <a:rPr i="1" lang="en-US" sz="1800"/>
                        <a:t>C</a:t>
                      </a:r>
                      <a:endParaRPr/>
                    </a:p>
                  </a:txBody>
                  <a:tcPr marT="45725" marB="45725" marR="91450" marL="91450"/>
                </a:tc>
              </a:tr>
              <a:tr h="370850">
                <a:tc>
                  <a:txBody>
                    <a:bodyPr/>
                    <a:lstStyle/>
                    <a:p>
                      <a:pPr indent="0" lvl="0" marL="0" marR="0" rtl="0" algn="l">
                        <a:spcBef>
                          <a:spcPts val="0"/>
                        </a:spcBef>
                        <a:spcAft>
                          <a:spcPts val="0"/>
                        </a:spcAft>
                        <a:buNone/>
                      </a:pPr>
                      <a:r>
                        <a:rPr lang="en-US" sz="1800"/>
                        <a:t>T</a:t>
                      </a:r>
                      <a:endParaRPr/>
                    </a:p>
                  </a:txBody>
                  <a:tcPr marT="45725" marB="45725" marR="91450" marL="91450"/>
                </a:tc>
                <a:tc>
                  <a:txBody>
                    <a:bodyPr/>
                    <a:lstStyle/>
                    <a:p>
                      <a:pPr indent="0" lvl="0" marL="0" marR="0" rtl="0" algn="l">
                        <a:spcBef>
                          <a:spcPts val="0"/>
                        </a:spcBef>
                        <a:spcAft>
                          <a:spcPts val="0"/>
                        </a:spcAft>
                        <a:buNone/>
                      </a:pPr>
                      <a:r>
                        <a:rPr lang="en-US" sz="1800"/>
                        <a:t>T</a:t>
                      </a:r>
                      <a:endParaRPr/>
                    </a:p>
                  </a:txBody>
                  <a:tcPr marT="45725" marB="45725" marR="91450" marL="91450"/>
                </a:tc>
                <a:tc>
                  <a:txBody>
                    <a:bodyPr/>
                    <a:lstStyle/>
                    <a:p>
                      <a:pPr indent="0" lvl="0" marL="0" marR="0" rtl="0" algn="l">
                        <a:spcBef>
                          <a:spcPts val="0"/>
                        </a:spcBef>
                        <a:spcAft>
                          <a:spcPts val="0"/>
                        </a:spcAft>
                        <a:buNone/>
                      </a:pPr>
                      <a:r>
                        <a:rPr lang="en-US" sz="1800"/>
                        <a:t>F</a:t>
                      </a:r>
                      <a:endParaRPr/>
                    </a:p>
                  </a:txBody>
                  <a:tcPr marT="45725" marB="45725" marR="91450" marL="91450"/>
                </a:tc>
                <a:tc>
                  <a:txBody>
                    <a:bodyPr/>
                    <a:lstStyle/>
                    <a:p>
                      <a:pPr indent="0" lvl="0" marL="0" marR="0" rtl="0" algn="l">
                        <a:spcBef>
                          <a:spcPts val="0"/>
                        </a:spcBef>
                        <a:spcAft>
                          <a:spcPts val="0"/>
                        </a:spcAft>
                        <a:buNone/>
                      </a:pPr>
                      <a:r>
                        <a:rPr lang="en-US" sz="1800"/>
                        <a:t>F</a:t>
                      </a:r>
                      <a:endParaRPr/>
                    </a:p>
                  </a:txBody>
                  <a:tcPr marT="45725" marB="45725" marR="91450" marL="91450"/>
                </a:tc>
                <a:tc>
                  <a:txBody>
                    <a:bodyPr/>
                    <a:lstStyle/>
                    <a:p>
                      <a:pPr indent="0" lvl="0" marL="0" marR="0" rtl="0" algn="l">
                        <a:spcBef>
                          <a:spcPts val="0"/>
                        </a:spcBef>
                        <a:spcAft>
                          <a:spcPts val="0"/>
                        </a:spcAft>
                        <a:buNone/>
                      </a:pPr>
                      <a:r>
                        <a:rPr lang="en-US" sz="1800"/>
                        <a:t>T</a:t>
                      </a:r>
                      <a:endParaRPr/>
                    </a:p>
                  </a:txBody>
                  <a:tcPr marT="45725" marB="45725" marR="91450" marL="91450"/>
                </a:tc>
                <a:tc>
                  <a:txBody>
                    <a:bodyPr/>
                    <a:lstStyle/>
                    <a:p>
                      <a:pPr indent="0" lvl="0" marL="0" marR="0" rtl="0" algn="l">
                        <a:spcBef>
                          <a:spcPts val="0"/>
                        </a:spcBef>
                        <a:spcAft>
                          <a:spcPts val="0"/>
                        </a:spcAft>
                        <a:buNone/>
                      </a:pPr>
                      <a:r>
                        <a:rPr lang="en-US" sz="1800"/>
                        <a:t>F</a:t>
                      </a:r>
                      <a:endParaRPr/>
                    </a:p>
                  </a:txBody>
                  <a:tcPr marT="45725" marB="45725" marR="91450" marL="91450"/>
                </a:tc>
                <a:tc>
                  <a:txBody>
                    <a:bodyPr/>
                    <a:lstStyle/>
                    <a:p>
                      <a:pPr indent="0" lvl="0" marL="0" marR="0" rtl="0" algn="l">
                        <a:spcBef>
                          <a:spcPts val="0"/>
                        </a:spcBef>
                        <a:spcAft>
                          <a:spcPts val="0"/>
                        </a:spcAft>
                        <a:buNone/>
                      </a:pPr>
                      <a:r>
                        <a:rPr i="0" lang="en-US" sz="1800"/>
                        <a:t>F</a:t>
                      </a:r>
                      <a:endParaRPr/>
                    </a:p>
                  </a:txBody>
                  <a:tcPr marT="45725" marB="45725" marR="91450" marL="91450"/>
                </a:tc>
              </a:tr>
              <a:tr h="370850">
                <a:tc>
                  <a:txBody>
                    <a:bodyPr/>
                    <a:lstStyle/>
                    <a:p>
                      <a:pPr indent="0" lvl="0" marL="0" marR="0" rtl="0" algn="l">
                        <a:spcBef>
                          <a:spcPts val="0"/>
                        </a:spcBef>
                        <a:spcAft>
                          <a:spcPts val="0"/>
                        </a:spcAft>
                        <a:buNone/>
                      </a:pPr>
                      <a:r>
                        <a:rPr lang="en-US" sz="1800"/>
                        <a:t>T</a:t>
                      </a:r>
                      <a:endParaRPr/>
                    </a:p>
                  </a:txBody>
                  <a:tcPr marT="45725" marB="45725" marR="91450" marL="91450"/>
                </a:tc>
                <a:tc>
                  <a:txBody>
                    <a:bodyPr/>
                    <a:lstStyle/>
                    <a:p>
                      <a:pPr indent="0" lvl="0" marL="0" marR="0" rtl="0" algn="l">
                        <a:spcBef>
                          <a:spcPts val="0"/>
                        </a:spcBef>
                        <a:spcAft>
                          <a:spcPts val="0"/>
                        </a:spcAft>
                        <a:buNone/>
                      </a:pPr>
                      <a:r>
                        <a:rPr lang="en-US" sz="1800"/>
                        <a:t>F</a:t>
                      </a:r>
                      <a:endParaRPr/>
                    </a:p>
                  </a:txBody>
                  <a:tcPr marT="45725" marB="45725" marR="91450" marL="91450"/>
                </a:tc>
                <a:tc>
                  <a:txBody>
                    <a:bodyPr/>
                    <a:lstStyle/>
                    <a:p>
                      <a:pPr indent="0" lvl="0" marL="0" marR="0" rtl="0" algn="l">
                        <a:spcBef>
                          <a:spcPts val="0"/>
                        </a:spcBef>
                        <a:spcAft>
                          <a:spcPts val="0"/>
                        </a:spcAft>
                        <a:buNone/>
                      </a:pPr>
                      <a:r>
                        <a:rPr lang="en-US" sz="1800"/>
                        <a:t>F</a:t>
                      </a:r>
                      <a:endParaRPr/>
                    </a:p>
                  </a:txBody>
                  <a:tcPr marT="45725" marB="45725" marR="91450" marL="91450"/>
                </a:tc>
                <a:tc>
                  <a:txBody>
                    <a:bodyPr/>
                    <a:lstStyle/>
                    <a:p>
                      <a:pPr indent="0" lvl="0" marL="0" marR="0" rtl="0" algn="l">
                        <a:spcBef>
                          <a:spcPts val="0"/>
                        </a:spcBef>
                        <a:spcAft>
                          <a:spcPts val="0"/>
                        </a:spcAft>
                        <a:buNone/>
                      </a:pPr>
                      <a:r>
                        <a:rPr lang="en-US" sz="1800"/>
                        <a:t>T</a:t>
                      </a:r>
                      <a:endParaRPr/>
                    </a:p>
                  </a:txBody>
                  <a:tcPr marT="45725" marB="45725" marR="91450" marL="91450"/>
                </a:tc>
                <a:tc>
                  <a:txBody>
                    <a:bodyPr/>
                    <a:lstStyle/>
                    <a:p>
                      <a:pPr indent="0" lvl="0" marL="0" marR="0" rtl="0" algn="l">
                        <a:spcBef>
                          <a:spcPts val="0"/>
                        </a:spcBef>
                        <a:spcAft>
                          <a:spcPts val="0"/>
                        </a:spcAft>
                        <a:buNone/>
                      </a:pPr>
                      <a:r>
                        <a:rPr lang="en-US" sz="1800"/>
                        <a:t>T</a:t>
                      </a:r>
                      <a:endParaRPr/>
                    </a:p>
                  </a:txBody>
                  <a:tcPr marT="45725" marB="45725" marR="91450" marL="91450"/>
                </a:tc>
                <a:tc>
                  <a:txBody>
                    <a:bodyPr/>
                    <a:lstStyle/>
                    <a:p>
                      <a:pPr indent="0" lvl="0" marL="0" marR="0" rtl="0" algn="l">
                        <a:spcBef>
                          <a:spcPts val="0"/>
                        </a:spcBef>
                        <a:spcAft>
                          <a:spcPts val="0"/>
                        </a:spcAft>
                        <a:buNone/>
                      </a:pPr>
                      <a:r>
                        <a:rPr lang="en-US" sz="1800"/>
                        <a:t>F</a:t>
                      </a:r>
                      <a:endParaRPr/>
                    </a:p>
                  </a:txBody>
                  <a:tcPr marT="45725" marB="45725" marR="91450" marL="91450"/>
                </a:tc>
                <a:tc>
                  <a:txBody>
                    <a:bodyPr/>
                    <a:lstStyle/>
                    <a:p>
                      <a:pPr indent="0" lvl="0" marL="0" marR="0" rtl="0" algn="l">
                        <a:spcBef>
                          <a:spcPts val="0"/>
                        </a:spcBef>
                        <a:spcAft>
                          <a:spcPts val="0"/>
                        </a:spcAft>
                        <a:buNone/>
                      </a:pPr>
                      <a:r>
                        <a:rPr i="0" lang="en-US" sz="1800"/>
                        <a:t>F</a:t>
                      </a:r>
                      <a:endParaRPr/>
                    </a:p>
                  </a:txBody>
                  <a:tcPr marT="45725" marB="45725" marR="91450" marL="91450"/>
                </a:tc>
              </a:tr>
              <a:tr h="370850">
                <a:tc>
                  <a:txBody>
                    <a:bodyPr/>
                    <a:lstStyle/>
                    <a:p>
                      <a:pPr indent="0" lvl="0" marL="0" marR="0" rtl="0" algn="l">
                        <a:spcBef>
                          <a:spcPts val="0"/>
                        </a:spcBef>
                        <a:spcAft>
                          <a:spcPts val="0"/>
                        </a:spcAft>
                        <a:buNone/>
                      </a:pPr>
                      <a:r>
                        <a:rPr lang="en-US" sz="1800"/>
                        <a:t>F</a:t>
                      </a:r>
                      <a:endParaRPr/>
                    </a:p>
                  </a:txBody>
                  <a:tcPr marT="45725" marB="45725" marR="91450" marL="91450"/>
                </a:tc>
                <a:tc>
                  <a:txBody>
                    <a:bodyPr/>
                    <a:lstStyle/>
                    <a:p>
                      <a:pPr indent="0" lvl="0" marL="0" marR="0" rtl="0" algn="l">
                        <a:spcBef>
                          <a:spcPts val="0"/>
                        </a:spcBef>
                        <a:spcAft>
                          <a:spcPts val="0"/>
                        </a:spcAft>
                        <a:buNone/>
                      </a:pPr>
                      <a:r>
                        <a:rPr lang="en-US" sz="1800"/>
                        <a:t>T</a:t>
                      </a:r>
                      <a:endParaRPr/>
                    </a:p>
                  </a:txBody>
                  <a:tcPr marT="45725" marB="45725" marR="91450" marL="91450"/>
                </a:tc>
                <a:tc>
                  <a:txBody>
                    <a:bodyPr/>
                    <a:lstStyle/>
                    <a:p>
                      <a:pPr indent="0" lvl="0" marL="0" marR="0" rtl="0" algn="l">
                        <a:spcBef>
                          <a:spcPts val="0"/>
                        </a:spcBef>
                        <a:spcAft>
                          <a:spcPts val="0"/>
                        </a:spcAft>
                        <a:buNone/>
                      </a:pPr>
                      <a:r>
                        <a:rPr lang="en-US" sz="1800"/>
                        <a:t>T</a:t>
                      </a:r>
                      <a:endParaRPr/>
                    </a:p>
                  </a:txBody>
                  <a:tcPr marT="45725" marB="45725" marR="91450" marL="91450"/>
                </a:tc>
                <a:tc>
                  <a:txBody>
                    <a:bodyPr/>
                    <a:lstStyle/>
                    <a:p>
                      <a:pPr indent="0" lvl="0" marL="0" marR="0" rtl="0" algn="l">
                        <a:spcBef>
                          <a:spcPts val="0"/>
                        </a:spcBef>
                        <a:spcAft>
                          <a:spcPts val="0"/>
                        </a:spcAft>
                        <a:buNone/>
                      </a:pPr>
                      <a:r>
                        <a:rPr lang="en-US" sz="1800"/>
                        <a:t>F</a:t>
                      </a:r>
                      <a:endParaRPr/>
                    </a:p>
                  </a:txBody>
                  <a:tcPr marT="45725" marB="45725" marR="91450" marL="91450"/>
                </a:tc>
                <a:tc>
                  <a:txBody>
                    <a:bodyPr/>
                    <a:lstStyle/>
                    <a:p>
                      <a:pPr indent="0" lvl="0" marL="0" marR="0" rtl="0" algn="l">
                        <a:spcBef>
                          <a:spcPts val="0"/>
                        </a:spcBef>
                        <a:spcAft>
                          <a:spcPts val="0"/>
                        </a:spcAft>
                        <a:buNone/>
                      </a:pPr>
                      <a:r>
                        <a:rPr lang="en-US" sz="1800"/>
                        <a:t>T</a:t>
                      </a:r>
                      <a:endParaRPr/>
                    </a:p>
                  </a:txBody>
                  <a:tcPr marT="45725" marB="45725" marR="91450" marL="91450"/>
                </a:tc>
                <a:tc>
                  <a:txBody>
                    <a:bodyPr/>
                    <a:lstStyle/>
                    <a:p>
                      <a:pPr indent="0" lvl="0" marL="0" marR="0" rtl="0" algn="l">
                        <a:spcBef>
                          <a:spcPts val="0"/>
                        </a:spcBef>
                        <a:spcAft>
                          <a:spcPts val="0"/>
                        </a:spcAft>
                        <a:buNone/>
                      </a:pPr>
                      <a:r>
                        <a:rPr lang="en-US" sz="1800"/>
                        <a:t>F</a:t>
                      </a:r>
                      <a:endParaRPr/>
                    </a:p>
                  </a:txBody>
                  <a:tcPr marT="45725" marB="45725" marR="91450" marL="91450"/>
                </a:tc>
                <a:tc>
                  <a:txBody>
                    <a:bodyPr/>
                    <a:lstStyle/>
                    <a:p>
                      <a:pPr indent="0" lvl="0" marL="0" marR="0" rtl="0" algn="l">
                        <a:spcBef>
                          <a:spcPts val="0"/>
                        </a:spcBef>
                        <a:spcAft>
                          <a:spcPts val="0"/>
                        </a:spcAft>
                        <a:buNone/>
                      </a:pPr>
                      <a:r>
                        <a:rPr i="0" lang="en-US" sz="1800"/>
                        <a:t>F</a:t>
                      </a:r>
                      <a:endParaRPr/>
                    </a:p>
                  </a:txBody>
                  <a:tcPr marT="45725" marB="45725" marR="91450" marL="91450"/>
                </a:tc>
              </a:tr>
              <a:tr h="370850">
                <a:tc>
                  <a:txBody>
                    <a:bodyPr/>
                    <a:lstStyle/>
                    <a:p>
                      <a:pPr indent="0" lvl="0" marL="0" marR="0" rtl="0" algn="l">
                        <a:spcBef>
                          <a:spcPts val="0"/>
                        </a:spcBef>
                        <a:spcAft>
                          <a:spcPts val="0"/>
                        </a:spcAft>
                        <a:buNone/>
                      </a:pPr>
                      <a:r>
                        <a:rPr lang="en-US" sz="1800"/>
                        <a:t>F</a:t>
                      </a:r>
                      <a:endParaRPr/>
                    </a:p>
                  </a:txBody>
                  <a:tcPr marT="45725" marB="45725" marR="91450" marL="91450"/>
                </a:tc>
                <a:tc>
                  <a:txBody>
                    <a:bodyPr/>
                    <a:lstStyle/>
                    <a:p>
                      <a:pPr indent="0" lvl="0" marL="0" marR="0" rtl="0" algn="l">
                        <a:spcBef>
                          <a:spcPts val="0"/>
                        </a:spcBef>
                        <a:spcAft>
                          <a:spcPts val="0"/>
                        </a:spcAft>
                        <a:buNone/>
                      </a:pPr>
                      <a:r>
                        <a:rPr lang="en-US" sz="1800"/>
                        <a:t>F</a:t>
                      </a:r>
                      <a:endParaRPr/>
                    </a:p>
                  </a:txBody>
                  <a:tcPr marT="45725" marB="45725" marR="91450" marL="91450"/>
                </a:tc>
                <a:tc>
                  <a:txBody>
                    <a:bodyPr/>
                    <a:lstStyle/>
                    <a:p>
                      <a:pPr indent="0" lvl="0" marL="0" marR="0" rtl="0" algn="l">
                        <a:spcBef>
                          <a:spcPts val="0"/>
                        </a:spcBef>
                        <a:spcAft>
                          <a:spcPts val="0"/>
                        </a:spcAft>
                        <a:buNone/>
                      </a:pPr>
                      <a:r>
                        <a:rPr lang="en-US" sz="1800"/>
                        <a:t>T</a:t>
                      </a:r>
                      <a:endParaRPr/>
                    </a:p>
                  </a:txBody>
                  <a:tcPr marT="45725" marB="45725" marR="91450" marL="91450"/>
                </a:tc>
                <a:tc>
                  <a:txBody>
                    <a:bodyPr/>
                    <a:lstStyle/>
                    <a:p>
                      <a:pPr indent="0" lvl="0" marL="0" marR="0" rtl="0" algn="l">
                        <a:spcBef>
                          <a:spcPts val="0"/>
                        </a:spcBef>
                        <a:spcAft>
                          <a:spcPts val="0"/>
                        </a:spcAft>
                        <a:buNone/>
                      </a:pPr>
                      <a:r>
                        <a:rPr lang="en-US" sz="1800"/>
                        <a:t>T</a:t>
                      </a:r>
                      <a:endParaRPr/>
                    </a:p>
                  </a:txBody>
                  <a:tcPr marT="45725" marB="45725" marR="91450" marL="91450"/>
                </a:tc>
                <a:tc>
                  <a:txBody>
                    <a:bodyPr/>
                    <a:lstStyle/>
                    <a:p>
                      <a:pPr indent="0" lvl="0" marL="0" marR="0" rtl="0" algn="l">
                        <a:spcBef>
                          <a:spcPts val="0"/>
                        </a:spcBef>
                        <a:spcAft>
                          <a:spcPts val="0"/>
                        </a:spcAft>
                        <a:buNone/>
                      </a:pPr>
                      <a:r>
                        <a:rPr lang="en-US" sz="1800"/>
                        <a:t>F</a:t>
                      </a:r>
                      <a:endParaRPr/>
                    </a:p>
                  </a:txBody>
                  <a:tcPr marT="45725" marB="45725" marR="91450" marL="91450"/>
                </a:tc>
                <a:tc>
                  <a:txBody>
                    <a:bodyPr/>
                    <a:lstStyle/>
                    <a:p>
                      <a:pPr indent="0" lvl="0" marL="0" marR="0" rtl="0" algn="l">
                        <a:spcBef>
                          <a:spcPts val="0"/>
                        </a:spcBef>
                        <a:spcAft>
                          <a:spcPts val="0"/>
                        </a:spcAft>
                        <a:buNone/>
                      </a:pPr>
                      <a:r>
                        <a:rPr lang="en-US" sz="1800"/>
                        <a:t>T</a:t>
                      </a:r>
                      <a:endParaRPr/>
                    </a:p>
                  </a:txBody>
                  <a:tcPr marT="45725" marB="45725" marR="91450" marL="91450"/>
                </a:tc>
                <a:tc>
                  <a:txBody>
                    <a:bodyPr/>
                    <a:lstStyle/>
                    <a:p>
                      <a:pPr indent="0" lvl="0" marL="0" marR="0" rtl="0" algn="l">
                        <a:spcBef>
                          <a:spcPts val="0"/>
                        </a:spcBef>
                        <a:spcAft>
                          <a:spcPts val="0"/>
                        </a:spcAft>
                        <a:buNone/>
                      </a:pPr>
                      <a:r>
                        <a:rPr i="0" lang="en-US" sz="1800"/>
                        <a:t>T</a:t>
                      </a:r>
                      <a:endParaRPr/>
                    </a:p>
                  </a:txBody>
                  <a:tcPr marT="45725" marB="45725" marR="91450" marL="91450"/>
                </a:tc>
              </a:tr>
            </a:tbl>
          </a:graphicData>
        </a:graphic>
      </p:graphicFrame>
      <p:sp>
        <p:nvSpPr>
          <p:cNvPr descr="The rectangle with rounded edges highlights columns 6 and 7 in row 5. Both columns contain the letter T." id="345" name="Google Shape;345;p35"/>
          <p:cNvSpPr/>
          <p:nvPr/>
        </p:nvSpPr>
        <p:spPr>
          <a:xfrm>
            <a:off x="6172200" y="5361213"/>
            <a:ext cx="2359025" cy="381000"/>
          </a:xfrm>
          <a:prstGeom prst="roundRect">
            <a:avLst>
              <a:gd fmla="val 16667" name="adj"/>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36"/>
          <p:cNvSpPr/>
          <p:nvPr>
            <p:ph type="title"/>
          </p:nvPr>
        </p:nvSpPr>
        <p:spPr>
          <a:xfrm>
            <a:off x="762000" y="762000"/>
            <a:ext cx="7924800" cy="11430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rPr lang="en-US"/>
              <a:t>Conditional (if, then) statements</a:t>
            </a:r>
            <a:endParaRPr/>
          </a:p>
        </p:txBody>
      </p:sp>
      <p:sp>
        <p:nvSpPr>
          <p:cNvPr id="351" name="Google Shape;351;p36"/>
          <p:cNvSpPr txBox="1"/>
          <p:nvPr>
            <p:ph idx="1" type="body"/>
          </p:nvPr>
        </p:nvSpPr>
        <p:spPr>
          <a:xfrm>
            <a:off x="838200" y="2362200"/>
            <a:ext cx="7693025" cy="372427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100"/>
              <a:buNone/>
            </a:pPr>
            <a:r>
              <a:rPr lang="en-US"/>
              <a:t>Example: “If it rained, then the ground is wet”</a:t>
            </a:r>
            <a:endParaRPr/>
          </a:p>
          <a:p>
            <a:pPr indent="-457200" lvl="0" marL="457200" rtl="0" algn="l">
              <a:spcBef>
                <a:spcPts val="480"/>
              </a:spcBef>
              <a:spcAft>
                <a:spcPts val="0"/>
              </a:spcAft>
              <a:buSzPts val="1800"/>
              <a:buFont typeface="Arial"/>
              <a:buChar char="•"/>
            </a:pPr>
            <a:r>
              <a:rPr lang="en-US" sz="2400"/>
              <a:t>Where: </a:t>
            </a:r>
            <a:endParaRPr/>
          </a:p>
          <a:p>
            <a:pPr indent="0" lvl="0" marL="0" rtl="0" algn="l">
              <a:spcBef>
                <a:spcPts val="200"/>
              </a:spcBef>
              <a:spcAft>
                <a:spcPts val="0"/>
              </a:spcAft>
              <a:buSzPts val="750"/>
              <a:buNone/>
            </a:pPr>
            <a:r>
              <a:t/>
            </a:r>
            <a:endParaRPr sz="1000"/>
          </a:p>
          <a:p>
            <a:pPr indent="-457200" lvl="1" marL="852488" rtl="0" algn="l">
              <a:spcBef>
                <a:spcPts val="440"/>
              </a:spcBef>
              <a:spcAft>
                <a:spcPts val="0"/>
              </a:spcAft>
              <a:buSzPts val="1650"/>
              <a:buChar char="•"/>
            </a:pPr>
            <a:r>
              <a:rPr lang="en-US" sz="2200"/>
              <a:t>r = it rained (</a:t>
            </a:r>
            <a:r>
              <a:rPr b="1" lang="en-US" sz="2200"/>
              <a:t>antecedent</a:t>
            </a:r>
            <a:r>
              <a:rPr lang="en-US" sz="2200"/>
              <a:t>)</a:t>
            </a:r>
            <a:endParaRPr/>
          </a:p>
          <a:p>
            <a:pPr indent="-457200" lvl="1" marL="852488" rtl="0" algn="l">
              <a:spcBef>
                <a:spcPts val="440"/>
              </a:spcBef>
              <a:spcAft>
                <a:spcPts val="0"/>
              </a:spcAft>
              <a:buSzPts val="1650"/>
              <a:buChar char="•"/>
            </a:pPr>
            <a:r>
              <a:rPr lang="en-US" sz="2200"/>
              <a:t>w = the ground is wet (</a:t>
            </a:r>
            <a:r>
              <a:rPr b="1" lang="en-US" sz="2200"/>
              <a:t>consequent</a:t>
            </a:r>
            <a:r>
              <a:rPr lang="en-US" sz="2200"/>
              <a:t>)</a:t>
            </a:r>
            <a:endParaRPr/>
          </a:p>
          <a:p>
            <a:pPr indent="-457200" lvl="0" marL="457200" rtl="0" algn="l">
              <a:spcBef>
                <a:spcPts val="480"/>
              </a:spcBef>
              <a:spcAft>
                <a:spcPts val="0"/>
              </a:spcAft>
              <a:buSzPts val="1800"/>
              <a:buFont typeface="Arial"/>
              <a:buChar char="•"/>
            </a:pPr>
            <a:r>
              <a:rPr lang="en-US" sz="2400"/>
              <a:t>Symbolic form: r 🡪 w</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37"/>
          <p:cNvSpPr/>
          <p:nvPr>
            <p:ph type="title"/>
          </p:nvPr>
        </p:nvSpPr>
        <p:spPr>
          <a:xfrm>
            <a:off x="762000" y="762000"/>
            <a:ext cx="7924800" cy="11430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rPr lang="en-US"/>
              <a:t>Conditional Statements: Truth Table</a:t>
            </a:r>
            <a:endParaRPr/>
          </a:p>
        </p:txBody>
      </p:sp>
      <p:sp>
        <p:nvSpPr>
          <p:cNvPr id="357" name="Google Shape;357;p37"/>
          <p:cNvSpPr txBox="1"/>
          <p:nvPr>
            <p:ph idx="1" type="body"/>
          </p:nvPr>
        </p:nvSpPr>
        <p:spPr>
          <a:xfrm>
            <a:off x="838200" y="2362200"/>
            <a:ext cx="7693025" cy="372427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100"/>
              <a:buNone/>
            </a:pPr>
            <a:r>
              <a:rPr lang="en-US"/>
              <a:t>“p🡪q” means “every time p is true, q is true” or “when p is true, q is true” </a:t>
            </a:r>
            <a:endParaRPr/>
          </a:p>
          <a:p>
            <a:pPr indent="0" lvl="0" marL="0" rtl="0" algn="l">
              <a:spcBef>
                <a:spcPts val="200"/>
              </a:spcBef>
              <a:spcAft>
                <a:spcPts val="0"/>
              </a:spcAft>
              <a:buSzPts val="750"/>
              <a:buNone/>
            </a:pPr>
            <a:r>
              <a:t/>
            </a:r>
            <a:endParaRPr sz="1000"/>
          </a:p>
          <a:p>
            <a:pPr indent="0" lvl="0" marL="0" rtl="0" algn="l">
              <a:spcBef>
                <a:spcPts val="560"/>
              </a:spcBef>
              <a:spcAft>
                <a:spcPts val="0"/>
              </a:spcAft>
              <a:buSzPts val="2100"/>
              <a:buNone/>
            </a:pPr>
            <a:r>
              <a:rPr lang="en-US"/>
              <a:t>So, only when the antecedent is true and the consequent is false, is it the case that the conditional is false?</a:t>
            </a:r>
            <a:endParaRPr/>
          </a:p>
        </p:txBody>
      </p:sp>
      <p:graphicFrame>
        <p:nvGraphicFramePr>
          <p:cNvPr id="358" name="Google Shape;358;p37"/>
          <p:cNvGraphicFramePr/>
          <p:nvPr/>
        </p:nvGraphicFramePr>
        <p:xfrm>
          <a:off x="6226136" y="4495800"/>
          <a:ext cx="3000000" cy="3000000"/>
        </p:xfrm>
        <a:graphic>
          <a:graphicData uri="http://schemas.openxmlformats.org/drawingml/2006/table">
            <a:tbl>
              <a:tblPr bandRow="1" firstRow="1">
                <a:noFill/>
                <a:tableStyleId>{B147D857-545D-4D97-AEB9-B67025C2B9C7}</a:tableStyleId>
              </a:tblPr>
              <a:tblGrid>
                <a:gridCol w="533400"/>
                <a:gridCol w="533400"/>
                <a:gridCol w="901450"/>
              </a:tblGrid>
              <a:tr h="370850">
                <a:tc>
                  <a:txBody>
                    <a:bodyPr/>
                    <a:lstStyle/>
                    <a:p>
                      <a:pPr indent="0" lvl="0" marL="0" marR="0" rtl="0" algn="l">
                        <a:spcBef>
                          <a:spcPts val="0"/>
                        </a:spcBef>
                        <a:spcAft>
                          <a:spcPts val="0"/>
                        </a:spcAft>
                        <a:buNone/>
                      </a:pPr>
                      <a:r>
                        <a:rPr lang="en-US" sz="1800"/>
                        <a:t>p</a:t>
                      </a:r>
                      <a:endParaRPr/>
                    </a:p>
                  </a:txBody>
                  <a:tcPr marT="45725" marB="45725" marR="91450" marL="91450"/>
                </a:tc>
                <a:tc>
                  <a:txBody>
                    <a:bodyPr/>
                    <a:lstStyle/>
                    <a:p>
                      <a:pPr indent="0" lvl="0" marL="0" marR="0" rtl="0" algn="l">
                        <a:spcBef>
                          <a:spcPts val="0"/>
                        </a:spcBef>
                        <a:spcAft>
                          <a:spcPts val="0"/>
                        </a:spcAft>
                        <a:buNone/>
                      </a:pPr>
                      <a:r>
                        <a:rPr lang="en-US" sz="1800"/>
                        <a:t>q</a:t>
                      </a:r>
                      <a:endParaRPr/>
                    </a:p>
                  </a:txBody>
                  <a:tcPr marT="45725" marB="45725" marR="91450" marL="91450"/>
                </a:tc>
                <a:tc>
                  <a:txBody>
                    <a:bodyPr/>
                    <a:lstStyle/>
                    <a:p>
                      <a:pPr indent="0" lvl="0" marL="0" marR="0" rtl="0" algn="l">
                        <a:spcBef>
                          <a:spcPts val="0"/>
                        </a:spcBef>
                        <a:spcAft>
                          <a:spcPts val="0"/>
                        </a:spcAft>
                        <a:buNone/>
                      </a:pPr>
                      <a:r>
                        <a:rPr lang="en-US" sz="1800"/>
                        <a:t>p🡪q</a:t>
                      </a:r>
                      <a:endParaRPr sz="1800"/>
                    </a:p>
                  </a:txBody>
                  <a:tcPr marT="45725" marB="45725" marR="91450" marL="91450"/>
                </a:tc>
              </a:tr>
              <a:tr h="370850">
                <a:tc>
                  <a:txBody>
                    <a:bodyPr/>
                    <a:lstStyle/>
                    <a:p>
                      <a:pPr indent="0" lvl="0" marL="0" marR="0" rtl="0" algn="l">
                        <a:spcBef>
                          <a:spcPts val="0"/>
                        </a:spcBef>
                        <a:spcAft>
                          <a:spcPts val="0"/>
                        </a:spcAft>
                        <a:buNone/>
                      </a:pPr>
                      <a:r>
                        <a:rPr lang="en-US" sz="1800"/>
                        <a:t>T</a:t>
                      </a:r>
                      <a:endParaRPr/>
                    </a:p>
                  </a:txBody>
                  <a:tcPr marT="45725" marB="45725" marR="91450" marL="91450"/>
                </a:tc>
                <a:tc>
                  <a:txBody>
                    <a:bodyPr/>
                    <a:lstStyle/>
                    <a:p>
                      <a:pPr indent="0" lvl="0" marL="0" marR="0" rtl="0" algn="l">
                        <a:spcBef>
                          <a:spcPts val="0"/>
                        </a:spcBef>
                        <a:spcAft>
                          <a:spcPts val="0"/>
                        </a:spcAft>
                        <a:buNone/>
                      </a:pPr>
                      <a:r>
                        <a:rPr lang="en-US" sz="1800"/>
                        <a:t>T</a:t>
                      </a:r>
                      <a:endParaRPr/>
                    </a:p>
                  </a:txBody>
                  <a:tcPr marT="45725" marB="45725" marR="91450" marL="91450"/>
                </a:tc>
                <a:tc>
                  <a:txBody>
                    <a:bodyPr/>
                    <a:lstStyle/>
                    <a:p>
                      <a:pPr indent="0" lvl="0" marL="0" marR="0" rtl="0" algn="l">
                        <a:spcBef>
                          <a:spcPts val="0"/>
                        </a:spcBef>
                        <a:spcAft>
                          <a:spcPts val="0"/>
                        </a:spcAft>
                        <a:buNone/>
                      </a:pPr>
                      <a:r>
                        <a:rPr lang="en-US" sz="1800"/>
                        <a:t>T</a:t>
                      </a:r>
                      <a:endParaRPr/>
                    </a:p>
                  </a:txBody>
                  <a:tcPr marT="45725" marB="45725" marR="91450" marL="91450"/>
                </a:tc>
              </a:tr>
              <a:tr h="370850">
                <a:tc>
                  <a:txBody>
                    <a:bodyPr/>
                    <a:lstStyle/>
                    <a:p>
                      <a:pPr indent="0" lvl="0" marL="0" marR="0" rtl="0" algn="l">
                        <a:spcBef>
                          <a:spcPts val="0"/>
                        </a:spcBef>
                        <a:spcAft>
                          <a:spcPts val="0"/>
                        </a:spcAft>
                        <a:buNone/>
                      </a:pPr>
                      <a:r>
                        <a:rPr lang="en-US" sz="1800"/>
                        <a:t>T</a:t>
                      </a:r>
                      <a:endParaRPr/>
                    </a:p>
                  </a:txBody>
                  <a:tcPr marT="45725" marB="45725" marR="91450" marL="91450"/>
                </a:tc>
                <a:tc>
                  <a:txBody>
                    <a:bodyPr/>
                    <a:lstStyle/>
                    <a:p>
                      <a:pPr indent="0" lvl="0" marL="0" marR="0" rtl="0" algn="l">
                        <a:spcBef>
                          <a:spcPts val="0"/>
                        </a:spcBef>
                        <a:spcAft>
                          <a:spcPts val="0"/>
                        </a:spcAft>
                        <a:buNone/>
                      </a:pPr>
                      <a:r>
                        <a:rPr lang="en-US" sz="1800"/>
                        <a:t>F</a:t>
                      </a:r>
                      <a:endParaRPr/>
                    </a:p>
                  </a:txBody>
                  <a:tcPr marT="45725" marB="45725" marR="91450" marL="91450"/>
                </a:tc>
                <a:tc>
                  <a:txBody>
                    <a:bodyPr/>
                    <a:lstStyle/>
                    <a:p>
                      <a:pPr indent="0" lvl="0" marL="0" marR="0" rtl="0" algn="l">
                        <a:spcBef>
                          <a:spcPts val="0"/>
                        </a:spcBef>
                        <a:spcAft>
                          <a:spcPts val="0"/>
                        </a:spcAft>
                        <a:buNone/>
                      </a:pPr>
                      <a:r>
                        <a:rPr lang="en-US" sz="1800"/>
                        <a:t>F</a:t>
                      </a:r>
                      <a:endParaRPr/>
                    </a:p>
                  </a:txBody>
                  <a:tcPr marT="45725" marB="45725" marR="91450" marL="91450"/>
                </a:tc>
              </a:tr>
              <a:tr h="370850">
                <a:tc>
                  <a:txBody>
                    <a:bodyPr/>
                    <a:lstStyle/>
                    <a:p>
                      <a:pPr indent="0" lvl="0" marL="0" marR="0" rtl="0" algn="l">
                        <a:spcBef>
                          <a:spcPts val="0"/>
                        </a:spcBef>
                        <a:spcAft>
                          <a:spcPts val="0"/>
                        </a:spcAft>
                        <a:buNone/>
                      </a:pPr>
                      <a:r>
                        <a:rPr lang="en-US" sz="1800"/>
                        <a:t>F</a:t>
                      </a:r>
                      <a:endParaRPr/>
                    </a:p>
                  </a:txBody>
                  <a:tcPr marT="45725" marB="45725" marR="91450" marL="91450"/>
                </a:tc>
                <a:tc>
                  <a:txBody>
                    <a:bodyPr/>
                    <a:lstStyle/>
                    <a:p>
                      <a:pPr indent="0" lvl="0" marL="0" marR="0" rtl="0" algn="l">
                        <a:spcBef>
                          <a:spcPts val="0"/>
                        </a:spcBef>
                        <a:spcAft>
                          <a:spcPts val="0"/>
                        </a:spcAft>
                        <a:buNone/>
                      </a:pPr>
                      <a:r>
                        <a:rPr lang="en-US" sz="1800"/>
                        <a:t>T</a:t>
                      </a:r>
                      <a:endParaRPr/>
                    </a:p>
                  </a:txBody>
                  <a:tcPr marT="45725" marB="45725" marR="91450" marL="91450"/>
                </a:tc>
                <a:tc>
                  <a:txBody>
                    <a:bodyPr/>
                    <a:lstStyle/>
                    <a:p>
                      <a:pPr indent="0" lvl="0" marL="0" marR="0" rtl="0" algn="l">
                        <a:spcBef>
                          <a:spcPts val="0"/>
                        </a:spcBef>
                        <a:spcAft>
                          <a:spcPts val="0"/>
                        </a:spcAft>
                        <a:buNone/>
                      </a:pPr>
                      <a:r>
                        <a:rPr lang="en-US" sz="1800"/>
                        <a:t>T</a:t>
                      </a:r>
                      <a:endParaRPr/>
                    </a:p>
                  </a:txBody>
                  <a:tcPr marT="45725" marB="45725" marR="91450" marL="91450"/>
                </a:tc>
              </a:tr>
              <a:tr h="370850">
                <a:tc>
                  <a:txBody>
                    <a:bodyPr/>
                    <a:lstStyle/>
                    <a:p>
                      <a:pPr indent="0" lvl="0" marL="0" marR="0" rtl="0" algn="l">
                        <a:spcBef>
                          <a:spcPts val="0"/>
                        </a:spcBef>
                        <a:spcAft>
                          <a:spcPts val="0"/>
                        </a:spcAft>
                        <a:buNone/>
                      </a:pPr>
                      <a:r>
                        <a:rPr lang="en-US" sz="1800"/>
                        <a:t>F</a:t>
                      </a:r>
                      <a:endParaRPr/>
                    </a:p>
                  </a:txBody>
                  <a:tcPr marT="45725" marB="45725" marR="91450" marL="91450"/>
                </a:tc>
                <a:tc>
                  <a:txBody>
                    <a:bodyPr/>
                    <a:lstStyle/>
                    <a:p>
                      <a:pPr indent="0" lvl="0" marL="0" marR="0" rtl="0" algn="l">
                        <a:spcBef>
                          <a:spcPts val="0"/>
                        </a:spcBef>
                        <a:spcAft>
                          <a:spcPts val="0"/>
                        </a:spcAft>
                        <a:buNone/>
                      </a:pPr>
                      <a:r>
                        <a:rPr lang="en-US" sz="1800"/>
                        <a:t>F</a:t>
                      </a:r>
                      <a:endParaRPr/>
                    </a:p>
                  </a:txBody>
                  <a:tcPr marT="45725" marB="45725" marR="91450" marL="91450"/>
                </a:tc>
                <a:tc>
                  <a:txBody>
                    <a:bodyPr/>
                    <a:lstStyle/>
                    <a:p>
                      <a:pPr indent="0" lvl="0" marL="0" marR="0" rtl="0" algn="l">
                        <a:spcBef>
                          <a:spcPts val="0"/>
                        </a:spcBef>
                        <a:spcAft>
                          <a:spcPts val="0"/>
                        </a:spcAft>
                        <a:buNone/>
                      </a:pPr>
                      <a:r>
                        <a:rPr lang="en-US" sz="1800"/>
                        <a:t>T</a:t>
                      </a:r>
                      <a:endParaRPr/>
                    </a:p>
                  </a:txBody>
                  <a:tcPr marT="45725" marB="45725" marR="91450" marL="91450"/>
                </a:tc>
              </a:tr>
            </a:tbl>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38"/>
          <p:cNvSpPr/>
          <p:nvPr>
            <p:ph type="title"/>
          </p:nvPr>
        </p:nvSpPr>
        <p:spPr>
          <a:xfrm>
            <a:off x="762000" y="762000"/>
            <a:ext cx="7924800" cy="11430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rPr lang="en-US"/>
              <a:t>Be Careful with Negation and Conditionals, 1</a:t>
            </a:r>
            <a:endParaRPr/>
          </a:p>
        </p:txBody>
      </p:sp>
      <p:sp>
        <p:nvSpPr>
          <p:cNvPr id="364" name="Google Shape;364;p38"/>
          <p:cNvSpPr txBox="1"/>
          <p:nvPr>
            <p:ph idx="1" type="body"/>
          </p:nvPr>
        </p:nvSpPr>
        <p:spPr>
          <a:xfrm>
            <a:off x="838200" y="2362200"/>
            <a:ext cx="7693025" cy="3724275"/>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SzPts val="2100"/>
              <a:buNone/>
            </a:pPr>
            <a:r>
              <a:rPr lang="en-US"/>
              <a:t>The following arguments have different meanings:</a:t>
            </a:r>
            <a:endParaRPr/>
          </a:p>
          <a:p>
            <a:pPr indent="0" lvl="0" marL="0" rtl="0" algn="l">
              <a:lnSpc>
                <a:spcPct val="90000"/>
              </a:lnSpc>
              <a:spcBef>
                <a:spcPts val="200"/>
              </a:spcBef>
              <a:spcAft>
                <a:spcPts val="0"/>
              </a:spcAft>
              <a:buSzPts val="750"/>
              <a:buNone/>
            </a:pPr>
            <a:r>
              <a:t/>
            </a:r>
            <a:endParaRPr sz="1000"/>
          </a:p>
          <a:p>
            <a:pPr indent="-457200" lvl="0" marL="457200" rtl="0" algn="l">
              <a:lnSpc>
                <a:spcPct val="90000"/>
              </a:lnSpc>
              <a:spcBef>
                <a:spcPts val="480"/>
              </a:spcBef>
              <a:spcAft>
                <a:spcPts val="0"/>
              </a:spcAft>
              <a:buSzPts val="1800"/>
              <a:buFont typeface="Arial"/>
              <a:buChar char="•"/>
            </a:pPr>
            <a:r>
              <a:rPr lang="en-US" sz="2400"/>
              <a:t>If it did not rain, then the game was played</a:t>
            </a:r>
            <a:endParaRPr/>
          </a:p>
          <a:p>
            <a:pPr indent="-457200" lvl="1" marL="852488" rtl="0" algn="l">
              <a:lnSpc>
                <a:spcPct val="90000"/>
              </a:lnSpc>
              <a:spcBef>
                <a:spcPts val="480"/>
              </a:spcBef>
              <a:spcAft>
                <a:spcPts val="0"/>
              </a:spcAft>
              <a:buSzPts val="1800"/>
              <a:buChar char="•"/>
            </a:pPr>
            <a:r>
              <a:rPr lang="en-US"/>
              <a:t>~p🡪q</a:t>
            </a:r>
            <a:endParaRPr/>
          </a:p>
          <a:p>
            <a:pPr indent="-457200" lvl="0" marL="457200" rtl="0" algn="l">
              <a:lnSpc>
                <a:spcPct val="90000"/>
              </a:lnSpc>
              <a:spcBef>
                <a:spcPts val="480"/>
              </a:spcBef>
              <a:spcAft>
                <a:spcPts val="0"/>
              </a:spcAft>
              <a:buSzPts val="1800"/>
              <a:buFont typeface="Arial"/>
              <a:buChar char="•"/>
            </a:pPr>
            <a:r>
              <a:rPr lang="en-US" sz="2400"/>
              <a:t>If it did not rain, then the game was not played</a:t>
            </a:r>
            <a:endParaRPr/>
          </a:p>
          <a:p>
            <a:pPr indent="-457200" lvl="1" marL="852488" rtl="0" algn="l">
              <a:lnSpc>
                <a:spcPct val="90000"/>
              </a:lnSpc>
              <a:spcBef>
                <a:spcPts val="440"/>
              </a:spcBef>
              <a:spcAft>
                <a:spcPts val="0"/>
              </a:spcAft>
              <a:buSzPts val="1650"/>
              <a:buChar char="•"/>
            </a:pPr>
            <a:r>
              <a:rPr lang="en-US" sz="2200"/>
              <a:t>~p🡪~q</a:t>
            </a:r>
            <a:endParaRPr/>
          </a:p>
          <a:p>
            <a:pPr indent="-457200" lvl="0" marL="457200" rtl="0" algn="l">
              <a:lnSpc>
                <a:spcPct val="90000"/>
              </a:lnSpc>
              <a:spcBef>
                <a:spcPts val="480"/>
              </a:spcBef>
              <a:spcAft>
                <a:spcPts val="0"/>
              </a:spcAft>
              <a:buSzPts val="1800"/>
              <a:buFont typeface="Arial"/>
              <a:buChar char="•"/>
            </a:pPr>
            <a:r>
              <a:rPr lang="en-US" sz="2400"/>
              <a:t>It is not the case that if it rained then the game was played</a:t>
            </a:r>
            <a:endParaRPr/>
          </a:p>
          <a:p>
            <a:pPr indent="-457200" lvl="1" marL="852488" rtl="0" algn="l">
              <a:lnSpc>
                <a:spcPct val="90000"/>
              </a:lnSpc>
              <a:spcBef>
                <a:spcPts val="440"/>
              </a:spcBef>
              <a:spcAft>
                <a:spcPts val="0"/>
              </a:spcAft>
              <a:buSzPts val="1650"/>
              <a:buChar char="•"/>
            </a:pPr>
            <a:r>
              <a:rPr lang="en-US" sz="2200"/>
              <a:t>~(p🡪q) </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39"/>
          <p:cNvSpPr/>
          <p:nvPr>
            <p:ph type="title"/>
          </p:nvPr>
        </p:nvSpPr>
        <p:spPr>
          <a:xfrm>
            <a:off x="762000" y="762000"/>
            <a:ext cx="7924800" cy="11430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rPr lang="en-US"/>
              <a:t>Be Careful with Negations and Conditionals, 2</a:t>
            </a:r>
            <a:endParaRPr/>
          </a:p>
        </p:txBody>
      </p:sp>
      <p:graphicFrame>
        <p:nvGraphicFramePr>
          <p:cNvPr id="370" name="Google Shape;370;p39"/>
          <p:cNvGraphicFramePr/>
          <p:nvPr/>
        </p:nvGraphicFramePr>
        <p:xfrm>
          <a:off x="800100" y="3066144"/>
          <a:ext cx="3000000" cy="3000000"/>
        </p:xfrm>
        <a:graphic>
          <a:graphicData uri="http://schemas.openxmlformats.org/drawingml/2006/table">
            <a:tbl>
              <a:tblPr bandRow="1" firstRow="1">
                <a:noFill/>
                <a:tableStyleId>{B147D857-545D-4D97-AEB9-B67025C2B9C7}</a:tableStyleId>
              </a:tblPr>
              <a:tblGrid>
                <a:gridCol w="981075"/>
                <a:gridCol w="981075"/>
                <a:gridCol w="981075"/>
                <a:gridCol w="981075"/>
                <a:gridCol w="981075"/>
                <a:gridCol w="981075"/>
                <a:gridCol w="981075"/>
                <a:gridCol w="981075"/>
              </a:tblGrid>
              <a:tr h="370850">
                <a:tc>
                  <a:txBody>
                    <a:bodyPr/>
                    <a:lstStyle/>
                    <a:p>
                      <a:pPr indent="0" lvl="0" marL="0" marR="0" rtl="0" algn="l">
                        <a:spcBef>
                          <a:spcPts val="0"/>
                        </a:spcBef>
                        <a:spcAft>
                          <a:spcPts val="0"/>
                        </a:spcAft>
                        <a:buNone/>
                      </a:pPr>
                      <a:r>
                        <a:rPr lang="en-US" sz="1800"/>
                        <a:t>p</a:t>
                      </a:r>
                      <a:endParaRPr/>
                    </a:p>
                  </a:txBody>
                  <a:tcPr marT="45725" marB="45725" marR="91450" marL="91450"/>
                </a:tc>
                <a:tc>
                  <a:txBody>
                    <a:bodyPr/>
                    <a:lstStyle/>
                    <a:p>
                      <a:pPr indent="0" lvl="0" marL="0" marR="0" rtl="0" algn="l">
                        <a:spcBef>
                          <a:spcPts val="0"/>
                        </a:spcBef>
                        <a:spcAft>
                          <a:spcPts val="0"/>
                        </a:spcAft>
                        <a:buNone/>
                      </a:pPr>
                      <a:r>
                        <a:rPr lang="en-US" sz="1800"/>
                        <a:t>q</a:t>
                      </a:r>
                      <a:endParaRPr/>
                    </a:p>
                  </a:txBody>
                  <a:tcPr marT="45725" marB="45725" marR="91450" marL="91450"/>
                </a:tc>
                <a:tc>
                  <a:txBody>
                    <a:bodyPr/>
                    <a:lstStyle/>
                    <a:p>
                      <a:pPr indent="0" lvl="0" marL="0" marR="0" rtl="0" algn="l">
                        <a:spcBef>
                          <a:spcPts val="0"/>
                        </a:spcBef>
                        <a:spcAft>
                          <a:spcPts val="0"/>
                        </a:spcAft>
                        <a:buNone/>
                      </a:pPr>
                      <a:r>
                        <a:rPr lang="en-US" sz="1800"/>
                        <a:t>~p</a:t>
                      </a:r>
                      <a:endParaRPr/>
                    </a:p>
                  </a:txBody>
                  <a:tcPr marT="45725" marB="45725" marR="91450" marL="91450"/>
                </a:tc>
                <a:tc>
                  <a:txBody>
                    <a:bodyPr/>
                    <a:lstStyle/>
                    <a:p>
                      <a:pPr indent="0" lvl="0" marL="0" marR="0" rtl="0" algn="l">
                        <a:spcBef>
                          <a:spcPts val="0"/>
                        </a:spcBef>
                        <a:spcAft>
                          <a:spcPts val="0"/>
                        </a:spcAft>
                        <a:buNone/>
                      </a:pPr>
                      <a:r>
                        <a:rPr lang="en-US" sz="1800"/>
                        <a:t>~q</a:t>
                      </a:r>
                      <a:endParaRPr/>
                    </a:p>
                  </a:txBody>
                  <a:tcPr marT="45725" marB="45725" marR="91450" marL="91450"/>
                </a:tc>
                <a:tc>
                  <a:txBody>
                    <a:bodyPr/>
                    <a:lstStyle/>
                    <a:p>
                      <a:pPr indent="0" lvl="0" marL="0" marR="0" rtl="0" algn="l">
                        <a:spcBef>
                          <a:spcPts val="0"/>
                        </a:spcBef>
                        <a:spcAft>
                          <a:spcPts val="0"/>
                        </a:spcAft>
                        <a:buNone/>
                      </a:pPr>
                      <a:r>
                        <a:rPr lang="en-US" sz="1800"/>
                        <a:t>p🡪q</a:t>
                      </a:r>
                      <a:endParaRPr sz="1800"/>
                    </a:p>
                  </a:txBody>
                  <a:tcPr marT="45725" marB="45725" marR="91450" marL="91450"/>
                </a:tc>
                <a:tc>
                  <a:txBody>
                    <a:bodyPr/>
                    <a:lstStyle/>
                    <a:p>
                      <a:pPr indent="0" lvl="0" marL="0" marR="0" rtl="0" algn="l">
                        <a:spcBef>
                          <a:spcPts val="0"/>
                        </a:spcBef>
                        <a:spcAft>
                          <a:spcPts val="0"/>
                        </a:spcAft>
                        <a:buNone/>
                      </a:pPr>
                      <a:r>
                        <a:rPr lang="en-US" sz="1800"/>
                        <a:t>~p🡪q</a:t>
                      </a:r>
                      <a:endParaRPr sz="1800"/>
                    </a:p>
                  </a:txBody>
                  <a:tcPr marT="45725" marB="45725" marR="91450" marL="91450"/>
                </a:tc>
                <a:tc>
                  <a:txBody>
                    <a:bodyPr/>
                    <a:lstStyle/>
                    <a:p>
                      <a:pPr indent="0" lvl="0" marL="0" marR="0" rtl="0" algn="l">
                        <a:spcBef>
                          <a:spcPts val="0"/>
                        </a:spcBef>
                        <a:spcAft>
                          <a:spcPts val="0"/>
                        </a:spcAft>
                        <a:buNone/>
                      </a:pPr>
                      <a:r>
                        <a:rPr lang="en-US" sz="1800"/>
                        <a:t>~p🡪~q</a:t>
                      </a:r>
                      <a:endParaRPr sz="1800"/>
                    </a:p>
                  </a:txBody>
                  <a:tcPr marT="45725" marB="45725" marR="91450" marL="91450"/>
                </a:tc>
                <a:tc>
                  <a:txBody>
                    <a:bodyPr/>
                    <a:lstStyle/>
                    <a:p>
                      <a:pPr indent="0" lvl="0" marL="0" marR="0" rtl="0" algn="l">
                        <a:spcBef>
                          <a:spcPts val="0"/>
                        </a:spcBef>
                        <a:spcAft>
                          <a:spcPts val="0"/>
                        </a:spcAft>
                        <a:buNone/>
                      </a:pPr>
                      <a:r>
                        <a:rPr lang="en-US" sz="1800"/>
                        <a:t>~(p🡪q)</a:t>
                      </a:r>
                      <a:endParaRPr sz="1800"/>
                    </a:p>
                  </a:txBody>
                  <a:tcPr marT="45725" marB="45725" marR="91450" marL="91450"/>
                </a:tc>
              </a:tr>
              <a:tr h="370850">
                <a:tc>
                  <a:txBody>
                    <a:bodyPr/>
                    <a:lstStyle/>
                    <a:p>
                      <a:pPr indent="0" lvl="0" marL="0" marR="0" rtl="0" algn="l">
                        <a:spcBef>
                          <a:spcPts val="0"/>
                        </a:spcBef>
                        <a:spcAft>
                          <a:spcPts val="0"/>
                        </a:spcAft>
                        <a:buNone/>
                      </a:pPr>
                      <a:r>
                        <a:rPr lang="en-US" sz="1800"/>
                        <a:t>T</a:t>
                      </a:r>
                      <a:endParaRPr/>
                    </a:p>
                  </a:txBody>
                  <a:tcPr marT="45725" marB="45725" marR="91450" marL="91450"/>
                </a:tc>
                <a:tc>
                  <a:txBody>
                    <a:bodyPr/>
                    <a:lstStyle/>
                    <a:p>
                      <a:pPr indent="0" lvl="0" marL="0" marR="0" rtl="0" algn="l">
                        <a:spcBef>
                          <a:spcPts val="0"/>
                        </a:spcBef>
                        <a:spcAft>
                          <a:spcPts val="0"/>
                        </a:spcAft>
                        <a:buNone/>
                      </a:pPr>
                      <a:r>
                        <a:rPr lang="en-US" sz="1800"/>
                        <a:t>T</a:t>
                      </a:r>
                      <a:endParaRPr/>
                    </a:p>
                  </a:txBody>
                  <a:tcPr marT="45725" marB="45725" marR="91450" marL="91450"/>
                </a:tc>
                <a:tc>
                  <a:txBody>
                    <a:bodyPr/>
                    <a:lstStyle/>
                    <a:p>
                      <a:pPr indent="0" lvl="0" marL="0" marR="0" rtl="0" algn="l">
                        <a:spcBef>
                          <a:spcPts val="0"/>
                        </a:spcBef>
                        <a:spcAft>
                          <a:spcPts val="0"/>
                        </a:spcAft>
                        <a:buNone/>
                      </a:pPr>
                      <a:r>
                        <a:rPr lang="en-US" sz="1800"/>
                        <a:t>F</a:t>
                      </a:r>
                      <a:endParaRPr/>
                    </a:p>
                  </a:txBody>
                  <a:tcPr marT="45725" marB="45725" marR="91450" marL="91450"/>
                </a:tc>
                <a:tc>
                  <a:txBody>
                    <a:bodyPr/>
                    <a:lstStyle/>
                    <a:p>
                      <a:pPr indent="0" lvl="0" marL="0" marR="0" rtl="0" algn="l">
                        <a:spcBef>
                          <a:spcPts val="0"/>
                        </a:spcBef>
                        <a:spcAft>
                          <a:spcPts val="0"/>
                        </a:spcAft>
                        <a:buNone/>
                      </a:pPr>
                      <a:r>
                        <a:rPr lang="en-US" sz="1800"/>
                        <a:t>F</a:t>
                      </a:r>
                      <a:endParaRPr/>
                    </a:p>
                  </a:txBody>
                  <a:tcPr marT="45725" marB="45725" marR="91450" marL="91450"/>
                </a:tc>
                <a:tc>
                  <a:txBody>
                    <a:bodyPr/>
                    <a:lstStyle/>
                    <a:p>
                      <a:pPr indent="0" lvl="0" marL="0" marR="0" rtl="0" algn="l">
                        <a:spcBef>
                          <a:spcPts val="0"/>
                        </a:spcBef>
                        <a:spcAft>
                          <a:spcPts val="0"/>
                        </a:spcAft>
                        <a:buNone/>
                      </a:pPr>
                      <a:r>
                        <a:rPr lang="en-US" sz="1800"/>
                        <a:t>T</a:t>
                      </a:r>
                      <a:endParaRPr/>
                    </a:p>
                  </a:txBody>
                  <a:tcPr marT="45725" marB="45725" marR="91450" marL="91450"/>
                </a:tc>
                <a:tc>
                  <a:txBody>
                    <a:bodyPr/>
                    <a:lstStyle/>
                    <a:p>
                      <a:pPr indent="0" lvl="0" marL="0" marR="0" rtl="0" algn="l">
                        <a:spcBef>
                          <a:spcPts val="0"/>
                        </a:spcBef>
                        <a:spcAft>
                          <a:spcPts val="0"/>
                        </a:spcAft>
                        <a:buNone/>
                      </a:pPr>
                      <a:r>
                        <a:rPr lang="en-US" sz="1800"/>
                        <a:t>T</a:t>
                      </a:r>
                      <a:endParaRPr/>
                    </a:p>
                  </a:txBody>
                  <a:tcPr marT="45725" marB="45725" marR="91450" marL="91450"/>
                </a:tc>
                <a:tc>
                  <a:txBody>
                    <a:bodyPr/>
                    <a:lstStyle/>
                    <a:p>
                      <a:pPr indent="0" lvl="0" marL="0" marR="0" rtl="0" algn="l">
                        <a:spcBef>
                          <a:spcPts val="0"/>
                        </a:spcBef>
                        <a:spcAft>
                          <a:spcPts val="0"/>
                        </a:spcAft>
                        <a:buNone/>
                      </a:pPr>
                      <a:r>
                        <a:rPr lang="en-US" sz="1800"/>
                        <a:t>T</a:t>
                      </a:r>
                      <a:endParaRPr/>
                    </a:p>
                  </a:txBody>
                  <a:tcPr marT="45725" marB="45725" marR="91450" marL="91450"/>
                </a:tc>
                <a:tc>
                  <a:txBody>
                    <a:bodyPr/>
                    <a:lstStyle/>
                    <a:p>
                      <a:pPr indent="0" lvl="0" marL="0" marR="0" rtl="0" algn="l">
                        <a:spcBef>
                          <a:spcPts val="0"/>
                        </a:spcBef>
                        <a:spcAft>
                          <a:spcPts val="0"/>
                        </a:spcAft>
                        <a:buNone/>
                      </a:pPr>
                      <a:r>
                        <a:rPr lang="en-US" sz="1800"/>
                        <a:t>F</a:t>
                      </a:r>
                      <a:endParaRPr/>
                    </a:p>
                  </a:txBody>
                  <a:tcPr marT="45725" marB="45725" marR="91450" marL="91450"/>
                </a:tc>
              </a:tr>
              <a:tr h="370850">
                <a:tc>
                  <a:txBody>
                    <a:bodyPr/>
                    <a:lstStyle/>
                    <a:p>
                      <a:pPr indent="0" lvl="0" marL="0" marR="0" rtl="0" algn="l">
                        <a:spcBef>
                          <a:spcPts val="0"/>
                        </a:spcBef>
                        <a:spcAft>
                          <a:spcPts val="0"/>
                        </a:spcAft>
                        <a:buNone/>
                      </a:pPr>
                      <a:r>
                        <a:rPr lang="en-US" sz="1800"/>
                        <a:t>T</a:t>
                      </a:r>
                      <a:endParaRPr/>
                    </a:p>
                  </a:txBody>
                  <a:tcPr marT="45725" marB="45725" marR="91450" marL="91450"/>
                </a:tc>
                <a:tc>
                  <a:txBody>
                    <a:bodyPr/>
                    <a:lstStyle/>
                    <a:p>
                      <a:pPr indent="0" lvl="0" marL="0" marR="0" rtl="0" algn="l">
                        <a:spcBef>
                          <a:spcPts val="0"/>
                        </a:spcBef>
                        <a:spcAft>
                          <a:spcPts val="0"/>
                        </a:spcAft>
                        <a:buNone/>
                      </a:pPr>
                      <a:r>
                        <a:rPr lang="en-US" sz="1800"/>
                        <a:t>F</a:t>
                      </a:r>
                      <a:endParaRPr/>
                    </a:p>
                  </a:txBody>
                  <a:tcPr marT="45725" marB="45725" marR="91450" marL="91450"/>
                </a:tc>
                <a:tc>
                  <a:txBody>
                    <a:bodyPr/>
                    <a:lstStyle/>
                    <a:p>
                      <a:pPr indent="0" lvl="0" marL="0" marR="0" rtl="0" algn="l">
                        <a:spcBef>
                          <a:spcPts val="0"/>
                        </a:spcBef>
                        <a:spcAft>
                          <a:spcPts val="0"/>
                        </a:spcAft>
                        <a:buNone/>
                      </a:pPr>
                      <a:r>
                        <a:rPr lang="en-US" sz="1800"/>
                        <a:t>F</a:t>
                      </a:r>
                      <a:endParaRPr/>
                    </a:p>
                  </a:txBody>
                  <a:tcPr marT="45725" marB="45725" marR="91450" marL="91450"/>
                </a:tc>
                <a:tc>
                  <a:txBody>
                    <a:bodyPr/>
                    <a:lstStyle/>
                    <a:p>
                      <a:pPr indent="0" lvl="0" marL="0" marR="0" rtl="0" algn="l">
                        <a:spcBef>
                          <a:spcPts val="0"/>
                        </a:spcBef>
                        <a:spcAft>
                          <a:spcPts val="0"/>
                        </a:spcAft>
                        <a:buNone/>
                      </a:pPr>
                      <a:r>
                        <a:rPr lang="en-US" sz="1800"/>
                        <a:t>T</a:t>
                      </a:r>
                      <a:endParaRPr/>
                    </a:p>
                  </a:txBody>
                  <a:tcPr marT="45725" marB="45725" marR="91450" marL="91450"/>
                </a:tc>
                <a:tc>
                  <a:txBody>
                    <a:bodyPr/>
                    <a:lstStyle/>
                    <a:p>
                      <a:pPr indent="0" lvl="0" marL="0" marR="0" rtl="0" algn="l">
                        <a:spcBef>
                          <a:spcPts val="0"/>
                        </a:spcBef>
                        <a:spcAft>
                          <a:spcPts val="0"/>
                        </a:spcAft>
                        <a:buNone/>
                      </a:pPr>
                      <a:r>
                        <a:rPr lang="en-US" sz="1800"/>
                        <a:t>F</a:t>
                      </a:r>
                      <a:endParaRPr/>
                    </a:p>
                  </a:txBody>
                  <a:tcPr marT="45725" marB="45725" marR="91450" marL="91450"/>
                </a:tc>
                <a:tc>
                  <a:txBody>
                    <a:bodyPr/>
                    <a:lstStyle/>
                    <a:p>
                      <a:pPr indent="0" lvl="0" marL="0" marR="0" rtl="0" algn="l">
                        <a:spcBef>
                          <a:spcPts val="0"/>
                        </a:spcBef>
                        <a:spcAft>
                          <a:spcPts val="0"/>
                        </a:spcAft>
                        <a:buNone/>
                      </a:pPr>
                      <a:r>
                        <a:rPr lang="en-US" sz="1800"/>
                        <a:t>T</a:t>
                      </a:r>
                      <a:endParaRPr/>
                    </a:p>
                  </a:txBody>
                  <a:tcPr marT="45725" marB="45725" marR="91450" marL="91450"/>
                </a:tc>
                <a:tc>
                  <a:txBody>
                    <a:bodyPr/>
                    <a:lstStyle/>
                    <a:p>
                      <a:pPr indent="0" lvl="0" marL="0" marR="0" rtl="0" algn="l">
                        <a:spcBef>
                          <a:spcPts val="0"/>
                        </a:spcBef>
                        <a:spcAft>
                          <a:spcPts val="0"/>
                        </a:spcAft>
                        <a:buNone/>
                      </a:pPr>
                      <a:r>
                        <a:rPr lang="en-US" sz="1800"/>
                        <a:t>T</a:t>
                      </a:r>
                      <a:endParaRPr/>
                    </a:p>
                  </a:txBody>
                  <a:tcPr marT="45725" marB="45725" marR="91450" marL="91450"/>
                </a:tc>
                <a:tc>
                  <a:txBody>
                    <a:bodyPr/>
                    <a:lstStyle/>
                    <a:p>
                      <a:pPr indent="0" lvl="0" marL="0" marR="0" rtl="0" algn="l">
                        <a:spcBef>
                          <a:spcPts val="0"/>
                        </a:spcBef>
                        <a:spcAft>
                          <a:spcPts val="0"/>
                        </a:spcAft>
                        <a:buNone/>
                      </a:pPr>
                      <a:r>
                        <a:rPr lang="en-US" sz="1800"/>
                        <a:t>T</a:t>
                      </a:r>
                      <a:endParaRPr/>
                    </a:p>
                  </a:txBody>
                  <a:tcPr marT="45725" marB="45725" marR="91450" marL="91450"/>
                </a:tc>
              </a:tr>
              <a:tr h="370850">
                <a:tc>
                  <a:txBody>
                    <a:bodyPr/>
                    <a:lstStyle/>
                    <a:p>
                      <a:pPr indent="0" lvl="0" marL="0" marR="0" rtl="0" algn="l">
                        <a:spcBef>
                          <a:spcPts val="0"/>
                        </a:spcBef>
                        <a:spcAft>
                          <a:spcPts val="0"/>
                        </a:spcAft>
                        <a:buNone/>
                      </a:pPr>
                      <a:r>
                        <a:rPr lang="en-US" sz="1800"/>
                        <a:t>F</a:t>
                      </a:r>
                      <a:endParaRPr/>
                    </a:p>
                  </a:txBody>
                  <a:tcPr marT="45725" marB="45725" marR="91450" marL="91450"/>
                </a:tc>
                <a:tc>
                  <a:txBody>
                    <a:bodyPr/>
                    <a:lstStyle/>
                    <a:p>
                      <a:pPr indent="0" lvl="0" marL="0" marR="0" rtl="0" algn="l">
                        <a:spcBef>
                          <a:spcPts val="0"/>
                        </a:spcBef>
                        <a:spcAft>
                          <a:spcPts val="0"/>
                        </a:spcAft>
                        <a:buNone/>
                      </a:pPr>
                      <a:r>
                        <a:rPr lang="en-US" sz="1800"/>
                        <a:t>T</a:t>
                      </a:r>
                      <a:endParaRPr/>
                    </a:p>
                  </a:txBody>
                  <a:tcPr marT="45725" marB="45725" marR="91450" marL="91450"/>
                </a:tc>
                <a:tc>
                  <a:txBody>
                    <a:bodyPr/>
                    <a:lstStyle/>
                    <a:p>
                      <a:pPr indent="0" lvl="0" marL="0" marR="0" rtl="0" algn="l">
                        <a:spcBef>
                          <a:spcPts val="0"/>
                        </a:spcBef>
                        <a:spcAft>
                          <a:spcPts val="0"/>
                        </a:spcAft>
                        <a:buNone/>
                      </a:pPr>
                      <a:r>
                        <a:rPr lang="en-US" sz="1800"/>
                        <a:t>T</a:t>
                      </a:r>
                      <a:endParaRPr/>
                    </a:p>
                  </a:txBody>
                  <a:tcPr marT="45725" marB="45725" marR="91450" marL="91450"/>
                </a:tc>
                <a:tc>
                  <a:txBody>
                    <a:bodyPr/>
                    <a:lstStyle/>
                    <a:p>
                      <a:pPr indent="0" lvl="0" marL="0" marR="0" rtl="0" algn="l">
                        <a:spcBef>
                          <a:spcPts val="0"/>
                        </a:spcBef>
                        <a:spcAft>
                          <a:spcPts val="0"/>
                        </a:spcAft>
                        <a:buNone/>
                      </a:pPr>
                      <a:r>
                        <a:rPr lang="en-US" sz="1800"/>
                        <a:t>F</a:t>
                      </a:r>
                      <a:endParaRPr/>
                    </a:p>
                  </a:txBody>
                  <a:tcPr marT="45725" marB="45725" marR="91450" marL="91450"/>
                </a:tc>
                <a:tc>
                  <a:txBody>
                    <a:bodyPr/>
                    <a:lstStyle/>
                    <a:p>
                      <a:pPr indent="0" lvl="0" marL="0" marR="0" rtl="0" algn="l">
                        <a:spcBef>
                          <a:spcPts val="0"/>
                        </a:spcBef>
                        <a:spcAft>
                          <a:spcPts val="0"/>
                        </a:spcAft>
                        <a:buNone/>
                      </a:pPr>
                      <a:r>
                        <a:rPr lang="en-US" sz="1800"/>
                        <a:t>T</a:t>
                      </a:r>
                      <a:endParaRPr/>
                    </a:p>
                  </a:txBody>
                  <a:tcPr marT="45725" marB="45725" marR="91450" marL="91450"/>
                </a:tc>
                <a:tc>
                  <a:txBody>
                    <a:bodyPr/>
                    <a:lstStyle/>
                    <a:p>
                      <a:pPr indent="0" lvl="0" marL="0" marR="0" rtl="0" algn="l">
                        <a:spcBef>
                          <a:spcPts val="0"/>
                        </a:spcBef>
                        <a:spcAft>
                          <a:spcPts val="0"/>
                        </a:spcAft>
                        <a:buNone/>
                      </a:pPr>
                      <a:r>
                        <a:rPr lang="en-US" sz="1800"/>
                        <a:t>T</a:t>
                      </a:r>
                      <a:endParaRPr/>
                    </a:p>
                  </a:txBody>
                  <a:tcPr marT="45725" marB="45725" marR="91450" marL="91450"/>
                </a:tc>
                <a:tc>
                  <a:txBody>
                    <a:bodyPr/>
                    <a:lstStyle/>
                    <a:p>
                      <a:pPr indent="0" lvl="0" marL="0" marR="0" rtl="0" algn="l">
                        <a:spcBef>
                          <a:spcPts val="0"/>
                        </a:spcBef>
                        <a:spcAft>
                          <a:spcPts val="0"/>
                        </a:spcAft>
                        <a:buNone/>
                      </a:pPr>
                      <a:r>
                        <a:rPr lang="en-US" sz="1800"/>
                        <a:t>F</a:t>
                      </a:r>
                      <a:endParaRPr/>
                    </a:p>
                  </a:txBody>
                  <a:tcPr marT="45725" marB="45725" marR="91450" marL="91450"/>
                </a:tc>
                <a:tc>
                  <a:txBody>
                    <a:bodyPr/>
                    <a:lstStyle/>
                    <a:p>
                      <a:pPr indent="0" lvl="0" marL="0" marR="0" rtl="0" algn="l">
                        <a:spcBef>
                          <a:spcPts val="0"/>
                        </a:spcBef>
                        <a:spcAft>
                          <a:spcPts val="0"/>
                        </a:spcAft>
                        <a:buNone/>
                      </a:pPr>
                      <a:r>
                        <a:rPr lang="en-US" sz="1800"/>
                        <a:t>F</a:t>
                      </a:r>
                      <a:endParaRPr/>
                    </a:p>
                  </a:txBody>
                  <a:tcPr marT="45725" marB="45725" marR="91450" marL="91450"/>
                </a:tc>
              </a:tr>
              <a:tr h="370850">
                <a:tc>
                  <a:txBody>
                    <a:bodyPr/>
                    <a:lstStyle/>
                    <a:p>
                      <a:pPr indent="0" lvl="0" marL="0" marR="0" rtl="0" algn="l">
                        <a:spcBef>
                          <a:spcPts val="0"/>
                        </a:spcBef>
                        <a:spcAft>
                          <a:spcPts val="0"/>
                        </a:spcAft>
                        <a:buNone/>
                      </a:pPr>
                      <a:r>
                        <a:rPr lang="en-US" sz="1800"/>
                        <a:t>F</a:t>
                      </a:r>
                      <a:endParaRPr/>
                    </a:p>
                  </a:txBody>
                  <a:tcPr marT="45725" marB="45725" marR="91450" marL="91450"/>
                </a:tc>
                <a:tc>
                  <a:txBody>
                    <a:bodyPr/>
                    <a:lstStyle/>
                    <a:p>
                      <a:pPr indent="0" lvl="0" marL="0" marR="0" rtl="0" algn="l">
                        <a:spcBef>
                          <a:spcPts val="0"/>
                        </a:spcBef>
                        <a:spcAft>
                          <a:spcPts val="0"/>
                        </a:spcAft>
                        <a:buNone/>
                      </a:pPr>
                      <a:r>
                        <a:rPr lang="en-US" sz="1800"/>
                        <a:t>F</a:t>
                      </a:r>
                      <a:endParaRPr/>
                    </a:p>
                  </a:txBody>
                  <a:tcPr marT="45725" marB="45725" marR="91450" marL="91450"/>
                </a:tc>
                <a:tc>
                  <a:txBody>
                    <a:bodyPr/>
                    <a:lstStyle/>
                    <a:p>
                      <a:pPr indent="0" lvl="0" marL="0" marR="0" rtl="0" algn="l">
                        <a:spcBef>
                          <a:spcPts val="0"/>
                        </a:spcBef>
                        <a:spcAft>
                          <a:spcPts val="0"/>
                        </a:spcAft>
                        <a:buNone/>
                      </a:pPr>
                      <a:r>
                        <a:rPr lang="en-US" sz="1800"/>
                        <a:t>T</a:t>
                      </a:r>
                      <a:endParaRPr/>
                    </a:p>
                  </a:txBody>
                  <a:tcPr marT="45725" marB="45725" marR="91450" marL="91450"/>
                </a:tc>
                <a:tc>
                  <a:txBody>
                    <a:bodyPr/>
                    <a:lstStyle/>
                    <a:p>
                      <a:pPr indent="0" lvl="0" marL="0" marR="0" rtl="0" algn="l">
                        <a:spcBef>
                          <a:spcPts val="0"/>
                        </a:spcBef>
                        <a:spcAft>
                          <a:spcPts val="0"/>
                        </a:spcAft>
                        <a:buNone/>
                      </a:pPr>
                      <a:r>
                        <a:rPr lang="en-US" sz="1800"/>
                        <a:t>T</a:t>
                      </a:r>
                      <a:endParaRPr/>
                    </a:p>
                  </a:txBody>
                  <a:tcPr marT="45725" marB="45725" marR="91450" marL="91450"/>
                </a:tc>
                <a:tc>
                  <a:txBody>
                    <a:bodyPr/>
                    <a:lstStyle/>
                    <a:p>
                      <a:pPr indent="0" lvl="0" marL="0" marR="0" rtl="0" algn="l">
                        <a:spcBef>
                          <a:spcPts val="0"/>
                        </a:spcBef>
                        <a:spcAft>
                          <a:spcPts val="0"/>
                        </a:spcAft>
                        <a:buNone/>
                      </a:pPr>
                      <a:r>
                        <a:rPr lang="en-US" sz="1800"/>
                        <a:t>T</a:t>
                      </a:r>
                      <a:endParaRPr/>
                    </a:p>
                  </a:txBody>
                  <a:tcPr marT="45725" marB="45725" marR="91450" marL="91450"/>
                </a:tc>
                <a:tc>
                  <a:txBody>
                    <a:bodyPr/>
                    <a:lstStyle/>
                    <a:p>
                      <a:pPr indent="0" lvl="0" marL="0" marR="0" rtl="0" algn="l">
                        <a:spcBef>
                          <a:spcPts val="0"/>
                        </a:spcBef>
                        <a:spcAft>
                          <a:spcPts val="0"/>
                        </a:spcAft>
                        <a:buNone/>
                      </a:pPr>
                      <a:r>
                        <a:rPr lang="en-US" sz="1800"/>
                        <a:t>F</a:t>
                      </a:r>
                      <a:endParaRPr/>
                    </a:p>
                  </a:txBody>
                  <a:tcPr marT="45725" marB="45725" marR="91450" marL="91450"/>
                </a:tc>
                <a:tc>
                  <a:txBody>
                    <a:bodyPr/>
                    <a:lstStyle/>
                    <a:p>
                      <a:pPr indent="0" lvl="0" marL="0" marR="0" rtl="0" algn="l">
                        <a:spcBef>
                          <a:spcPts val="0"/>
                        </a:spcBef>
                        <a:spcAft>
                          <a:spcPts val="0"/>
                        </a:spcAft>
                        <a:buNone/>
                      </a:pPr>
                      <a:r>
                        <a:rPr lang="en-US" sz="1800"/>
                        <a:t>T</a:t>
                      </a:r>
                      <a:endParaRPr/>
                    </a:p>
                  </a:txBody>
                  <a:tcPr marT="45725" marB="45725" marR="91450" marL="91450"/>
                </a:tc>
                <a:tc>
                  <a:txBody>
                    <a:bodyPr/>
                    <a:lstStyle/>
                    <a:p>
                      <a:pPr indent="0" lvl="0" marL="0" marR="0" rtl="0" algn="l">
                        <a:spcBef>
                          <a:spcPts val="0"/>
                        </a:spcBef>
                        <a:spcAft>
                          <a:spcPts val="0"/>
                        </a:spcAft>
                        <a:buNone/>
                      </a:pPr>
                      <a:r>
                        <a:rPr lang="en-US" sz="1800"/>
                        <a:t>F</a:t>
                      </a:r>
                      <a:endParaRPr/>
                    </a:p>
                  </a:txBody>
                  <a:tcPr marT="45725" marB="45725" marR="91450" marL="91450"/>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4"/>
          <p:cNvSpPr/>
          <p:nvPr>
            <p:ph type="title"/>
          </p:nvPr>
        </p:nvSpPr>
        <p:spPr>
          <a:xfrm>
            <a:off x="762000" y="762000"/>
            <a:ext cx="7924800" cy="11430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rPr lang="en-US"/>
              <a:t>Truth Tables, 1</a:t>
            </a:r>
            <a:endParaRPr/>
          </a:p>
        </p:txBody>
      </p:sp>
      <p:sp>
        <p:nvSpPr>
          <p:cNvPr id="132" name="Google Shape;132;p4"/>
          <p:cNvSpPr txBox="1"/>
          <p:nvPr>
            <p:ph idx="1" type="body"/>
          </p:nvPr>
        </p:nvSpPr>
        <p:spPr>
          <a:xfrm>
            <a:off x="838200" y="2362200"/>
            <a:ext cx="7693025" cy="372427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100"/>
              <a:buNone/>
            </a:pPr>
            <a:r>
              <a:rPr lang="en-US"/>
              <a:t>Each of the variables has two possible </a:t>
            </a:r>
            <a:r>
              <a:rPr b="1" lang="en-US"/>
              <a:t>truth values</a:t>
            </a:r>
            <a:endParaRPr/>
          </a:p>
          <a:p>
            <a:pPr indent="-457200" lvl="0" marL="457200" rtl="0" algn="l">
              <a:spcBef>
                <a:spcPts val="480"/>
              </a:spcBef>
              <a:spcAft>
                <a:spcPts val="0"/>
              </a:spcAft>
              <a:buSzPts val="1800"/>
              <a:buFont typeface="Arial"/>
              <a:buChar char="•"/>
            </a:pPr>
            <a:r>
              <a:rPr lang="en-US" sz="2400"/>
              <a:t>It could either be true or it could be false</a:t>
            </a:r>
            <a:endParaRPr/>
          </a:p>
          <a:p>
            <a:pPr indent="0" lvl="0" marL="0" rtl="0" algn="l">
              <a:spcBef>
                <a:spcPts val="200"/>
              </a:spcBef>
              <a:spcAft>
                <a:spcPts val="0"/>
              </a:spcAft>
              <a:buSzPts val="750"/>
              <a:buNone/>
            </a:pPr>
            <a:r>
              <a:t/>
            </a:r>
            <a:endParaRPr sz="1000"/>
          </a:p>
          <a:p>
            <a:pPr indent="0" lvl="0" marL="0" rtl="0" algn="l">
              <a:spcBef>
                <a:spcPts val="560"/>
              </a:spcBef>
              <a:spcAft>
                <a:spcPts val="0"/>
              </a:spcAft>
              <a:buSzPts val="2100"/>
              <a:buNone/>
            </a:pPr>
            <a:r>
              <a:rPr lang="en-US"/>
              <a:t>Truth tables allow you to evaluate statements and arguments without knowing truth values by representing all possible truth value combinations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40"/>
          <p:cNvSpPr/>
          <p:nvPr>
            <p:ph type="title"/>
          </p:nvPr>
        </p:nvSpPr>
        <p:spPr>
          <a:xfrm>
            <a:off x="762000" y="762000"/>
            <a:ext cx="7924800" cy="11430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rPr lang="en-US"/>
              <a:t>Three-Variable Argument Involving a Conditional</a:t>
            </a:r>
            <a:endParaRPr/>
          </a:p>
        </p:txBody>
      </p:sp>
      <p:sp>
        <p:nvSpPr>
          <p:cNvPr id="376" name="Google Shape;376;p40"/>
          <p:cNvSpPr txBox="1"/>
          <p:nvPr>
            <p:ph idx="1" type="body"/>
          </p:nvPr>
        </p:nvSpPr>
        <p:spPr>
          <a:xfrm>
            <a:off x="838200" y="2362200"/>
            <a:ext cx="7693025" cy="372427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100"/>
              <a:buNone/>
            </a:pPr>
            <a:r>
              <a:rPr lang="en-US"/>
              <a:t>Argument</a:t>
            </a:r>
            <a:endParaRPr/>
          </a:p>
          <a:p>
            <a:pPr indent="-457200" lvl="0" marL="457200" rtl="0" algn="l">
              <a:spcBef>
                <a:spcPts val="300"/>
              </a:spcBef>
              <a:spcAft>
                <a:spcPts val="0"/>
              </a:spcAft>
              <a:buSzPts val="1800"/>
              <a:buFont typeface="Arial"/>
              <a:buChar char="•"/>
            </a:pPr>
            <a:r>
              <a:rPr lang="en-US" sz="2400"/>
              <a:t>~(p🡪q)</a:t>
            </a:r>
            <a:endParaRPr/>
          </a:p>
          <a:p>
            <a:pPr indent="-457200" lvl="0" marL="457200" rtl="0" algn="l">
              <a:spcBef>
                <a:spcPts val="300"/>
              </a:spcBef>
              <a:spcAft>
                <a:spcPts val="0"/>
              </a:spcAft>
              <a:buSzPts val="1800"/>
              <a:buFont typeface="Arial"/>
              <a:buChar char="•"/>
            </a:pPr>
            <a:r>
              <a:rPr lang="en-US" sz="2400"/>
              <a:t>q v r</a:t>
            </a:r>
            <a:endParaRPr/>
          </a:p>
          <a:p>
            <a:pPr indent="-457200" lvl="0" marL="457200" rtl="0" algn="l">
              <a:spcBef>
                <a:spcPts val="300"/>
              </a:spcBef>
              <a:spcAft>
                <a:spcPts val="0"/>
              </a:spcAft>
              <a:buSzPts val="1800"/>
              <a:buFont typeface="Arial"/>
              <a:buChar char="•"/>
            </a:pPr>
            <a:r>
              <a:rPr lang="en-US" sz="2400"/>
              <a:t>∴ q🡪p</a:t>
            </a:r>
            <a:endParaRPr/>
          </a:p>
          <a:p>
            <a:pPr indent="0" lvl="0" marL="0" rtl="0" algn="l">
              <a:spcBef>
                <a:spcPts val="300"/>
              </a:spcBef>
              <a:spcAft>
                <a:spcPts val="0"/>
              </a:spcAft>
              <a:buSzPts val="750"/>
              <a:buNone/>
            </a:pPr>
            <a:r>
              <a:t/>
            </a:r>
            <a:endParaRPr sz="1000"/>
          </a:p>
          <a:p>
            <a:pPr indent="0" lvl="0" marL="0" rtl="0" algn="l">
              <a:spcBef>
                <a:spcPts val="300"/>
              </a:spcBef>
              <a:spcAft>
                <a:spcPts val="0"/>
              </a:spcAft>
              <a:buSzPts val="2100"/>
              <a:buNone/>
            </a:pPr>
            <a:r>
              <a:rPr lang="en-US"/>
              <a:t>This is a valid </a:t>
            </a:r>
            <a:br>
              <a:rPr lang="en-US"/>
            </a:br>
            <a:r>
              <a:rPr lang="en-US"/>
              <a:t>argument as the </a:t>
            </a:r>
            <a:br>
              <a:rPr lang="en-US"/>
            </a:br>
            <a:r>
              <a:rPr lang="en-US"/>
              <a:t>highlighted row is </a:t>
            </a:r>
            <a:br>
              <a:rPr lang="en-US"/>
            </a:br>
            <a:r>
              <a:rPr lang="en-US"/>
              <a:t>the only row that </a:t>
            </a:r>
            <a:br>
              <a:rPr lang="en-US"/>
            </a:br>
            <a:r>
              <a:rPr lang="en-US"/>
              <a:t>has true premises and a true conclusion</a:t>
            </a:r>
            <a:endParaRPr/>
          </a:p>
        </p:txBody>
      </p:sp>
      <p:graphicFrame>
        <p:nvGraphicFramePr>
          <p:cNvPr id="377" name="Google Shape;377;p40"/>
          <p:cNvGraphicFramePr/>
          <p:nvPr/>
        </p:nvGraphicFramePr>
        <p:xfrm>
          <a:off x="3685674" y="2657032"/>
          <a:ext cx="3000000" cy="3000000"/>
        </p:xfrm>
        <a:graphic>
          <a:graphicData uri="http://schemas.openxmlformats.org/drawingml/2006/table">
            <a:tbl>
              <a:tblPr bandRow="1" firstRow="1">
                <a:noFill/>
                <a:tableStyleId>{B147D857-545D-4D97-AEB9-B67025C2B9C7}</a:tableStyleId>
              </a:tblPr>
              <a:tblGrid>
                <a:gridCol w="457200"/>
                <a:gridCol w="457200"/>
                <a:gridCol w="457200"/>
                <a:gridCol w="762000"/>
                <a:gridCol w="1143000"/>
                <a:gridCol w="914400"/>
                <a:gridCol w="1066800"/>
              </a:tblGrid>
              <a:tr h="370850">
                <a:tc>
                  <a:txBody>
                    <a:bodyPr/>
                    <a:lstStyle/>
                    <a:p>
                      <a:pPr indent="0" lvl="0" marL="0" marR="0" rtl="0" algn="l">
                        <a:spcBef>
                          <a:spcPts val="0"/>
                        </a:spcBef>
                        <a:spcAft>
                          <a:spcPts val="0"/>
                        </a:spcAft>
                        <a:buNone/>
                      </a:pPr>
                      <a:r>
                        <a:rPr lang="en-US" sz="1800"/>
                        <a:t>p</a:t>
                      </a:r>
                      <a:endParaRPr/>
                    </a:p>
                  </a:txBody>
                  <a:tcPr marT="45725" marB="45725" marR="91450" marL="91450"/>
                </a:tc>
                <a:tc>
                  <a:txBody>
                    <a:bodyPr/>
                    <a:lstStyle/>
                    <a:p>
                      <a:pPr indent="0" lvl="0" marL="0" marR="0" rtl="0" algn="l">
                        <a:spcBef>
                          <a:spcPts val="0"/>
                        </a:spcBef>
                        <a:spcAft>
                          <a:spcPts val="0"/>
                        </a:spcAft>
                        <a:buNone/>
                      </a:pPr>
                      <a:r>
                        <a:rPr lang="en-US" sz="1800"/>
                        <a:t>q</a:t>
                      </a:r>
                      <a:endParaRPr/>
                    </a:p>
                  </a:txBody>
                  <a:tcPr marT="45725" marB="45725" marR="91450" marL="91450"/>
                </a:tc>
                <a:tc>
                  <a:txBody>
                    <a:bodyPr/>
                    <a:lstStyle/>
                    <a:p>
                      <a:pPr indent="0" lvl="0" marL="0" marR="0" rtl="0" algn="l">
                        <a:spcBef>
                          <a:spcPts val="0"/>
                        </a:spcBef>
                        <a:spcAft>
                          <a:spcPts val="0"/>
                        </a:spcAft>
                        <a:buNone/>
                      </a:pPr>
                      <a:r>
                        <a:rPr lang="en-US" sz="1800"/>
                        <a:t>r</a:t>
                      </a:r>
                      <a:endParaRPr/>
                    </a:p>
                  </a:txBody>
                  <a:tcPr marT="45725" marB="45725" marR="91450" marL="91450"/>
                </a:tc>
                <a:tc>
                  <a:txBody>
                    <a:bodyPr/>
                    <a:lstStyle/>
                    <a:p>
                      <a:pPr indent="0" lvl="0" marL="0" marR="0" rtl="0" algn="l">
                        <a:spcBef>
                          <a:spcPts val="0"/>
                        </a:spcBef>
                        <a:spcAft>
                          <a:spcPts val="0"/>
                        </a:spcAft>
                        <a:buNone/>
                      </a:pPr>
                      <a:r>
                        <a:rPr lang="en-US" sz="1800"/>
                        <a:t>p🡪q</a:t>
                      </a:r>
                      <a:endParaRPr sz="1800"/>
                    </a:p>
                  </a:txBody>
                  <a:tcPr marT="45725" marB="45725" marR="91450" marL="91450"/>
                </a:tc>
                <a:tc>
                  <a:txBody>
                    <a:bodyPr/>
                    <a:lstStyle/>
                    <a:p>
                      <a:pPr indent="0" lvl="0" marL="0" marR="0" rtl="0" algn="l">
                        <a:spcBef>
                          <a:spcPts val="0"/>
                        </a:spcBef>
                        <a:spcAft>
                          <a:spcPts val="0"/>
                        </a:spcAft>
                        <a:buNone/>
                      </a:pPr>
                      <a:r>
                        <a:rPr lang="en-US" sz="1800"/>
                        <a:t>~(p🡪q)*</a:t>
                      </a:r>
                      <a:endParaRPr sz="1800"/>
                    </a:p>
                  </a:txBody>
                  <a:tcPr marT="45725" marB="45725" marR="91450" marL="91450"/>
                </a:tc>
                <a:tc>
                  <a:txBody>
                    <a:bodyPr/>
                    <a:lstStyle/>
                    <a:p>
                      <a:pPr indent="0" lvl="0" marL="0" marR="0" rtl="0" algn="l">
                        <a:spcBef>
                          <a:spcPts val="0"/>
                        </a:spcBef>
                        <a:spcAft>
                          <a:spcPts val="0"/>
                        </a:spcAft>
                        <a:buNone/>
                      </a:pPr>
                      <a:r>
                        <a:rPr lang="en-US" sz="1800"/>
                        <a:t>q v r*</a:t>
                      </a:r>
                      <a:endParaRPr/>
                    </a:p>
                  </a:txBody>
                  <a:tcPr marT="45725" marB="45725" marR="91450" marL="91450"/>
                </a:tc>
                <a:tc>
                  <a:txBody>
                    <a:bodyPr/>
                    <a:lstStyle/>
                    <a:p>
                      <a:pPr indent="0" lvl="0" marL="0" marR="0" rtl="0" algn="l">
                        <a:spcBef>
                          <a:spcPts val="0"/>
                        </a:spcBef>
                        <a:spcAft>
                          <a:spcPts val="0"/>
                        </a:spcAft>
                        <a:buNone/>
                      </a:pPr>
                      <a:r>
                        <a:rPr lang="en-US" sz="1800"/>
                        <a:t>q🡪p</a:t>
                      </a:r>
                      <a:r>
                        <a:rPr i="1" lang="en-US" sz="1800"/>
                        <a:t>C</a:t>
                      </a:r>
                      <a:endParaRPr i="1" sz="1800"/>
                    </a:p>
                  </a:txBody>
                  <a:tcPr marT="45725" marB="45725" marR="91450" marL="91450"/>
                </a:tc>
              </a:tr>
              <a:tr h="370850">
                <a:tc>
                  <a:txBody>
                    <a:bodyPr/>
                    <a:lstStyle/>
                    <a:p>
                      <a:pPr indent="0" lvl="0" marL="0" marR="0" rtl="0" algn="l">
                        <a:spcBef>
                          <a:spcPts val="0"/>
                        </a:spcBef>
                        <a:spcAft>
                          <a:spcPts val="0"/>
                        </a:spcAft>
                        <a:buNone/>
                      </a:pPr>
                      <a:r>
                        <a:rPr lang="en-US" sz="1800"/>
                        <a:t>T</a:t>
                      </a:r>
                      <a:endParaRPr/>
                    </a:p>
                  </a:txBody>
                  <a:tcPr marT="45725" marB="45725" marR="91450" marL="91450"/>
                </a:tc>
                <a:tc>
                  <a:txBody>
                    <a:bodyPr/>
                    <a:lstStyle/>
                    <a:p>
                      <a:pPr indent="0" lvl="0" marL="0" marR="0" rtl="0" algn="l">
                        <a:spcBef>
                          <a:spcPts val="0"/>
                        </a:spcBef>
                        <a:spcAft>
                          <a:spcPts val="0"/>
                        </a:spcAft>
                        <a:buNone/>
                      </a:pPr>
                      <a:r>
                        <a:rPr lang="en-US" sz="1800"/>
                        <a:t>T</a:t>
                      </a:r>
                      <a:endParaRPr/>
                    </a:p>
                  </a:txBody>
                  <a:tcPr marT="45725" marB="45725" marR="91450" marL="91450"/>
                </a:tc>
                <a:tc>
                  <a:txBody>
                    <a:bodyPr/>
                    <a:lstStyle/>
                    <a:p>
                      <a:pPr indent="0" lvl="0" marL="0" marR="0" rtl="0" algn="l">
                        <a:spcBef>
                          <a:spcPts val="0"/>
                        </a:spcBef>
                        <a:spcAft>
                          <a:spcPts val="0"/>
                        </a:spcAft>
                        <a:buNone/>
                      </a:pPr>
                      <a:r>
                        <a:rPr lang="en-US" sz="1800"/>
                        <a:t>T</a:t>
                      </a:r>
                      <a:endParaRPr/>
                    </a:p>
                  </a:txBody>
                  <a:tcPr marT="45725" marB="45725" marR="91450" marL="91450"/>
                </a:tc>
                <a:tc>
                  <a:txBody>
                    <a:bodyPr/>
                    <a:lstStyle/>
                    <a:p>
                      <a:pPr indent="0" lvl="0" marL="0" marR="0" rtl="0" algn="l">
                        <a:spcBef>
                          <a:spcPts val="0"/>
                        </a:spcBef>
                        <a:spcAft>
                          <a:spcPts val="0"/>
                        </a:spcAft>
                        <a:buNone/>
                      </a:pPr>
                      <a:r>
                        <a:rPr lang="en-US" sz="1800"/>
                        <a:t>T</a:t>
                      </a:r>
                      <a:endParaRPr/>
                    </a:p>
                  </a:txBody>
                  <a:tcPr marT="45725" marB="45725" marR="91450" marL="91450"/>
                </a:tc>
                <a:tc>
                  <a:txBody>
                    <a:bodyPr/>
                    <a:lstStyle/>
                    <a:p>
                      <a:pPr indent="0" lvl="0" marL="0" marR="0" rtl="0" algn="l">
                        <a:spcBef>
                          <a:spcPts val="0"/>
                        </a:spcBef>
                        <a:spcAft>
                          <a:spcPts val="0"/>
                        </a:spcAft>
                        <a:buNone/>
                      </a:pPr>
                      <a:r>
                        <a:rPr lang="en-US" sz="1800"/>
                        <a:t>F</a:t>
                      </a:r>
                      <a:endParaRPr/>
                    </a:p>
                  </a:txBody>
                  <a:tcPr marT="45725" marB="45725" marR="91450" marL="91450"/>
                </a:tc>
                <a:tc>
                  <a:txBody>
                    <a:bodyPr/>
                    <a:lstStyle/>
                    <a:p>
                      <a:pPr indent="0" lvl="0" marL="0" marR="0" rtl="0" algn="l">
                        <a:spcBef>
                          <a:spcPts val="0"/>
                        </a:spcBef>
                        <a:spcAft>
                          <a:spcPts val="0"/>
                        </a:spcAft>
                        <a:buNone/>
                      </a:pPr>
                      <a:r>
                        <a:rPr lang="en-US" sz="1800"/>
                        <a:t>T</a:t>
                      </a:r>
                      <a:endParaRPr/>
                    </a:p>
                  </a:txBody>
                  <a:tcPr marT="45725" marB="45725" marR="91450" marL="91450"/>
                </a:tc>
                <a:tc>
                  <a:txBody>
                    <a:bodyPr/>
                    <a:lstStyle/>
                    <a:p>
                      <a:pPr indent="0" lvl="0" marL="0" marR="0" rtl="0" algn="l">
                        <a:spcBef>
                          <a:spcPts val="0"/>
                        </a:spcBef>
                        <a:spcAft>
                          <a:spcPts val="0"/>
                        </a:spcAft>
                        <a:buNone/>
                      </a:pPr>
                      <a:r>
                        <a:rPr i="0" lang="en-US" sz="1800"/>
                        <a:t>T</a:t>
                      </a:r>
                      <a:endParaRPr/>
                    </a:p>
                  </a:txBody>
                  <a:tcPr marT="45725" marB="45725" marR="91450" marL="91450"/>
                </a:tc>
              </a:tr>
              <a:tr h="370850">
                <a:tc>
                  <a:txBody>
                    <a:bodyPr/>
                    <a:lstStyle/>
                    <a:p>
                      <a:pPr indent="0" lvl="0" marL="0" marR="0" rtl="0" algn="l">
                        <a:spcBef>
                          <a:spcPts val="0"/>
                        </a:spcBef>
                        <a:spcAft>
                          <a:spcPts val="0"/>
                        </a:spcAft>
                        <a:buNone/>
                      </a:pPr>
                      <a:r>
                        <a:rPr lang="en-US" sz="1800"/>
                        <a:t>T</a:t>
                      </a:r>
                      <a:endParaRPr/>
                    </a:p>
                  </a:txBody>
                  <a:tcPr marT="45725" marB="45725" marR="91450" marL="91450"/>
                </a:tc>
                <a:tc>
                  <a:txBody>
                    <a:bodyPr/>
                    <a:lstStyle/>
                    <a:p>
                      <a:pPr indent="0" lvl="0" marL="0" marR="0" rtl="0" algn="l">
                        <a:spcBef>
                          <a:spcPts val="0"/>
                        </a:spcBef>
                        <a:spcAft>
                          <a:spcPts val="0"/>
                        </a:spcAft>
                        <a:buNone/>
                      </a:pPr>
                      <a:r>
                        <a:rPr lang="en-US" sz="1800"/>
                        <a:t>T</a:t>
                      </a:r>
                      <a:endParaRPr/>
                    </a:p>
                  </a:txBody>
                  <a:tcPr marT="45725" marB="45725" marR="91450" marL="91450"/>
                </a:tc>
                <a:tc>
                  <a:txBody>
                    <a:bodyPr/>
                    <a:lstStyle/>
                    <a:p>
                      <a:pPr indent="0" lvl="0" marL="0" marR="0" rtl="0" algn="l">
                        <a:spcBef>
                          <a:spcPts val="0"/>
                        </a:spcBef>
                        <a:spcAft>
                          <a:spcPts val="0"/>
                        </a:spcAft>
                        <a:buNone/>
                      </a:pPr>
                      <a:r>
                        <a:rPr lang="en-US" sz="1800"/>
                        <a:t>F</a:t>
                      </a:r>
                      <a:endParaRPr/>
                    </a:p>
                  </a:txBody>
                  <a:tcPr marT="45725" marB="45725" marR="91450" marL="91450"/>
                </a:tc>
                <a:tc>
                  <a:txBody>
                    <a:bodyPr/>
                    <a:lstStyle/>
                    <a:p>
                      <a:pPr indent="0" lvl="0" marL="0" marR="0" rtl="0" algn="l">
                        <a:spcBef>
                          <a:spcPts val="0"/>
                        </a:spcBef>
                        <a:spcAft>
                          <a:spcPts val="0"/>
                        </a:spcAft>
                        <a:buNone/>
                      </a:pPr>
                      <a:r>
                        <a:rPr lang="en-US" sz="1800"/>
                        <a:t>T</a:t>
                      </a:r>
                      <a:endParaRPr/>
                    </a:p>
                  </a:txBody>
                  <a:tcPr marT="45725" marB="45725" marR="91450" marL="91450"/>
                </a:tc>
                <a:tc>
                  <a:txBody>
                    <a:bodyPr/>
                    <a:lstStyle/>
                    <a:p>
                      <a:pPr indent="0" lvl="0" marL="0" marR="0" rtl="0" algn="l">
                        <a:spcBef>
                          <a:spcPts val="0"/>
                        </a:spcBef>
                        <a:spcAft>
                          <a:spcPts val="0"/>
                        </a:spcAft>
                        <a:buNone/>
                      </a:pPr>
                      <a:r>
                        <a:rPr lang="en-US" sz="1800"/>
                        <a:t>F</a:t>
                      </a:r>
                      <a:endParaRPr/>
                    </a:p>
                  </a:txBody>
                  <a:tcPr marT="45725" marB="45725" marR="91450" marL="91450"/>
                </a:tc>
                <a:tc>
                  <a:txBody>
                    <a:bodyPr/>
                    <a:lstStyle/>
                    <a:p>
                      <a:pPr indent="0" lvl="0" marL="0" marR="0" rtl="0" algn="l">
                        <a:spcBef>
                          <a:spcPts val="0"/>
                        </a:spcBef>
                        <a:spcAft>
                          <a:spcPts val="0"/>
                        </a:spcAft>
                        <a:buNone/>
                      </a:pPr>
                      <a:r>
                        <a:rPr lang="en-US" sz="1800"/>
                        <a:t>T</a:t>
                      </a:r>
                      <a:endParaRPr/>
                    </a:p>
                  </a:txBody>
                  <a:tcPr marT="45725" marB="45725" marR="91450" marL="91450"/>
                </a:tc>
                <a:tc>
                  <a:txBody>
                    <a:bodyPr/>
                    <a:lstStyle/>
                    <a:p>
                      <a:pPr indent="0" lvl="0" marL="0" marR="0" rtl="0" algn="l">
                        <a:spcBef>
                          <a:spcPts val="0"/>
                        </a:spcBef>
                        <a:spcAft>
                          <a:spcPts val="0"/>
                        </a:spcAft>
                        <a:buNone/>
                      </a:pPr>
                      <a:r>
                        <a:rPr i="0" lang="en-US" sz="1800"/>
                        <a:t>T</a:t>
                      </a:r>
                      <a:endParaRPr/>
                    </a:p>
                  </a:txBody>
                  <a:tcPr marT="45725" marB="45725" marR="91450" marL="91450"/>
                </a:tc>
              </a:tr>
              <a:tr h="370850">
                <a:tc>
                  <a:txBody>
                    <a:bodyPr/>
                    <a:lstStyle/>
                    <a:p>
                      <a:pPr indent="0" lvl="0" marL="0" marR="0" rtl="0" algn="l">
                        <a:spcBef>
                          <a:spcPts val="0"/>
                        </a:spcBef>
                        <a:spcAft>
                          <a:spcPts val="0"/>
                        </a:spcAft>
                        <a:buNone/>
                      </a:pPr>
                      <a:r>
                        <a:rPr lang="en-US" sz="1800"/>
                        <a:t>T</a:t>
                      </a:r>
                      <a:endParaRPr/>
                    </a:p>
                  </a:txBody>
                  <a:tcPr marT="45725" marB="45725" marR="91450" marL="91450"/>
                </a:tc>
                <a:tc>
                  <a:txBody>
                    <a:bodyPr/>
                    <a:lstStyle/>
                    <a:p>
                      <a:pPr indent="0" lvl="0" marL="0" marR="0" rtl="0" algn="l">
                        <a:spcBef>
                          <a:spcPts val="0"/>
                        </a:spcBef>
                        <a:spcAft>
                          <a:spcPts val="0"/>
                        </a:spcAft>
                        <a:buNone/>
                      </a:pPr>
                      <a:r>
                        <a:rPr lang="en-US" sz="1800"/>
                        <a:t>F</a:t>
                      </a:r>
                      <a:endParaRPr/>
                    </a:p>
                  </a:txBody>
                  <a:tcPr marT="45725" marB="45725" marR="91450" marL="91450"/>
                </a:tc>
                <a:tc>
                  <a:txBody>
                    <a:bodyPr/>
                    <a:lstStyle/>
                    <a:p>
                      <a:pPr indent="0" lvl="0" marL="0" marR="0" rtl="0" algn="l">
                        <a:spcBef>
                          <a:spcPts val="0"/>
                        </a:spcBef>
                        <a:spcAft>
                          <a:spcPts val="0"/>
                        </a:spcAft>
                        <a:buNone/>
                      </a:pPr>
                      <a:r>
                        <a:rPr lang="en-US" sz="1800"/>
                        <a:t>T</a:t>
                      </a:r>
                      <a:endParaRPr/>
                    </a:p>
                  </a:txBody>
                  <a:tcPr marT="45725" marB="45725" marR="91450" marL="91450"/>
                </a:tc>
                <a:tc>
                  <a:txBody>
                    <a:bodyPr/>
                    <a:lstStyle/>
                    <a:p>
                      <a:pPr indent="0" lvl="0" marL="0" marR="0" rtl="0" algn="l">
                        <a:spcBef>
                          <a:spcPts val="0"/>
                        </a:spcBef>
                        <a:spcAft>
                          <a:spcPts val="0"/>
                        </a:spcAft>
                        <a:buNone/>
                      </a:pPr>
                      <a:r>
                        <a:rPr lang="en-US" sz="1800"/>
                        <a:t>F</a:t>
                      </a:r>
                      <a:endParaRPr/>
                    </a:p>
                  </a:txBody>
                  <a:tcPr marT="45725" marB="45725" marR="91450" marL="91450"/>
                </a:tc>
                <a:tc>
                  <a:txBody>
                    <a:bodyPr/>
                    <a:lstStyle/>
                    <a:p>
                      <a:pPr indent="0" lvl="0" marL="0" marR="0" rtl="0" algn="l">
                        <a:spcBef>
                          <a:spcPts val="0"/>
                        </a:spcBef>
                        <a:spcAft>
                          <a:spcPts val="0"/>
                        </a:spcAft>
                        <a:buNone/>
                      </a:pPr>
                      <a:r>
                        <a:rPr lang="en-US" sz="1800"/>
                        <a:t>T</a:t>
                      </a:r>
                      <a:endParaRPr/>
                    </a:p>
                  </a:txBody>
                  <a:tcPr marT="45725" marB="45725" marR="91450" marL="91450"/>
                </a:tc>
                <a:tc>
                  <a:txBody>
                    <a:bodyPr/>
                    <a:lstStyle/>
                    <a:p>
                      <a:pPr indent="0" lvl="0" marL="0" marR="0" rtl="0" algn="l">
                        <a:spcBef>
                          <a:spcPts val="0"/>
                        </a:spcBef>
                        <a:spcAft>
                          <a:spcPts val="0"/>
                        </a:spcAft>
                        <a:buNone/>
                      </a:pPr>
                      <a:r>
                        <a:rPr lang="en-US" sz="1800"/>
                        <a:t>T</a:t>
                      </a:r>
                      <a:endParaRPr/>
                    </a:p>
                  </a:txBody>
                  <a:tcPr marT="45725" marB="45725" marR="91450" marL="91450"/>
                </a:tc>
                <a:tc>
                  <a:txBody>
                    <a:bodyPr/>
                    <a:lstStyle/>
                    <a:p>
                      <a:pPr indent="0" lvl="0" marL="0" marR="0" rtl="0" algn="l">
                        <a:spcBef>
                          <a:spcPts val="0"/>
                        </a:spcBef>
                        <a:spcAft>
                          <a:spcPts val="0"/>
                        </a:spcAft>
                        <a:buNone/>
                      </a:pPr>
                      <a:r>
                        <a:rPr i="0" lang="en-US" sz="1800"/>
                        <a:t>T</a:t>
                      </a:r>
                      <a:endParaRPr/>
                    </a:p>
                  </a:txBody>
                  <a:tcPr marT="45725" marB="45725" marR="91450" marL="91450"/>
                </a:tc>
              </a:tr>
              <a:tr h="370850">
                <a:tc>
                  <a:txBody>
                    <a:bodyPr/>
                    <a:lstStyle/>
                    <a:p>
                      <a:pPr indent="0" lvl="0" marL="0" marR="0" rtl="0" algn="l">
                        <a:spcBef>
                          <a:spcPts val="0"/>
                        </a:spcBef>
                        <a:spcAft>
                          <a:spcPts val="0"/>
                        </a:spcAft>
                        <a:buNone/>
                      </a:pPr>
                      <a:r>
                        <a:rPr lang="en-US" sz="1800"/>
                        <a:t>T</a:t>
                      </a:r>
                      <a:endParaRPr/>
                    </a:p>
                  </a:txBody>
                  <a:tcPr marT="45725" marB="45725" marR="91450" marL="91450"/>
                </a:tc>
                <a:tc>
                  <a:txBody>
                    <a:bodyPr/>
                    <a:lstStyle/>
                    <a:p>
                      <a:pPr indent="0" lvl="0" marL="0" marR="0" rtl="0" algn="l">
                        <a:spcBef>
                          <a:spcPts val="0"/>
                        </a:spcBef>
                        <a:spcAft>
                          <a:spcPts val="0"/>
                        </a:spcAft>
                        <a:buNone/>
                      </a:pPr>
                      <a:r>
                        <a:rPr lang="en-US" sz="1800"/>
                        <a:t>F</a:t>
                      </a:r>
                      <a:endParaRPr/>
                    </a:p>
                  </a:txBody>
                  <a:tcPr marT="45725" marB="45725" marR="91450" marL="91450"/>
                </a:tc>
                <a:tc>
                  <a:txBody>
                    <a:bodyPr/>
                    <a:lstStyle/>
                    <a:p>
                      <a:pPr indent="0" lvl="0" marL="0" marR="0" rtl="0" algn="l">
                        <a:spcBef>
                          <a:spcPts val="0"/>
                        </a:spcBef>
                        <a:spcAft>
                          <a:spcPts val="0"/>
                        </a:spcAft>
                        <a:buNone/>
                      </a:pPr>
                      <a:r>
                        <a:rPr lang="en-US" sz="1800"/>
                        <a:t>F</a:t>
                      </a:r>
                      <a:endParaRPr/>
                    </a:p>
                  </a:txBody>
                  <a:tcPr marT="45725" marB="45725" marR="91450" marL="91450"/>
                </a:tc>
                <a:tc>
                  <a:txBody>
                    <a:bodyPr/>
                    <a:lstStyle/>
                    <a:p>
                      <a:pPr indent="0" lvl="0" marL="0" marR="0" rtl="0" algn="l">
                        <a:spcBef>
                          <a:spcPts val="0"/>
                        </a:spcBef>
                        <a:spcAft>
                          <a:spcPts val="0"/>
                        </a:spcAft>
                        <a:buNone/>
                      </a:pPr>
                      <a:r>
                        <a:rPr lang="en-US" sz="1800"/>
                        <a:t>F</a:t>
                      </a:r>
                      <a:endParaRPr/>
                    </a:p>
                  </a:txBody>
                  <a:tcPr marT="45725" marB="45725" marR="91450" marL="91450"/>
                </a:tc>
                <a:tc>
                  <a:txBody>
                    <a:bodyPr/>
                    <a:lstStyle/>
                    <a:p>
                      <a:pPr indent="0" lvl="0" marL="0" marR="0" rtl="0" algn="l">
                        <a:spcBef>
                          <a:spcPts val="0"/>
                        </a:spcBef>
                        <a:spcAft>
                          <a:spcPts val="0"/>
                        </a:spcAft>
                        <a:buNone/>
                      </a:pPr>
                      <a:r>
                        <a:rPr lang="en-US" sz="1800"/>
                        <a:t>T</a:t>
                      </a:r>
                      <a:endParaRPr/>
                    </a:p>
                  </a:txBody>
                  <a:tcPr marT="45725" marB="45725" marR="91450" marL="91450"/>
                </a:tc>
                <a:tc>
                  <a:txBody>
                    <a:bodyPr/>
                    <a:lstStyle/>
                    <a:p>
                      <a:pPr indent="0" lvl="0" marL="0" marR="0" rtl="0" algn="l">
                        <a:spcBef>
                          <a:spcPts val="0"/>
                        </a:spcBef>
                        <a:spcAft>
                          <a:spcPts val="0"/>
                        </a:spcAft>
                        <a:buNone/>
                      </a:pPr>
                      <a:r>
                        <a:rPr lang="en-US" sz="1800"/>
                        <a:t>F</a:t>
                      </a:r>
                      <a:endParaRPr/>
                    </a:p>
                  </a:txBody>
                  <a:tcPr marT="45725" marB="45725" marR="91450" marL="91450"/>
                </a:tc>
                <a:tc>
                  <a:txBody>
                    <a:bodyPr/>
                    <a:lstStyle/>
                    <a:p>
                      <a:pPr indent="0" lvl="0" marL="0" marR="0" rtl="0" algn="l">
                        <a:spcBef>
                          <a:spcPts val="0"/>
                        </a:spcBef>
                        <a:spcAft>
                          <a:spcPts val="0"/>
                        </a:spcAft>
                        <a:buNone/>
                      </a:pPr>
                      <a:r>
                        <a:rPr i="0" lang="en-US" sz="1800"/>
                        <a:t>T</a:t>
                      </a:r>
                      <a:endParaRPr/>
                    </a:p>
                  </a:txBody>
                  <a:tcPr marT="45725" marB="45725" marR="91450" marL="91450"/>
                </a:tc>
              </a:tr>
              <a:tr h="370850">
                <a:tc>
                  <a:txBody>
                    <a:bodyPr/>
                    <a:lstStyle/>
                    <a:p>
                      <a:pPr indent="0" lvl="0" marL="0" marR="0" rtl="0" algn="l">
                        <a:spcBef>
                          <a:spcPts val="0"/>
                        </a:spcBef>
                        <a:spcAft>
                          <a:spcPts val="0"/>
                        </a:spcAft>
                        <a:buNone/>
                      </a:pPr>
                      <a:r>
                        <a:rPr lang="en-US" sz="1800"/>
                        <a:t>F</a:t>
                      </a:r>
                      <a:endParaRPr/>
                    </a:p>
                  </a:txBody>
                  <a:tcPr marT="45725" marB="45725" marR="91450" marL="91450"/>
                </a:tc>
                <a:tc>
                  <a:txBody>
                    <a:bodyPr/>
                    <a:lstStyle/>
                    <a:p>
                      <a:pPr indent="0" lvl="0" marL="0" marR="0" rtl="0" algn="l">
                        <a:spcBef>
                          <a:spcPts val="0"/>
                        </a:spcBef>
                        <a:spcAft>
                          <a:spcPts val="0"/>
                        </a:spcAft>
                        <a:buNone/>
                      </a:pPr>
                      <a:r>
                        <a:rPr lang="en-US" sz="1800"/>
                        <a:t>T</a:t>
                      </a:r>
                      <a:endParaRPr/>
                    </a:p>
                  </a:txBody>
                  <a:tcPr marT="45725" marB="45725" marR="91450" marL="91450"/>
                </a:tc>
                <a:tc>
                  <a:txBody>
                    <a:bodyPr/>
                    <a:lstStyle/>
                    <a:p>
                      <a:pPr indent="0" lvl="0" marL="0" marR="0" rtl="0" algn="l">
                        <a:spcBef>
                          <a:spcPts val="0"/>
                        </a:spcBef>
                        <a:spcAft>
                          <a:spcPts val="0"/>
                        </a:spcAft>
                        <a:buNone/>
                      </a:pPr>
                      <a:r>
                        <a:rPr lang="en-US" sz="1800"/>
                        <a:t>T</a:t>
                      </a:r>
                      <a:endParaRPr/>
                    </a:p>
                  </a:txBody>
                  <a:tcPr marT="45725" marB="45725" marR="91450" marL="91450"/>
                </a:tc>
                <a:tc>
                  <a:txBody>
                    <a:bodyPr/>
                    <a:lstStyle/>
                    <a:p>
                      <a:pPr indent="0" lvl="0" marL="0" marR="0" rtl="0" algn="l">
                        <a:spcBef>
                          <a:spcPts val="0"/>
                        </a:spcBef>
                        <a:spcAft>
                          <a:spcPts val="0"/>
                        </a:spcAft>
                        <a:buNone/>
                      </a:pPr>
                      <a:r>
                        <a:rPr lang="en-US" sz="1800"/>
                        <a:t>T</a:t>
                      </a:r>
                      <a:endParaRPr/>
                    </a:p>
                  </a:txBody>
                  <a:tcPr marT="45725" marB="45725" marR="91450" marL="91450"/>
                </a:tc>
                <a:tc>
                  <a:txBody>
                    <a:bodyPr/>
                    <a:lstStyle/>
                    <a:p>
                      <a:pPr indent="0" lvl="0" marL="0" marR="0" rtl="0" algn="l">
                        <a:spcBef>
                          <a:spcPts val="0"/>
                        </a:spcBef>
                        <a:spcAft>
                          <a:spcPts val="0"/>
                        </a:spcAft>
                        <a:buNone/>
                      </a:pPr>
                      <a:r>
                        <a:rPr lang="en-US" sz="1800"/>
                        <a:t>F</a:t>
                      </a:r>
                      <a:endParaRPr/>
                    </a:p>
                  </a:txBody>
                  <a:tcPr marT="45725" marB="45725" marR="91450" marL="91450"/>
                </a:tc>
                <a:tc>
                  <a:txBody>
                    <a:bodyPr/>
                    <a:lstStyle/>
                    <a:p>
                      <a:pPr indent="0" lvl="0" marL="0" marR="0" rtl="0" algn="l">
                        <a:spcBef>
                          <a:spcPts val="0"/>
                        </a:spcBef>
                        <a:spcAft>
                          <a:spcPts val="0"/>
                        </a:spcAft>
                        <a:buNone/>
                      </a:pPr>
                      <a:r>
                        <a:rPr lang="en-US" sz="1800"/>
                        <a:t>T</a:t>
                      </a:r>
                      <a:endParaRPr/>
                    </a:p>
                  </a:txBody>
                  <a:tcPr marT="45725" marB="45725" marR="91450" marL="91450"/>
                </a:tc>
                <a:tc>
                  <a:txBody>
                    <a:bodyPr/>
                    <a:lstStyle/>
                    <a:p>
                      <a:pPr indent="0" lvl="0" marL="0" marR="0" rtl="0" algn="l">
                        <a:spcBef>
                          <a:spcPts val="0"/>
                        </a:spcBef>
                        <a:spcAft>
                          <a:spcPts val="0"/>
                        </a:spcAft>
                        <a:buNone/>
                      </a:pPr>
                      <a:r>
                        <a:rPr i="0" lang="en-US" sz="1800"/>
                        <a:t>F</a:t>
                      </a:r>
                      <a:endParaRPr/>
                    </a:p>
                  </a:txBody>
                  <a:tcPr marT="45725" marB="45725" marR="91450" marL="91450"/>
                </a:tc>
              </a:tr>
              <a:tr h="370850">
                <a:tc>
                  <a:txBody>
                    <a:bodyPr/>
                    <a:lstStyle/>
                    <a:p>
                      <a:pPr indent="0" lvl="0" marL="0" marR="0" rtl="0" algn="l">
                        <a:spcBef>
                          <a:spcPts val="0"/>
                        </a:spcBef>
                        <a:spcAft>
                          <a:spcPts val="0"/>
                        </a:spcAft>
                        <a:buNone/>
                      </a:pPr>
                      <a:r>
                        <a:rPr lang="en-US" sz="1800"/>
                        <a:t>F</a:t>
                      </a:r>
                      <a:endParaRPr/>
                    </a:p>
                  </a:txBody>
                  <a:tcPr marT="45725" marB="45725" marR="91450" marL="91450"/>
                </a:tc>
                <a:tc>
                  <a:txBody>
                    <a:bodyPr/>
                    <a:lstStyle/>
                    <a:p>
                      <a:pPr indent="0" lvl="0" marL="0" marR="0" rtl="0" algn="l">
                        <a:spcBef>
                          <a:spcPts val="0"/>
                        </a:spcBef>
                        <a:spcAft>
                          <a:spcPts val="0"/>
                        </a:spcAft>
                        <a:buNone/>
                      </a:pPr>
                      <a:r>
                        <a:rPr lang="en-US" sz="1800"/>
                        <a:t>T</a:t>
                      </a:r>
                      <a:endParaRPr/>
                    </a:p>
                  </a:txBody>
                  <a:tcPr marT="45725" marB="45725" marR="91450" marL="91450"/>
                </a:tc>
                <a:tc>
                  <a:txBody>
                    <a:bodyPr/>
                    <a:lstStyle/>
                    <a:p>
                      <a:pPr indent="0" lvl="0" marL="0" marR="0" rtl="0" algn="l">
                        <a:spcBef>
                          <a:spcPts val="0"/>
                        </a:spcBef>
                        <a:spcAft>
                          <a:spcPts val="0"/>
                        </a:spcAft>
                        <a:buNone/>
                      </a:pPr>
                      <a:r>
                        <a:rPr lang="en-US" sz="1800"/>
                        <a:t>F</a:t>
                      </a:r>
                      <a:endParaRPr/>
                    </a:p>
                  </a:txBody>
                  <a:tcPr marT="45725" marB="45725" marR="91450" marL="91450"/>
                </a:tc>
                <a:tc>
                  <a:txBody>
                    <a:bodyPr/>
                    <a:lstStyle/>
                    <a:p>
                      <a:pPr indent="0" lvl="0" marL="0" marR="0" rtl="0" algn="l">
                        <a:spcBef>
                          <a:spcPts val="0"/>
                        </a:spcBef>
                        <a:spcAft>
                          <a:spcPts val="0"/>
                        </a:spcAft>
                        <a:buNone/>
                      </a:pPr>
                      <a:r>
                        <a:rPr lang="en-US" sz="1800"/>
                        <a:t>T</a:t>
                      </a:r>
                      <a:endParaRPr/>
                    </a:p>
                  </a:txBody>
                  <a:tcPr marT="45725" marB="45725" marR="91450" marL="91450"/>
                </a:tc>
                <a:tc>
                  <a:txBody>
                    <a:bodyPr/>
                    <a:lstStyle/>
                    <a:p>
                      <a:pPr indent="0" lvl="0" marL="0" marR="0" rtl="0" algn="l">
                        <a:spcBef>
                          <a:spcPts val="0"/>
                        </a:spcBef>
                        <a:spcAft>
                          <a:spcPts val="0"/>
                        </a:spcAft>
                        <a:buNone/>
                      </a:pPr>
                      <a:r>
                        <a:rPr lang="en-US" sz="1800"/>
                        <a:t>F</a:t>
                      </a:r>
                      <a:endParaRPr/>
                    </a:p>
                  </a:txBody>
                  <a:tcPr marT="45725" marB="45725" marR="91450" marL="91450"/>
                </a:tc>
                <a:tc>
                  <a:txBody>
                    <a:bodyPr/>
                    <a:lstStyle/>
                    <a:p>
                      <a:pPr indent="0" lvl="0" marL="0" marR="0" rtl="0" algn="l">
                        <a:spcBef>
                          <a:spcPts val="0"/>
                        </a:spcBef>
                        <a:spcAft>
                          <a:spcPts val="0"/>
                        </a:spcAft>
                        <a:buNone/>
                      </a:pPr>
                      <a:r>
                        <a:rPr lang="en-US" sz="1800"/>
                        <a:t>T</a:t>
                      </a:r>
                      <a:endParaRPr/>
                    </a:p>
                  </a:txBody>
                  <a:tcPr marT="45725" marB="45725" marR="91450" marL="91450"/>
                </a:tc>
                <a:tc>
                  <a:txBody>
                    <a:bodyPr/>
                    <a:lstStyle/>
                    <a:p>
                      <a:pPr indent="0" lvl="0" marL="0" marR="0" rtl="0" algn="l">
                        <a:spcBef>
                          <a:spcPts val="0"/>
                        </a:spcBef>
                        <a:spcAft>
                          <a:spcPts val="0"/>
                        </a:spcAft>
                        <a:buNone/>
                      </a:pPr>
                      <a:r>
                        <a:rPr i="0" lang="en-US" sz="1800"/>
                        <a:t>F</a:t>
                      </a:r>
                      <a:endParaRPr/>
                    </a:p>
                  </a:txBody>
                  <a:tcPr marT="45725" marB="45725" marR="91450" marL="91450"/>
                </a:tc>
              </a:tr>
              <a:tr h="370850">
                <a:tc>
                  <a:txBody>
                    <a:bodyPr/>
                    <a:lstStyle/>
                    <a:p>
                      <a:pPr indent="0" lvl="0" marL="0" marR="0" rtl="0" algn="l">
                        <a:spcBef>
                          <a:spcPts val="0"/>
                        </a:spcBef>
                        <a:spcAft>
                          <a:spcPts val="0"/>
                        </a:spcAft>
                        <a:buNone/>
                      </a:pPr>
                      <a:r>
                        <a:rPr lang="en-US" sz="1800"/>
                        <a:t>F</a:t>
                      </a:r>
                      <a:endParaRPr/>
                    </a:p>
                  </a:txBody>
                  <a:tcPr marT="45725" marB="45725" marR="91450" marL="91450"/>
                </a:tc>
                <a:tc>
                  <a:txBody>
                    <a:bodyPr/>
                    <a:lstStyle/>
                    <a:p>
                      <a:pPr indent="0" lvl="0" marL="0" marR="0" rtl="0" algn="l">
                        <a:spcBef>
                          <a:spcPts val="0"/>
                        </a:spcBef>
                        <a:spcAft>
                          <a:spcPts val="0"/>
                        </a:spcAft>
                        <a:buNone/>
                      </a:pPr>
                      <a:r>
                        <a:rPr lang="en-US" sz="1800"/>
                        <a:t>F</a:t>
                      </a:r>
                      <a:endParaRPr/>
                    </a:p>
                  </a:txBody>
                  <a:tcPr marT="45725" marB="45725" marR="91450" marL="91450"/>
                </a:tc>
                <a:tc>
                  <a:txBody>
                    <a:bodyPr/>
                    <a:lstStyle/>
                    <a:p>
                      <a:pPr indent="0" lvl="0" marL="0" marR="0" rtl="0" algn="l">
                        <a:spcBef>
                          <a:spcPts val="0"/>
                        </a:spcBef>
                        <a:spcAft>
                          <a:spcPts val="0"/>
                        </a:spcAft>
                        <a:buNone/>
                      </a:pPr>
                      <a:r>
                        <a:rPr lang="en-US" sz="1800"/>
                        <a:t>T</a:t>
                      </a:r>
                      <a:endParaRPr/>
                    </a:p>
                  </a:txBody>
                  <a:tcPr marT="45725" marB="45725" marR="91450" marL="91450"/>
                </a:tc>
                <a:tc>
                  <a:txBody>
                    <a:bodyPr/>
                    <a:lstStyle/>
                    <a:p>
                      <a:pPr indent="0" lvl="0" marL="0" marR="0" rtl="0" algn="l">
                        <a:spcBef>
                          <a:spcPts val="0"/>
                        </a:spcBef>
                        <a:spcAft>
                          <a:spcPts val="0"/>
                        </a:spcAft>
                        <a:buNone/>
                      </a:pPr>
                      <a:r>
                        <a:rPr lang="en-US" sz="1800"/>
                        <a:t>T</a:t>
                      </a:r>
                      <a:endParaRPr/>
                    </a:p>
                  </a:txBody>
                  <a:tcPr marT="45725" marB="45725" marR="91450" marL="91450"/>
                </a:tc>
                <a:tc>
                  <a:txBody>
                    <a:bodyPr/>
                    <a:lstStyle/>
                    <a:p>
                      <a:pPr indent="0" lvl="0" marL="0" marR="0" rtl="0" algn="l">
                        <a:spcBef>
                          <a:spcPts val="0"/>
                        </a:spcBef>
                        <a:spcAft>
                          <a:spcPts val="0"/>
                        </a:spcAft>
                        <a:buNone/>
                      </a:pPr>
                      <a:r>
                        <a:rPr lang="en-US" sz="1800"/>
                        <a:t>F</a:t>
                      </a:r>
                      <a:endParaRPr/>
                    </a:p>
                  </a:txBody>
                  <a:tcPr marT="45725" marB="45725" marR="91450" marL="91450"/>
                </a:tc>
                <a:tc>
                  <a:txBody>
                    <a:bodyPr/>
                    <a:lstStyle/>
                    <a:p>
                      <a:pPr indent="0" lvl="0" marL="0" marR="0" rtl="0" algn="l">
                        <a:spcBef>
                          <a:spcPts val="0"/>
                        </a:spcBef>
                        <a:spcAft>
                          <a:spcPts val="0"/>
                        </a:spcAft>
                        <a:buNone/>
                      </a:pPr>
                      <a:r>
                        <a:rPr lang="en-US" sz="1800"/>
                        <a:t>T</a:t>
                      </a:r>
                      <a:endParaRPr/>
                    </a:p>
                  </a:txBody>
                  <a:tcPr marT="45725" marB="45725" marR="91450" marL="91450"/>
                </a:tc>
                <a:tc>
                  <a:txBody>
                    <a:bodyPr/>
                    <a:lstStyle/>
                    <a:p>
                      <a:pPr indent="0" lvl="0" marL="0" marR="0" rtl="0" algn="l">
                        <a:spcBef>
                          <a:spcPts val="0"/>
                        </a:spcBef>
                        <a:spcAft>
                          <a:spcPts val="0"/>
                        </a:spcAft>
                        <a:buNone/>
                      </a:pPr>
                      <a:r>
                        <a:rPr i="0" lang="en-US" sz="1800"/>
                        <a:t>T</a:t>
                      </a:r>
                      <a:endParaRPr/>
                    </a:p>
                  </a:txBody>
                  <a:tcPr marT="45725" marB="45725" marR="91450" marL="91450"/>
                </a:tc>
              </a:tr>
              <a:tr h="370850">
                <a:tc>
                  <a:txBody>
                    <a:bodyPr/>
                    <a:lstStyle/>
                    <a:p>
                      <a:pPr indent="0" lvl="0" marL="0" marR="0" rtl="0" algn="l">
                        <a:spcBef>
                          <a:spcPts val="0"/>
                        </a:spcBef>
                        <a:spcAft>
                          <a:spcPts val="0"/>
                        </a:spcAft>
                        <a:buNone/>
                      </a:pPr>
                      <a:r>
                        <a:rPr lang="en-US" sz="1800"/>
                        <a:t>F</a:t>
                      </a:r>
                      <a:endParaRPr/>
                    </a:p>
                  </a:txBody>
                  <a:tcPr marT="45725" marB="45725" marR="91450" marL="91450"/>
                </a:tc>
                <a:tc>
                  <a:txBody>
                    <a:bodyPr/>
                    <a:lstStyle/>
                    <a:p>
                      <a:pPr indent="0" lvl="0" marL="0" marR="0" rtl="0" algn="l">
                        <a:spcBef>
                          <a:spcPts val="0"/>
                        </a:spcBef>
                        <a:spcAft>
                          <a:spcPts val="0"/>
                        </a:spcAft>
                        <a:buNone/>
                      </a:pPr>
                      <a:r>
                        <a:rPr lang="en-US" sz="1800"/>
                        <a:t>F</a:t>
                      </a:r>
                      <a:endParaRPr/>
                    </a:p>
                  </a:txBody>
                  <a:tcPr marT="45725" marB="45725" marR="91450" marL="91450"/>
                </a:tc>
                <a:tc>
                  <a:txBody>
                    <a:bodyPr/>
                    <a:lstStyle/>
                    <a:p>
                      <a:pPr indent="0" lvl="0" marL="0" marR="0" rtl="0" algn="l">
                        <a:spcBef>
                          <a:spcPts val="0"/>
                        </a:spcBef>
                        <a:spcAft>
                          <a:spcPts val="0"/>
                        </a:spcAft>
                        <a:buNone/>
                      </a:pPr>
                      <a:r>
                        <a:rPr lang="en-US" sz="1800"/>
                        <a:t>F</a:t>
                      </a:r>
                      <a:endParaRPr/>
                    </a:p>
                  </a:txBody>
                  <a:tcPr marT="45725" marB="45725" marR="91450" marL="91450"/>
                </a:tc>
                <a:tc>
                  <a:txBody>
                    <a:bodyPr/>
                    <a:lstStyle/>
                    <a:p>
                      <a:pPr indent="0" lvl="0" marL="0" marR="0" rtl="0" algn="l">
                        <a:spcBef>
                          <a:spcPts val="0"/>
                        </a:spcBef>
                        <a:spcAft>
                          <a:spcPts val="0"/>
                        </a:spcAft>
                        <a:buNone/>
                      </a:pPr>
                      <a:r>
                        <a:rPr lang="en-US" sz="1800"/>
                        <a:t>T</a:t>
                      </a:r>
                      <a:endParaRPr/>
                    </a:p>
                  </a:txBody>
                  <a:tcPr marT="45725" marB="45725" marR="91450" marL="91450"/>
                </a:tc>
                <a:tc>
                  <a:txBody>
                    <a:bodyPr/>
                    <a:lstStyle/>
                    <a:p>
                      <a:pPr indent="0" lvl="0" marL="0" marR="0" rtl="0" algn="l">
                        <a:spcBef>
                          <a:spcPts val="0"/>
                        </a:spcBef>
                        <a:spcAft>
                          <a:spcPts val="0"/>
                        </a:spcAft>
                        <a:buNone/>
                      </a:pPr>
                      <a:r>
                        <a:rPr lang="en-US" sz="1800"/>
                        <a:t>F</a:t>
                      </a:r>
                      <a:endParaRPr/>
                    </a:p>
                  </a:txBody>
                  <a:tcPr marT="45725" marB="45725" marR="91450" marL="91450"/>
                </a:tc>
                <a:tc>
                  <a:txBody>
                    <a:bodyPr/>
                    <a:lstStyle/>
                    <a:p>
                      <a:pPr indent="0" lvl="0" marL="0" marR="0" rtl="0" algn="l">
                        <a:spcBef>
                          <a:spcPts val="0"/>
                        </a:spcBef>
                        <a:spcAft>
                          <a:spcPts val="0"/>
                        </a:spcAft>
                        <a:buNone/>
                      </a:pPr>
                      <a:r>
                        <a:rPr lang="en-US" sz="1800"/>
                        <a:t>F</a:t>
                      </a:r>
                      <a:endParaRPr/>
                    </a:p>
                  </a:txBody>
                  <a:tcPr marT="45725" marB="45725" marR="91450" marL="91450"/>
                </a:tc>
                <a:tc>
                  <a:txBody>
                    <a:bodyPr/>
                    <a:lstStyle/>
                    <a:p>
                      <a:pPr indent="0" lvl="0" marL="0" marR="0" rtl="0" algn="l">
                        <a:spcBef>
                          <a:spcPts val="0"/>
                        </a:spcBef>
                        <a:spcAft>
                          <a:spcPts val="0"/>
                        </a:spcAft>
                        <a:buNone/>
                      </a:pPr>
                      <a:r>
                        <a:rPr i="0" lang="en-US" sz="1800"/>
                        <a:t>T</a:t>
                      </a:r>
                      <a:endParaRPr/>
                    </a:p>
                  </a:txBody>
                  <a:tcPr marT="45725" marB="45725" marR="91450" marL="91450"/>
                </a:tc>
              </a:tr>
            </a:tbl>
          </a:graphicData>
        </a:graphic>
      </p:graphicFrame>
      <p:sp>
        <p:nvSpPr>
          <p:cNvPr descr="The rectangle with rounded edges highlights columns 5, 6, and 7 in row 4. The letter T is presented in all three columns." id="378" name="Google Shape;378;p40"/>
          <p:cNvSpPr/>
          <p:nvPr/>
        </p:nvSpPr>
        <p:spPr>
          <a:xfrm>
            <a:off x="5803232" y="3757864"/>
            <a:ext cx="2819400" cy="381000"/>
          </a:xfrm>
          <a:prstGeom prst="roundRect">
            <a:avLst>
              <a:gd fmla="val 16667" name="adj"/>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5"/>
          <p:cNvSpPr/>
          <p:nvPr>
            <p:ph type="title"/>
          </p:nvPr>
        </p:nvSpPr>
        <p:spPr>
          <a:xfrm>
            <a:off x="762000" y="762000"/>
            <a:ext cx="7924800" cy="11430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rPr lang="en-US"/>
              <a:t>Truth Tables, 2</a:t>
            </a:r>
            <a:endParaRPr/>
          </a:p>
        </p:txBody>
      </p:sp>
      <p:sp>
        <p:nvSpPr>
          <p:cNvPr id="138" name="Google Shape;138;p5"/>
          <p:cNvSpPr txBox="1"/>
          <p:nvPr>
            <p:ph idx="1" type="body"/>
          </p:nvPr>
        </p:nvSpPr>
        <p:spPr>
          <a:xfrm>
            <a:off x="838200" y="2362200"/>
            <a:ext cx="7693025" cy="3724275"/>
          </a:xfrm>
          <a:prstGeom prst="rect">
            <a:avLst/>
          </a:prstGeom>
          <a:noFill/>
          <a:ln>
            <a:noFill/>
          </a:ln>
        </p:spPr>
        <p:txBody>
          <a:bodyPr anchorCtr="0" anchor="t" bIns="45700" lIns="91425" spcFirstLastPara="1" rIns="91425" wrap="square" tIns="45700">
            <a:noAutofit/>
          </a:bodyPr>
          <a:lstStyle/>
          <a:p>
            <a:pPr indent="0" lvl="1" marL="0" rtl="0" algn="l">
              <a:spcBef>
                <a:spcPts val="0"/>
              </a:spcBef>
              <a:spcAft>
                <a:spcPts val="0"/>
              </a:spcAft>
              <a:buSzPts val="2100"/>
              <a:buNone/>
            </a:pPr>
            <a:r>
              <a:rPr lang="en-US" sz="2800"/>
              <a:t>Recall that we symbolized “Tina is tall, and Sarah is tall” as “p &amp; q”</a:t>
            </a:r>
            <a:endParaRPr/>
          </a:p>
          <a:p>
            <a:pPr indent="-395288" lvl="1" marL="395288" rtl="0" algn="l">
              <a:spcBef>
                <a:spcPts val="480"/>
              </a:spcBef>
              <a:spcAft>
                <a:spcPts val="0"/>
              </a:spcAft>
              <a:buSzPts val="1800"/>
              <a:buChar char="•"/>
            </a:pPr>
            <a:r>
              <a:rPr lang="en-US"/>
              <a:t>We don’t know if they are or not, but we can represent all possibilities this way: </a:t>
            </a:r>
            <a:endParaRPr/>
          </a:p>
        </p:txBody>
      </p:sp>
      <p:graphicFrame>
        <p:nvGraphicFramePr>
          <p:cNvPr id="139" name="Google Shape;139;p5"/>
          <p:cNvGraphicFramePr/>
          <p:nvPr/>
        </p:nvGraphicFramePr>
        <p:xfrm>
          <a:off x="1676400" y="4224337"/>
          <a:ext cx="3000000" cy="3000000"/>
        </p:xfrm>
        <a:graphic>
          <a:graphicData uri="http://schemas.openxmlformats.org/drawingml/2006/table">
            <a:tbl>
              <a:tblPr bandRow="1" firstRow="1">
                <a:noFill/>
                <a:tableStyleId>{B147D857-545D-4D97-AEB9-B67025C2B9C7}</a:tableStyleId>
              </a:tblPr>
              <a:tblGrid>
                <a:gridCol w="2032000"/>
                <a:gridCol w="2032000"/>
                <a:gridCol w="2032000"/>
              </a:tblGrid>
              <a:tr h="370850">
                <a:tc>
                  <a:txBody>
                    <a:bodyPr/>
                    <a:lstStyle/>
                    <a:p>
                      <a:pPr indent="0" lvl="0" marL="0" marR="0" rtl="0" algn="l">
                        <a:spcBef>
                          <a:spcPts val="0"/>
                        </a:spcBef>
                        <a:spcAft>
                          <a:spcPts val="0"/>
                        </a:spcAft>
                        <a:buNone/>
                      </a:pPr>
                      <a:r>
                        <a:rPr lang="en-US" sz="1800" u="none" cap="none" strike="noStrike"/>
                        <a:t>p</a:t>
                      </a:r>
                      <a:endParaRPr/>
                    </a:p>
                  </a:txBody>
                  <a:tcPr marT="45725" marB="45725" marR="91450" marL="91450"/>
                </a:tc>
                <a:tc>
                  <a:txBody>
                    <a:bodyPr/>
                    <a:lstStyle/>
                    <a:p>
                      <a:pPr indent="0" lvl="0" marL="0" marR="0" rtl="0" algn="l">
                        <a:spcBef>
                          <a:spcPts val="0"/>
                        </a:spcBef>
                        <a:spcAft>
                          <a:spcPts val="0"/>
                        </a:spcAft>
                        <a:buNone/>
                      </a:pPr>
                      <a:r>
                        <a:rPr lang="en-US" sz="1800"/>
                        <a:t>q</a:t>
                      </a:r>
                      <a:endParaRPr/>
                    </a:p>
                  </a:txBody>
                  <a:tcPr marT="45725" marB="45725" marR="91450" marL="91450"/>
                </a:tc>
                <a:tc>
                  <a:txBody>
                    <a:bodyPr/>
                    <a:lstStyle/>
                    <a:p>
                      <a:pPr indent="0" lvl="0" marL="0" marR="0" rtl="0" algn="l">
                        <a:spcBef>
                          <a:spcPts val="0"/>
                        </a:spcBef>
                        <a:spcAft>
                          <a:spcPts val="0"/>
                        </a:spcAft>
                        <a:buNone/>
                      </a:pPr>
                      <a:r>
                        <a:rPr lang="en-US" sz="1800"/>
                        <a:t>p &amp; q</a:t>
                      </a:r>
                      <a:endParaRPr/>
                    </a:p>
                  </a:txBody>
                  <a:tcPr marT="45725" marB="45725" marR="91450" marL="91450"/>
                </a:tc>
              </a:tr>
              <a:tr h="370850">
                <a:tc>
                  <a:txBody>
                    <a:bodyPr/>
                    <a:lstStyle/>
                    <a:p>
                      <a:pPr indent="0" lvl="0" marL="0" marR="0" rtl="0" algn="l">
                        <a:spcBef>
                          <a:spcPts val="0"/>
                        </a:spcBef>
                        <a:spcAft>
                          <a:spcPts val="0"/>
                        </a:spcAft>
                        <a:buNone/>
                      </a:pPr>
                      <a:r>
                        <a:rPr lang="en-US" sz="1800"/>
                        <a:t>T</a:t>
                      </a:r>
                      <a:endParaRPr/>
                    </a:p>
                  </a:txBody>
                  <a:tcPr marT="45725" marB="45725" marR="91450" marL="91450"/>
                </a:tc>
                <a:tc>
                  <a:txBody>
                    <a:bodyPr/>
                    <a:lstStyle/>
                    <a:p>
                      <a:pPr indent="0" lvl="0" marL="0" marR="0" rtl="0" algn="l">
                        <a:spcBef>
                          <a:spcPts val="0"/>
                        </a:spcBef>
                        <a:spcAft>
                          <a:spcPts val="0"/>
                        </a:spcAft>
                        <a:buNone/>
                      </a:pPr>
                      <a:r>
                        <a:rPr lang="en-US" sz="1800"/>
                        <a:t>T</a:t>
                      </a:r>
                      <a:endParaRPr/>
                    </a:p>
                  </a:txBody>
                  <a:tcPr marT="45725" marB="45725" marR="91450" marL="91450"/>
                </a:tc>
                <a:tc>
                  <a:txBody>
                    <a:bodyPr/>
                    <a:lstStyle/>
                    <a:p>
                      <a:pPr indent="0" lvl="0" marL="0" marR="0" rtl="0" algn="l">
                        <a:spcBef>
                          <a:spcPts val="0"/>
                        </a:spcBef>
                        <a:spcAft>
                          <a:spcPts val="0"/>
                        </a:spcAft>
                        <a:buNone/>
                      </a:pPr>
                      <a:r>
                        <a:rPr lang="en-US" sz="1800"/>
                        <a:t>T</a:t>
                      </a:r>
                      <a:endParaRPr/>
                    </a:p>
                  </a:txBody>
                  <a:tcPr marT="45725" marB="45725" marR="91450" marL="91450"/>
                </a:tc>
              </a:tr>
              <a:tr h="370850">
                <a:tc>
                  <a:txBody>
                    <a:bodyPr/>
                    <a:lstStyle/>
                    <a:p>
                      <a:pPr indent="0" lvl="0" marL="0" marR="0" rtl="0" algn="l">
                        <a:spcBef>
                          <a:spcPts val="0"/>
                        </a:spcBef>
                        <a:spcAft>
                          <a:spcPts val="0"/>
                        </a:spcAft>
                        <a:buNone/>
                      </a:pPr>
                      <a:r>
                        <a:rPr lang="en-US" sz="1800"/>
                        <a:t>T</a:t>
                      </a:r>
                      <a:endParaRPr/>
                    </a:p>
                  </a:txBody>
                  <a:tcPr marT="45725" marB="45725" marR="91450" marL="91450"/>
                </a:tc>
                <a:tc>
                  <a:txBody>
                    <a:bodyPr/>
                    <a:lstStyle/>
                    <a:p>
                      <a:pPr indent="0" lvl="0" marL="0" marR="0" rtl="0" algn="l">
                        <a:spcBef>
                          <a:spcPts val="0"/>
                        </a:spcBef>
                        <a:spcAft>
                          <a:spcPts val="0"/>
                        </a:spcAft>
                        <a:buNone/>
                      </a:pPr>
                      <a:r>
                        <a:rPr lang="en-US" sz="1800"/>
                        <a:t>F</a:t>
                      </a:r>
                      <a:endParaRPr/>
                    </a:p>
                  </a:txBody>
                  <a:tcPr marT="45725" marB="45725" marR="91450" marL="91450"/>
                </a:tc>
                <a:tc>
                  <a:txBody>
                    <a:bodyPr/>
                    <a:lstStyle/>
                    <a:p>
                      <a:pPr indent="0" lvl="0" marL="0" marR="0" rtl="0" algn="l">
                        <a:spcBef>
                          <a:spcPts val="0"/>
                        </a:spcBef>
                        <a:spcAft>
                          <a:spcPts val="0"/>
                        </a:spcAft>
                        <a:buNone/>
                      </a:pPr>
                      <a:r>
                        <a:rPr lang="en-US" sz="1800"/>
                        <a:t>F</a:t>
                      </a:r>
                      <a:endParaRPr/>
                    </a:p>
                  </a:txBody>
                  <a:tcPr marT="45725" marB="45725" marR="91450" marL="91450"/>
                </a:tc>
              </a:tr>
              <a:tr h="370850">
                <a:tc>
                  <a:txBody>
                    <a:bodyPr/>
                    <a:lstStyle/>
                    <a:p>
                      <a:pPr indent="0" lvl="0" marL="0" marR="0" rtl="0" algn="l">
                        <a:spcBef>
                          <a:spcPts val="0"/>
                        </a:spcBef>
                        <a:spcAft>
                          <a:spcPts val="0"/>
                        </a:spcAft>
                        <a:buNone/>
                      </a:pPr>
                      <a:r>
                        <a:rPr lang="en-US" sz="1800"/>
                        <a:t>F</a:t>
                      </a:r>
                      <a:endParaRPr/>
                    </a:p>
                  </a:txBody>
                  <a:tcPr marT="45725" marB="45725" marR="91450" marL="91450"/>
                </a:tc>
                <a:tc>
                  <a:txBody>
                    <a:bodyPr/>
                    <a:lstStyle/>
                    <a:p>
                      <a:pPr indent="0" lvl="0" marL="0" marR="0" rtl="0" algn="l">
                        <a:spcBef>
                          <a:spcPts val="0"/>
                        </a:spcBef>
                        <a:spcAft>
                          <a:spcPts val="0"/>
                        </a:spcAft>
                        <a:buNone/>
                      </a:pPr>
                      <a:r>
                        <a:rPr lang="en-US" sz="1800"/>
                        <a:t>T</a:t>
                      </a:r>
                      <a:endParaRPr/>
                    </a:p>
                  </a:txBody>
                  <a:tcPr marT="45725" marB="45725" marR="91450" marL="91450"/>
                </a:tc>
                <a:tc>
                  <a:txBody>
                    <a:bodyPr/>
                    <a:lstStyle/>
                    <a:p>
                      <a:pPr indent="0" lvl="0" marL="0" marR="0" rtl="0" algn="l">
                        <a:spcBef>
                          <a:spcPts val="0"/>
                        </a:spcBef>
                        <a:spcAft>
                          <a:spcPts val="0"/>
                        </a:spcAft>
                        <a:buNone/>
                      </a:pPr>
                      <a:r>
                        <a:rPr lang="en-US" sz="1800"/>
                        <a:t>F</a:t>
                      </a:r>
                      <a:endParaRPr/>
                    </a:p>
                  </a:txBody>
                  <a:tcPr marT="45725" marB="45725" marR="91450" marL="91450"/>
                </a:tc>
              </a:tr>
              <a:tr h="370850">
                <a:tc>
                  <a:txBody>
                    <a:bodyPr/>
                    <a:lstStyle/>
                    <a:p>
                      <a:pPr indent="0" lvl="0" marL="0" marR="0" rtl="0" algn="l">
                        <a:spcBef>
                          <a:spcPts val="0"/>
                        </a:spcBef>
                        <a:spcAft>
                          <a:spcPts val="0"/>
                        </a:spcAft>
                        <a:buNone/>
                      </a:pPr>
                      <a:r>
                        <a:rPr lang="en-US" sz="1800"/>
                        <a:t>F</a:t>
                      </a:r>
                      <a:endParaRPr/>
                    </a:p>
                  </a:txBody>
                  <a:tcPr marT="45725" marB="45725" marR="91450" marL="91450"/>
                </a:tc>
                <a:tc>
                  <a:txBody>
                    <a:bodyPr/>
                    <a:lstStyle/>
                    <a:p>
                      <a:pPr indent="0" lvl="0" marL="0" marR="0" rtl="0" algn="l">
                        <a:spcBef>
                          <a:spcPts val="0"/>
                        </a:spcBef>
                        <a:spcAft>
                          <a:spcPts val="0"/>
                        </a:spcAft>
                        <a:buNone/>
                      </a:pPr>
                      <a:r>
                        <a:rPr lang="en-US" sz="1800"/>
                        <a:t>F</a:t>
                      </a:r>
                      <a:endParaRPr/>
                    </a:p>
                  </a:txBody>
                  <a:tcPr marT="45725" marB="45725" marR="91450" marL="91450"/>
                </a:tc>
                <a:tc>
                  <a:txBody>
                    <a:bodyPr/>
                    <a:lstStyle/>
                    <a:p>
                      <a:pPr indent="0" lvl="0" marL="0" marR="0" rtl="0" algn="l">
                        <a:spcBef>
                          <a:spcPts val="0"/>
                        </a:spcBef>
                        <a:spcAft>
                          <a:spcPts val="0"/>
                        </a:spcAft>
                        <a:buNone/>
                      </a:pPr>
                      <a:r>
                        <a:rPr lang="en-US" sz="1800"/>
                        <a:t>F</a:t>
                      </a:r>
                      <a:endParaRPr/>
                    </a:p>
                  </a:txBody>
                  <a:tcPr marT="45725" marB="45725" marR="91450" marL="91450"/>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6"/>
          <p:cNvSpPr/>
          <p:nvPr>
            <p:ph type="title"/>
          </p:nvPr>
        </p:nvSpPr>
        <p:spPr>
          <a:xfrm>
            <a:off x="762000" y="762000"/>
            <a:ext cx="7924800" cy="11430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rPr lang="en-US"/>
              <a:t>Truth Tables, 3</a:t>
            </a:r>
            <a:endParaRPr/>
          </a:p>
        </p:txBody>
      </p:sp>
      <p:sp>
        <p:nvSpPr>
          <p:cNvPr id="145" name="Google Shape;145;p6"/>
          <p:cNvSpPr txBox="1"/>
          <p:nvPr>
            <p:ph idx="1" type="body"/>
          </p:nvPr>
        </p:nvSpPr>
        <p:spPr>
          <a:xfrm>
            <a:off x="838200" y="2362200"/>
            <a:ext cx="7693025" cy="372427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100"/>
              <a:buNone/>
            </a:pPr>
            <a:r>
              <a:rPr lang="en-US"/>
              <a:t>Notice that “p &amp; q” means “both p and q are true” </a:t>
            </a:r>
            <a:endParaRPr/>
          </a:p>
          <a:p>
            <a:pPr indent="-457200" lvl="0" marL="457200" rtl="0" algn="l">
              <a:spcBef>
                <a:spcPts val="600"/>
              </a:spcBef>
              <a:spcAft>
                <a:spcPts val="0"/>
              </a:spcAft>
              <a:buSzPts val="1800"/>
              <a:buFont typeface="Arial"/>
              <a:buChar char="•"/>
            </a:pPr>
            <a:r>
              <a:rPr lang="en-US" sz="2400"/>
              <a:t>Unless both p and q are true, “p &amp; q” will not be true </a:t>
            </a:r>
            <a:endParaRPr/>
          </a:p>
          <a:p>
            <a:pPr indent="-457200" lvl="0" marL="457200" rtl="0" algn="l">
              <a:spcBef>
                <a:spcPts val="600"/>
              </a:spcBef>
              <a:spcAft>
                <a:spcPts val="0"/>
              </a:spcAft>
              <a:buSzPts val="1800"/>
              <a:buFont typeface="Arial"/>
              <a:buChar char="•"/>
            </a:pPr>
            <a:r>
              <a:rPr lang="en-US" sz="2400"/>
              <a:t>That is why, p &amp; q has a T only on the row on which both p and q both have a T as well</a:t>
            </a:r>
            <a:endParaRPr/>
          </a:p>
          <a:p>
            <a:pPr indent="0" lvl="0" marL="0" rtl="0" algn="l">
              <a:spcBef>
                <a:spcPts val="600"/>
              </a:spcBef>
              <a:spcAft>
                <a:spcPts val="0"/>
              </a:spcAft>
              <a:buSzPts val="750"/>
              <a:buNone/>
            </a:pPr>
            <a:r>
              <a:t/>
            </a:r>
            <a:endParaRPr sz="1000"/>
          </a:p>
          <a:p>
            <a:pPr indent="0" lvl="0" marL="0" rtl="0" algn="l">
              <a:spcBef>
                <a:spcPts val="600"/>
              </a:spcBef>
              <a:spcAft>
                <a:spcPts val="0"/>
              </a:spcAft>
              <a:buSzPts val="2100"/>
              <a:buNone/>
            </a:pPr>
            <a:r>
              <a:rPr lang="en-US"/>
              <a:t>p &amp; q is a propositional form that can stand for an infinite number of compound statements</a:t>
            </a:r>
            <a:endParaRPr/>
          </a:p>
          <a:p>
            <a:pPr indent="-342900" lvl="0" marL="342900" rtl="0" algn="l">
              <a:spcBef>
                <a:spcPts val="600"/>
              </a:spcBef>
              <a:spcAft>
                <a:spcPts val="0"/>
              </a:spcAft>
              <a:buSzPts val="1800"/>
              <a:buFont typeface="Arial"/>
              <a:buChar char="•"/>
            </a:pPr>
            <a:r>
              <a:rPr lang="en-US" sz="2400"/>
              <a:t>Example: “The train is late, and the bus is on time”</a:t>
            </a:r>
            <a:r>
              <a:rPr lang="en-US"/>
              <a:t> </a:t>
            </a:r>
            <a:endParaRPr sz="24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7"/>
          <p:cNvSpPr/>
          <p:nvPr>
            <p:ph type="title"/>
          </p:nvPr>
        </p:nvSpPr>
        <p:spPr>
          <a:xfrm>
            <a:off x="762000" y="762000"/>
            <a:ext cx="7924800" cy="11430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rPr lang="en-US"/>
              <a:t>Conjunction: A Word of Caution</a:t>
            </a:r>
            <a:endParaRPr/>
          </a:p>
        </p:txBody>
      </p:sp>
      <p:sp>
        <p:nvSpPr>
          <p:cNvPr id="151" name="Google Shape;151;p7"/>
          <p:cNvSpPr txBox="1"/>
          <p:nvPr>
            <p:ph idx="1" type="body"/>
          </p:nvPr>
        </p:nvSpPr>
        <p:spPr>
          <a:xfrm>
            <a:off x="838200" y="2362200"/>
            <a:ext cx="8077200" cy="372427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100"/>
              <a:buNone/>
            </a:pPr>
            <a:r>
              <a:rPr lang="en-US"/>
              <a:t>Not every use of the word “and” indicates a compound statement that can be represented by p &amp; q</a:t>
            </a:r>
            <a:endParaRPr/>
          </a:p>
          <a:p>
            <a:pPr indent="-457200" lvl="0" marL="457200" rtl="0" algn="l">
              <a:spcBef>
                <a:spcPts val="480"/>
              </a:spcBef>
              <a:spcAft>
                <a:spcPts val="0"/>
              </a:spcAft>
              <a:buSzPts val="1800"/>
              <a:buFont typeface="Arial"/>
              <a:buChar char="•"/>
            </a:pPr>
            <a:r>
              <a:rPr lang="en-US" sz="2400"/>
              <a:t>Sometimes “and” joins two things within the same simple statement</a:t>
            </a:r>
            <a:endParaRPr/>
          </a:p>
          <a:p>
            <a:pPr indent="-457200" lvl="1" marL="852488" rtl="0" algn="l">
              <a:spcBef>
                <a:spcPts val="400"/>
              </a:spcBef>
              <a:spcAft>
                <a:spcPts val="0"/>
              </a:spcAft>
              <a:buSzPts val="1500"/>
              <a:buChar char="•"/>
            </a:pPr>
            <a:r>
              <a:rPr lang="en-US" sz="2000"/>
              <a:t>Example: The Knicks and the Bulls are playing each other tonight </a:t>
            </a:r>
            <a:endParaRPr/>
          </a:p>
          <a:p>
            <a:pPr indent="-457200" lvl="2" marL="1262063" rtl="0" algn="l">
              <a:spcBef>
                <a:spcPts val="400"/>
              </a:spcBef>
              <a:spcAft>
                <a:spcPts val="0"/>
              </a:spcAft>
              <a:buSzPts val="1500"/>
              <a:buChar char="•"/>
            </a:pPr>
            <a:r>
              <a:rPr lang="en-US" sz="2000"/>
              <a:t>This can be symbolized as “e”</a:t>
            </a:r>
            <a:endParaRPr/>
          </a:p>
          <a:p>
            <a:pPr indent="-342900" lvl="1" marL="738188" rtl="0" algn="l">
              <a:spcBef>
                <a:spcPts val="400"/>
              </a:spcBef>
              <a:spcAft>
                <a:spcPts val="0"/>
              </a:spcAft>
              <a:buSzPts val="1500"/>
              <a:buChar char="•"/>
            </a:pPr>
            <a:r>
              <a:rPr lang="en-US" sz="2000"/>
              <a:t>Note: What letter you give it really doesn’t matter, just as long as you are consistent (use the same letter for that statement every time) and don’t use the same letter for two different statements in the same argument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8"/>
          <p:cNvSpPr/>
          <p:nvPr>
            <p:ph type="title"/>
          </p:nvPr>
        </p:nvSpPr>
        <p:spPr>
          <a:xfrm>
            <a:off x="762000" y="762000"/>
            <a:ext cx="7924800" cy="11430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rPr lang="en-US"/>
              <a:t>Other Words for “And,” 1</a:t>
            </a:r>
            <a:endParaRPr/>
          </a:p>
        </p:txBody>
      </p:sp>
      <p:sp>
        <p:nvSpPr>
          <p:cNvPr id="157" name="Google Shape;157;p8"/>
          <p:cNvSpPr txBox="1"/>
          <p:nvPr>
            <p:ph idx="1" type="body"/>
          </p:nvPr>
        </p:nvSpPr>
        <p:spPr>
          <a:xfrm>
            <a:off x="838200" y="2362200"/>
            <a:ext cx="7693025" cy="372427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100"/>
              <a:buNone/>
            </a:pPr>
            <a:r>
              <a:rPr lang="en-US"/>
              <a:t>If you see any of the following words, treat them like “and” and symbolize the statement with an “&amp;”</a:t>
            </a:r>
            <a:endParaRPr/>
          </a:p>
          <a:p>
            <a:pPr indent="-395288" lvl="1" marL="395288" rtl="0" algn="l">
              <a:spcBef>
                <a:spcPts val="480"/>
              </a:spcBef>
              <a:spcAft>
                <a:spcPts val="0"/>
              </a:spcAft>
              <a:buSzPts val="1800"/>
              <a:buChar char="•"/>
            </a:pPr>
            <a:r>
              <a:rPr lang="en-US"/>
              <a:t>“But,” “yet,” “while,” “whereas,” “although,” “though,” and “however” </a:t>
            </a:r>
            <a:endParaRPr/>
          </a:p>
          <a:p>
            <a:pPr indent="0" lvl="0" marL="0" rtl="0" algn="l">
              <a:spcBef>
                <a:spcPts val="200"/>
              </a:spcBef>
              <a:spcAft>
                <a:spcPts val="0"/>
              </a:spcAft>
              <a:buSzPts val="750"/>
              <a:buNone/>
            </a:pPr>
            <a:r>
              <a:t/>
            </a:r>
            <a:endParaRPr sz="1000"/>
          </a:p>
          <a:p>
            <a:pPr indent="0" lvl="0" marL="0" rtl="0" algn="l">
              <a:spcBef>
                <a:spcPts val="560"/>
              </a:spcBef>
              <a:spcAft>
                <a:spcPts val="0"/>
              </a:spcAft>
              <a:buSzPts val="2100"/>
              <a:buNone/>
            </a:pPr>
            <a:r>
              <a:rPr lang="en-US"/>
              <a:t>The following compound statements are all correctly symbolized as p &amp; q:</a:t>
            </a:r>
            <a:endParaRPr/>
          </a:p>
          <a:p>
            <a:pPr indent="0" lvl="0" marL="0" rtl="0" algn="l">
              <a:spcBef>
                <a:spcPts val="200"/>
              </a:spcBef>
              <a:spcAft>
                <a:spcPts val="0"/>
              </a:spcAft>
              <a:buSzPts val="750"/>
              <a:buNone/>
            </a:pPr>
            <a:r>
              <a:t/>
            </a:r>
            <a:endParaRPr sz="1000"/>
          </a:p>
          <a:p>
            <a:pPr indent="-457200" lvl="0" marL="457200" rtl="0" algn="l">
              <a:spcBef>
                <a:spcPts val="480"/>
              </a:spcBef>
              <a:spcAft>
                <a:spcPts val="0"/>
              </a:spcAft>
              <a:buSzPts val="1800"/>
              <a:buFont typeface="Arial"/>
              <a:buChar char="•"/>
            </a:pPr>
            <a:r>
              <a:rPr lang="en-US" sz="2400"/>
              <a:t>Tony had steak, </a:t>
            </a:r>
            <a:r>
              <a:rPr i="1" lang="en-US" sz="2400"/>
              <a:t>and </a:t>
            </a:r>
            <a:r>
              <a:rPr lang="en-US" sz="2400"/>
              <a:t>Theresa had chicken</a:t>
            </a:r>
            <a:endParaRPr/>
          </a:p>
          <a:p>
            <a:pPr indent="-457200" lvl="0" marL="457200" rtl="0" algn="l">
              <a:spcBef>
                <a:spcPts val="480"/>
              </a:spcBef>
              <a:spcAft>
                <a:spcPts val="0"/>
              </a:spcAft>
              <a:buSzPts val="1800"/>
              <a:buFont typeface="Arial"/>
              <a:buChar char="•"/>
            </a:pPr>
            <a:r>
              <a:rPr lang="en-US" sz="2400"/>
              <a:t>Tony had steak, </a:t>
            </a:r>
            <a:r>
              <a:rPr i="1" lang="en-US" sz="2400"/>
              <a:t>but </a:t>
            </a:r>
            <a:r>
              <a:rPr lang="en-US" sz="2400"/>
              <a:t>Theresa had chicken</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9"/>
          <p:cNvSpPr/>
          <p:nvPr>
            <p:ph type="title"/>
          </p:nvPr>
        </p:nvSpPr>
        <p:spPr>
          <a:xfrm>
            <a:off x="762000" y="762000"/>
            <a:ext cx="7924800" cy="1143000"/>
          </a:xfrm>
          <a:prstGeom prst="roundRect">
            <a:avLst>
              <a:gd fmla="val 21667" name="adj"/>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None/>
            </a:pPr>
            <a:r>
              <a:rPr lang="en-US"/>
              <a:t>Other Words for “And,” 2</a:t>
            </a:r>
            <a:endParaRPr/>
          </a:p>
        </p:txBody>
      </p:sp>
      <p:sp>
        <p:nvSpPr>
          <p:cNvPr id="163" name="Google Shape;163;p9"/>
          <p:cNvSpPr txBox="1"/>
          <p:nvPr>
            <p:ph idx="1" type="body"/>
          </p:nvPr>
        </p:nvSpPr>
        <p:spPr>
          <a:xfrm>
            <a:off x="838200" y="2362200"/>
            <a:ext cx="7693025" cy="3724275"/>
          </a:xfrm>
          <a:prstGeom prst="rect">
            <a:avLst/>
          </a:prstGeom>
          <a:noFill/>
          <a:ln>
            <a:noFill/>
          </a:ln>
        </p:spPr>
        <p:txBody>
          <a:bodyPr anchorCtr="0" anchor="t" bIns="45700" lIns="91425" spcFirstLastPara="1" rIns="91425" wrap="square" tIns="45700">
            <a:noAutofit/>
          </a:bodyPr>
          <a:lstStyle/>
          <a:p>
            <a:pPr indent="-457200" lvl="0" marL="457200" rtl="0" algn="l">
              <a:spcBef>
                <a:spcPts val="0"/>
              </a:spcBef>
              <a:spcAft>
                <a:spcPts val="0"/>
              </a:spcAft>
              <a:buClr>
                <a:srgbClr val="003366"/>
              </a:buClr>
              <a:buSzPts val="1800"/>
              <a:buFont typeface="Arial"/>
              <a:buChar char="•"/>
            </a:pPr>
            <a:r>
              <a:rPr lang="en-US" sz="2400">
                <a:solidFill>
                  <a:srgbClr val="003366"/>
                </a:solidFill>
              </a:rPr>
              <a:t>Tony had steak, </a:t>
            </a:r>
            <a:r>
              <a:rPr i="1" lang="en-US" sz="2400">
                <a:solidFill>
                  <a:srgbClr val="003366"/>
                </a:solidFill>
              </a:rPr>
              <a:t>yet </a:t>
            </a:r>
            <a:r>
              <a:rPr lang="en-US" sz="2400">
                <a:solidFill>
                  <a:srgbClr val="003366"/>
                </a:solidFill>
              </a:rPr>
              <a:t>Theresa had chicken</a:t>
            </a:r>
            <a:endParaRPr/>
          </a:p>
          <a:p>
            <a:pPr indent="-457200" lvl="0" marL="457200" rtl="0" algn="l">
              <a:spcBef>
                <a:spcPts val="480"/>
              </a:spcBef>
              <a:spcAft>
                <a:spcPts val="0"/>
              </a:spcAft>
              <a:buClr>
                <a:srgbClr val="003366"/>
              </a:buClr>
              <a:buSzPts val="1800"/>
              <a:buFont typeface="Arial"/>
              <a:buChar char="•"/>
            </a:pPr>
            <a:r>
              <a:rPr lang="en-US" sz="2400">
                <a:solidFill>
                  <a:srgbClr val="003366"/>
                </a:solidFill>
              </a:rPr>
              <a:t>Tony had steak, </a:t>
            </a:r>
            <a:r>
              <a:rPr i="1" lang="en-US" sz="2400">
                <a:solidFill>
                  <a:srgbClr val="003366"/>
                </a:solidFill>
              </a:rPr>
              <a:t>while </a:t>
            </a:r>
            <a:r>
              <a:rPr lang="en-US" sz="2400">
                <a:solidFill>
                  <a:srgbClr val="003366"/>
                </a:solidFill>
              </a:rPr>
              <a:t>Theresa had chicken</a:t>
            </a:r>
            <a:endParaRPr/>
          </a:p>
          <a:p>
            <a:pPr indent="-457200" lvl="0" marL="457200" rtl="0" algn="l">
              <a:spcBef>
                <a:spcPts val="480"/>
              </a:spcBef>
              <a:spcAft>
                <a:spcPts val="0"/>
              </a:spcAft>
              <a:buClr>
                <a:srgbClr val="003366"/>
              </a:buClr>
              <a:buSzPts val="1800"/>
              <a:buFont typeface="Arial"/>
              <a:buChar char="•"/>
            </a:pPr>
            <a:r>
              <a:rPr lang="en-US" sz="2400">
                <a:solidFill>
                  <a:srgbClr val="003366"/>
                </a:solidFill>
              </a:rPr>
              <a:t>Tony had steak, </a:t>
            </a:r>
            <a:r>
              <a:rPr i="1" lang="en-US" sz="2400">
                <a:solidFill>
                  <a:srgbClr val="003366"/>
                </a:solidFill>
              </a:rPr>
              <a:t>whereas </a:t>
            </a:r>
            <a:r>
              <a:rPr lang="en-US" sz="2400">
                <a:solidFill>
                  <a:srgbClr val="003366"/>
                </a:solidFill>
              </a:rPr>
              <a:t>Theresa had chicken</a:t>
            </a:r>
            <a:endParaRPr/>
          </a:p>
          <a:p>
            <a:pPr indent="-457200" lvl="0" marL="457200" rtl="0" algn="l">
              <a:spcBef>
                <a:spcPts val="480"/>
              </a:spcBef>
              <a:spcAft>
                <a:spcPts val="0"/>
              </a:spcAft>
              <a:buClr>
                <a:srgbClr val="003366"/>
              </a:buClr>
              <a:buSzPts val="1800"/>
              <a:buFont typeface="Arial"/>
              <a:buChar char="•"/>
            </a:pPr>
            <a:r>
              <a:rPr lang="en-US" sz="2400">
                <a:solidFill>
                  <a:srgbClr val="003366"/>
                </a:solidFill>
              </a:rPr>
              <a:t>Tony had steak, </a:t>
            </a:r>
            <a:r>
              <a:rPr i="1" lang="en-US" sz="2400">
                <a:solidFill>
                  <a:srgbClr val="003366"/>
                </a:solidFill>
              </a:rPr>
              <a:t>although </a:t>
            </a:r>
            <a:r>
              <a:rPr lang="en-US" sz="2400">
                <a:solidFill>
                  <a:srgbClr val="003366"/>
                </a:solidFill>
              </a:rPr>
              <a:t>Theresa had chicken</a:t>
            </a:r>
            <a:endParaRPr/>
          </a:p>
          <a:p>
            <a:pPr indent="-457200" lvl="0" marL="457200" rtl="0" algn="l">
              <a:spcBef>
                <a:spcPts val="480"/>
              </a:spcBef>
              <a:spcAft>
                <a:spcPts val="0"/>
              </a:spcAft>
              <a:buClr>
                <a:srgbClr val="003366"/>
              </a:buClr>
              <a:buSzPts val="1800"/>
              <a:buFont typeface="Arial"/>
              <a:buChar char="•"/>
            </a:pPr>
            <a:r>
              <a:rPr lang="en-US" sz="2400">
                <a:solidFill>
                  <a:srgbClr val="003366"/>
                </a:solidFill>
              </a:rPr>
              <a:t>Tony had steak, </a:t>
            </a:r>
            <a:r>
              <a:rPr i="1" lang="en-US" sz="2400">
                <a:solidFill>
                  <a:srgbClr val="003366"/>
                </a:solidFill>
              </a:rPr>
              <a:t>though </a:t>
            </a:r>
            <a:r>
              <a:rPr lang="en-US" sz="2400">
                <a:solidFill>
                  <a:srgbClr val="003366"/>
                </a:solidFill>
              </a:rPr>
              <a:t>Theresa had chicken</a:t>
            </a:r>
            <a:endParaRPr/>
          </a:p>
          <a:p>
            <a:pPr indent="-457200" lvl="0" marL="457200" rtl="0" algn="l">
              <a:spcBef>
                <a:spcPts val="480"/>
              </a:spcBef>
              <a:spcAft>
                <a:spcPts val="0"/>
              </a:spcAft>
              <a:buClr>
                <a:srgbClr val="003366"/>
              </a:buClr>
              <a:buSzPts val="1800"/>
              <a:buFont typeface="Arial"/>
              <a:buChar char="•"/>
            </a:pPr>
            <a:r>
              <a:rPr lang="en-US" sz="2400">
                <a:solidFill>
                  <a:srgbClr val="003366"/>
                </a:solidFill>
              </a:rPr>
              <a:t>Tony had steak; </a:t>
            </a:r>
            <a:r>
              <a:rPr i="1" lang="en-US" sz="2400">
                <a:solidFill>
                  <a:srgbClr val="003366"/>
                </a:solidFill>
              </a:rPr>
              <a:t>however </a:t>
            </a:r>
            <a:r>
              <a:rPr lang="en-US" sz="2400">
                <a:solidFill>
                  <a:srgbClr val="003366"/>
                </a:solidFill>
              </a:rPr>
              <a:t>Theresa had chicken</a:t>
            </a:r>
            <a:endParaRPr sz="2400">
              <a:solidFill>
                <a:srgbClr val="003366"/>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Capsules">
  <a:themeElements>
    <a:clrScheme name="Custom 57">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0000"/>
      </a:hlink>
      <a:folHlink>
        <a:srgbClr val="0033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1601-01-01T00:00:00Z</dcterms:created>
  <dc:creator>Bhavana Balaji</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y fmtid="{D5CDD505-2E9C-101B-9397-08002B2CF9AE}" pid="3" name="ContentTypeId">
    <vt:lpwstr>0x010100E3B1605E6CAFF34DA7688D4A3DE741FC</vt:lpwstr>
  </property>
</Properties>
</file>