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7" r:id="rId4"/>
    <p:sldId id="270" r:id="rId5"/>
    <p:sldId id="271" r:id="rId6"/>
    <p:sldId id="258" r:id="rId7"/>
    <p:sldId id="259" r:id="rId8"/>
    <p:sldId id="260" r:id="rId9"/>
    <p:sldId id="261" r:id="rId10"/>
    <p:sldId id="262" r:id="rId11"/>
    <p:sldId id="263" r:id="rId12"/>
    <p:sldId id="279"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89804" autoAdjust="0"/>
  </p:normalViewPr>
  <p:slideViewPr>
    <p:cSldViewPr>
      <p:cViewPr>
        <p:scale>
          <a:sx n="84" d="100"/>
          <a:sy n="84" d="100"/>
        </p:scale>
        <p:origin x="1003" y="11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3D81F-A19D-4F40-A48E-B272281C583F}" type="datetimeFigureOut">
              <a:rPr lang="en-US" smtClean="0"/>
              <a:t>7/5/2023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AB16D-51C1-4666-9F5C-A77F7C79AFEB}" type="slidenum">
              <a:rPr lang="en-US" smtClean="0"/>
              <a:t>‹#›</a:t>
            </a:fld>
            <a:endParaRPr lang="en-US" dirty="0"/>
          </a:p>
        </p:txBody>
      </p:sp>
    </p:spTree>
    <p:extLst>
      <p:ext uri="{BB962C8B-B14F-4D97-AF65-F5344CB8AC3E}">
        <p14:creationId xmlns:p14="http://schemas.microsoft.com/office/powerpoint/2010/main" val="60244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AB16D-51C1-4666-9F5C-A77F7C79AFEB}" type="slidenum">
              <a:rPr lang="en-US" smtClean="0"/>
              <a:t>2</a:t>
            </a:fld>
            <a:endParaRPr lang="en-US" dirty="0"/>
          </a:p>
        </p:txBody>
      </p:sp>
    </p:spTree>
    <p:extLst>
      <p:ext uri="{BB962C8B-B14F-4D97-AF65-F5344CB8AC3E}">
        <p14:creationId xmlns:p14="http://schemas.microsoft.com/office/powerpoint/2010/main" val="221520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200">
                <a:solidFill>
                  <a:schemeClr val="dk1"/>
                </a:solidFill>
                <a:latin typeface="Calibri"/>
                <a:ea typeface="Calibri"/>
                <a:cs typeface="Calibri"/>
                <a:sym typeface="Calibri"/>
              </a:rPr>
              <a:t>https://www.medicinenet.com/subclinical_disease/definition.htm</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 sz="1200">
                <a:solidFill>
                  <a:schemeClr val="dk1"/>
                </a:solidFill>
                <a:latin typeface="Calibri"/>
                <a:ea typeface="Calibri"/>
                <a:cs typeface="Calibri"/>
                <a:sym typeface="Calibri"/>
              </a:rPr>
              <a:t>https://www.psychiatry.org/patients-families/depression/what-is-depression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dirty="0">
                <a:solidFill>
                  <a:schemeClr val="dk1"/>
                </a:solidFill>
                <a:latin typeface="Calibri"/>
                <a:ea typeface="Calibri"/>
                <a:cs typeface="Calibri"/>
                <a:sym typeface="Calibri"/>
              </a:rPr>
              <a:t>https://</a:t>
            </a:r>
            <a:r>
              <a:rPr lang="en-US" sz="1200" dirty="0" err="1">
                <a:solidFill>
                  <a:schemeClr val="dk1"/>
                </a:solidFill>
                <a:latin typeface="Calibri"/>
                <a:ea typeface="Calibri"/>
                <a:cs typeface="Calibri"/>
                <a:sym typeface="Calibri"/>
              </a:rPr>
              <a:t>www.cdc.gov</a:t>
            </a:r>
            <a:r>
              <a:rPr lang="en-US" sz="1200" dirty="0">
                <a:solidFill>
                  <a:schemeClr val="dk1"/>
                </a:solidFill>
                <a:latin typeface="Calibri"/>
                <a:ea typeface="Calibri"/>
                <a:cs typeface="Calibri"/>
                <a:sym typeface="Calibri"/>
              </a:rPr>
              <a:t>/hepatitis/</a:t>
            </a:r>
            <a:r>
              <a:rPr lang="en-US" sz="1200" dirty="0" err="1">
                <a:solidFill>
                  <a:schemeClr val="dk1"/>
                </a:solidFill>
                <a:latin typeface="Calibri"/>
                <a:ea typeface="Calibri"/>
                <a:cs typeface="Calibri"/>
                <a:sym typeface="Calibri"/>
              </a:rPr>
              <a:t>hcv</a:t>
            </a:r>
            <a:r>
              <a:rPr lang="en-US"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index.htm</a:t>
            </a:r>
            <a:r>
              <a:rPr lang="en-US" sz="1200" dirty="0">
                <a:solidFill>
                  <a:schemeClr val="dk1"/>
                </a:solidFill>
                <a:latin typeface="Calibri"/>
                <a:ea typeface="Calibri"/>
                <a:cs typeface="Calibri"/>
                <a:sym typeface="Calibri"/>
              </a:rPr>
              <a:t>#:~:text=Chronic%20hepatitis%20C%20can%20result,sign%20of%20advanced%20liver%20disease.</a:t>
            </a:r>
          </a:p>
          <a:p>
            <a:pPr marL="0" lvl="0" indent="0" algn="l" rtl="0">
              <a:lnSpc>
                <a:spcPct val="115000"/>
              </a:lnSpc>
              <a:spcBef>
                <a:spcPts val="0"/>
              </a:spcBef>
              <a:spcAft>
                <a:spcPts val="0"/>
              </a:spcAft>
              <a:buSzPts val="1100"/>
              <a:buNone/>
            </a:pPr>
            <a:r>
              <a:rPr lang="en-US" sz="1200" dirty="0">
                <a:solidFill>
                  <a:schemeClr val="dk1"/>
                </a:solidFill>
                <a:latin typeface="Calibri"/>
                <a:ea typeface="Calibri"/>
                <a:cs typeface="Calibri"/>
                <a:sym typeface="Calibri"/>
              </a:rPr>
              <a:t>https://</a:t>
            </a:r>
            <a:r>
              <a:rPr lang="en-US" sz="1200" dirty="0" err="1">
                <a:solidFill>
                  <a:schemeClr val="dk1"/>
                </a:solidFill>
                <a:latin typeface="Calibri"/>
                <a:ea typeface="Calibri"/>
                <a:cs typeface="Calibri"/>
                <a:sym typeface="Calibri"/>
              </a:rPr>
              <a:t>www.mayoclinic.org</a:t>
            </a:r>
            <a:r>
              <a:rPr lang="en-US" sz="1200" dirty="0">
                <a:solidFill>
                  <a:schemeClr val="dk1"/>
                </a:solidFill>
                <a:latin typeface="Calibri"/>
                <a:ea typeface="Calibri"/>
                <a:cs typeface="Calibri"/>
                <a:sym typeface="Calibri"/>
              </a:rPr>
              <a:t>/diseases-conditions/depression/symptoms-causes/</a:t>
            </a:r>
            <a:r>
              <a:rPr lang="en-US" sz="1200" dirty="0" err="1">
                <a:solidFill>
                  <a:schemeClr val="dk1"/>
                </a:solidFill>
                <a:latin typeface="Calibri"/>
                <a:ea typeface="Calibri"/>
                <a:cs typeface="Calibri"/>
                <a:sym typeface="Calibri"/>
              </a:rPr>
              <a:t>syc</a:t>
            </a:r>
            <a:r>
              <a:rPr lang="en-US" sz="1200" dirty="0">
                <a:solidFill>
                  <a:schemeClr val="dk1"/>
                </a:solidFill>
                <a:latin typeface="Calibri"/>
                <a:ea typeface="Calibri"/>
                <a:cs typeface="Calibri"/>
                <a:sym typeface="Calibri"/>
              </a:rPr>
              <a:t>-20356007</a:t>
            </a:r>
            <a:endParaRPr sz="12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95570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AB16D-51C1-4666-9F5C-A77F7C79AFEB}" type="slidenum">
              <a:rPr lang="en-US" smtClean="0"/>
              <a:t>3</a:t>
            </a:fld>
            <a:endParaRPr lang="en-US" dirty="0"/>
          </a:p>
        </p:txBody>
      </p:sp>
    </p:spTree>
    <p:extLst>
      <p:ext uri="{BB962C8B-B14F-4D97-AF65-F5344CB8AC3E}">
        <p14:creationId xmlns:p14="http://schemas.microsoft.com/office/powerpoint/2010/main" val="15360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14"/>
        <p:cNvGrpSpPr/>
        <p:nvPr/>
      </p:nvGrpSpPr>
      <p:grpSpPr>
        <a:xfrm>
          <a:off x="0" y="0"/>
          <a:ext cx="0" cy="0"/>
          <a:chOff x="0" y="0"/>
          <a:chExt cx="0" cy="0"/>
        </a:xfrm>
      </p:grpSpPr>
      <p:sp>
        <p:nvSpPr>
          <p:cNvPr id="15" name="Google Shape;15;p25"/>
          <p:cNvSpPr/>
          <p:nvPr/>
        </p:nvSpPr>
        <p:spPr>
          <a:xfrm>
            <a:off x="0" y="609600"/>
            <a:ext cx="9144000" cy="624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rot="5400000">
            <a:off x="-771625" y="771550"/>
            <a:ext cx="5657600" cy="4114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rot="-5400000" flipH="1">
            <a:off x="4214250" y="739967"/>
            <a:ext cx="58196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txBox="1">
            <a:spLocks noGrp="1"/>
          </p:cNvSpPr>
          <p:nvPr>
            <p:ph type="ctrTitle"/>
          </p:nvPr>
        </p:nvSpPr>
        <p:spPr>
          <a:xfrm>
            <a:off x="1690800" y="3293733"/>
            <a:ext cx="5762400" cy="9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3000" b="1">
                <a:solidFill>
                  <a:schemeClr val="lt1"/>
                </a:solidFill>
              </a:defRPr>
            </a:lvl1pPr>
            <a:lvl2pPr lvl="1" algn="ctr">
              <a:lnSpc>
                <a:spcPct val="100000"/>
              </a:lnSpc>
              <a:spcBef>
                <a:spcPts val="0"/>
              </a:spcBef>
              <a:spcAft>
                <a:spcPts val="0"/>
              </a:spcAft>
              <a:buClr>
                <a:schemeClr val="lt1"/>
              </a:buClr>
              <a:buSzPts val="8000"/>
              <a:buNone/>
              <a:defRPr sz="8000" b="1">
                <a:solidFill>
                  <a:schemeClr val="lt1"/>
                </a:solidFill>
              </a:defRPr>
            </a:lvl2pPr>
            <a:lvl3pPr lvl="2" algn="ctr">
              <a:lnSpc>
                <a:spcPct val="100000"/>
              </a:lnSpc>
              <a:spcBef>
                <a:spcPts val="0"/>
              </a:spcBef>
              <a:spcAft>
                <a:spcPts val="0"/>
              </a:spcAft>
              <a:buClr>
                <a:schemeClr val="lt1"/>
              </a:buClr>
              <a:buSzPts val="8000"/>
              <a:buNone/>
              <a:defRPr sz="8000" b="1">
                <a:solidFill>
                  <a:schemeClr val="lt1"/>
                </a:solidFill>
              </a:defRPr>
            </a:lvl3pPr>
            <a:lvl4pPr lvl="3" algn="ctr">
              <a:lnSpc>
                <a:spcPct val="100000"/>
              </a:lnSpc>
              <a:spcBef>
                <a:spcPts val="0"/>
              </a:spcBef>
              <a:spcAft>
                <a:spcPts val="0"/>
              </a:spcAft>
              <a:buClr>
                <a:schemeClr val="lt1"/>
              </a:buClr>
              <a:buSzPts val="8000"/>
              <a:buNone/>
              <a:defRPr sz="8000" b="1">
                <a:solidFill>
                  <a:schemeClr val="lt1"/>
                </a:solidFill>
              </a:defRPr>
            </a:lvl4pPr>
            <a:lvl5pPr lvl="4" algn="ctr">
              <a:lnSpc>
                <a:spcPct val="100000"/>
              </a:lnSpc>
              <a:spcBef>
                <a:spcPts val="0"/>
              </a:spcBef>
              <a:spcAft>
                <a:spcPts val="0"/>
              </a:spcAft>
              <a:buClr>
                <a:schemeClr val="lt1"/>
              </a:buClr>
              <a:buSzPts val="8000"/>
              <a:buNone/>
              <a:defRPr sz="8000" b="1">
                <a:solidFill>
                  <a:schemeClr val="lt1"/>
                </a:solidFill>
              </a:defRPr>
            </a:lvl5pPr>
            <a:lvl6pPr lvl="5" algn="ctr">
              <a:lnSpc>
                <a:spcPct val="100000"/>
              </a:lnSpc>
              <a:spcBef>
                <a:spcPts val="0"/>
              </a:spcBef>
              <a:spcAft>
                <a:spcPts val="0"/>
              </a:spcAft>
              <a:buClr>
                <a:schemeClr val="lt1"/>
              </a:buClr>
              <a:buSzPts val="8000"/>
              <a:buNone/>
              <a:defRPr sz="8000" b="1">
                <a:solidFill>
                  <a:schemeClr val="lt1"/>
                </a:solidFill>
              </a:defRPr>
            </a:lvl6pPr>
            <a:lvl7pPr lvl="6" algn="ctr">
              <a:lnSpc>
                <a:spcPct val="100000"/>
              </a:lnSpc>
              <a:spcBef>
                <a:spcPts val="0"/>
              </a:spcBef>
              <a:spcAft>
                <a:spcPts val="0"/>
              </a:spcAft>
              <a:buClr>
                <a:schemeClr val="lt1"/>
              </a:buClr>
              <a:buSzPts val="8000"/>
              <a:buNone/>
              <a:defRPr sz="8000" b="1">
                <a:solidFill>
                  <a:schemeClr val="lt1"/>
                </a:solidFill>
              </a:defRPr>
            </a:lvl7pPr>
            <a:lvl8pPr lvl="7" algn="ctr">
              <a:lnSpc>
                <a:spcPct val="100000"/>
              </a:lnSpc>
              <a:spcBef>
                <a:spcPts val="0"/>
              </a:spcBef>
              <a:spcAft>
                <a:spcPts val="0"/>
              </a:spcAft>
              <a:buClr>
                <a:schemeClr val="lt1"/>
              </a:buClr>
              <a:buSzPts val="8000"/>
              <a:buNone/>
              <a:defRPr sz="8000" b="1">
                <a:solidFill>
                  <a:schemeClr val="lt1"/>
                </a:solidFill>
              </a:defRPr>
            </a:lvl8pPr>
            <a:lvl9pPr lvl="8" algn="ctr">
              <a:lnSpc>
                <a:spcPct val="100000"/>
              </a:lnSpc>
              <a:spcBef>
                <a:spcPts val="0"/>
              </a:spcBef>
              <a:spcAft>
                <a:spcPts val="0"/>
              </a:spcAft>
              <a:buClr>
                <a:schemeClr val="lt1"/>
              </a:buClr>
              <a:buSzPts val="8000"/>
              <a:buNone/>
              <a:defRPr sz="8000" b="1">
                <a:solidFill>
                  <a:schemeClr val="lt1"/>
                </a:solidFill>
              </a:defRPr>
            </a:lvl9pPr>
          </a:lstStyle>
          <a:p>
            <a:endParaRPr/>
          </a:p>
        </p:txBody>
      </p:sp>
      <p:sp>
        <p:nvSpPr>
          <p:cNvPr id="19" name="Google Shape;19;p25"/>
          <p:cNvSpPr txBox="1">
            <a:spLocks noGrp="1"/>
          </p:cNvSpPr>
          <p:nvPr>
            <p:ph type="subTitle" idx="1"/>
          </p:nvPr>
        </p:nvSpPr>
        <p:spPr>
          <a:xfrm>
            <a:off x="2218725" y="4445733"/>
            <a:ext cx="4706400" cy="106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82079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20"/>
        <p:cNvGrpSpPr/>
        <p:nvPr/>
      </p:nvGrpSpPr>
      <p:grpSpPr>
        <a:xfrm>
          <a:off x="0" y="0"/>
          <a:ext cx="0" cy="0"/>
          <a:chOff x="0" y="0"/>
          <a:chExt cx="0" cy="0"/>
        </a:xfrm>
      </p:grpSpPr>
      <p:sp>
        <p:nvSpPr>
          <p:cNvPr id="21" name="Google Shape;21;p26"/>
          <p:cNvSpPr/>
          <p:nvPr/>
        </p:nvSpPr>
        <p:spPr>
          <a:xfrm>
            <a:off x="-169300" y="-86000"/>
            <a:ext cx="44511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26"/>
          <p:cNvCxnSpPr/>
          <p:nvPr/>
        </p:nvCxnSpPr>
        <p:spPr>
          <a:xfrm rot="10800000">
            <a:off x="-1604675" y="2165800"/>
            <a:ext cx="4819800" cy="5892800"/>
          </a:xfrm>
          <a:prstGeom prst="straightConnector1">
            <a:avLst/>
          </a:prstGeom>
          <a:noFill/>
          <a:ln w="19050" cap="flat" cmpd="sng">
            <a:solidFill>
              <a:schemeClr val="lt1"/>
            </a:solidFill>
            <a:prstDash val="solid"/>
            <a:round/>
            <a:headEnd type="none" w="sm" len="sm"/>
            <a:tailEnd type="none" w="sm" len="sm"/>
          </a:ln>
        </p:spPr>
      </p:cxnSp>
      <p:sp>
        <p:nvSpPr>
          <p:cNvPr id="23" name="Google Shape;23;p26"/>
          <p:cNvSpPr txBox="1">
            <a:spLocks noGrp="1"/>
          </p:cNvSpPr>
          <p:nvPr>
            <p:ph type="title"/>
          </p:nvPr>
        </p:nvSpPr>
        <p:spPr>
          <a:xfrm>
            <a:off x="5690650" y="2510967"/>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4" name="Google Shape;24;p26"/>
          <p:cNvSpPr txBox="1">
            <a:spLocks noGrp="1"/>
          </p:cNvSpPr>
          <p:nvPr>
            <p:ph type="title" idx="2"/>
          </p:nvPr>
        </p:nvSpPr>
        <p:spPr>
          <a:xfrm>
            <a:off x="4810771" y="1552091"/>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5" name="Google Shape;25;p26"/>
          <p:cNvSpPr txBox="1">
            <a:spLocks noGrp="1"/>
          </p:cNvSpPr>
          <p:nvPr>
            <p:ph type="title" idx="3"/>
          </p:nvPr>
        </p:nvSpPr>
        <p:spPr>
          <a:xfrm>
            <a:off x="4810771" y="2709320"/>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6" name="Google Shape;26;p26"/>
          <p:cNvSpPr txBox="1">
            <a:spLocks noGrp="1"/>
          </p:cNvSpPr>
          <p:nvPr>
            <p:ph type="title" idx="4"/>
          </p:nvPr>
        </p:nvSpPr>
        <p:spPr>
          <a:xfrm>
            <a:off x="5690650" y="4837700"/>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7" name="Google Shape;27;p26"/>
          <p:cNvSpPr txBox="1">
            <a:spLocks noGrp="1"/>
          </p:cNvSpPr>
          <p:nvPr>
            <p:ph type="title" idx="5"/>
          </p:nvPr>
        </p:nvSpPr>
        <p:spPr>
          <a:xfrm>
            <a:off x="5690650" y="1392000"/>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8" name="Google Shape;28;p26"/>
          <p:cNvSpPr txBox="1">
            <a:spLocks noGrp="1"/>
          </p:cNvSpPr>
          <p:nvPr>
            <p:ph type="title" idx="6"/>
          </p:nvPr>
        </p:nvSpPr>
        <p:spPr>
          <a:xfrm>
            <a:off x="5690650" y="3680467"/>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9" name="Google Shape;29;p26"/>
          <p:cNvSpPr txBox="1">
            <a:spLocks noGrp="1"/>
          </p:cNvSpPr>
          <p:nvPr>
            <p:ph type="title" idx="7"/>
          </p:nvPr>
        </p:nvSpPr>
        <p:spPr>
          <a:xfrm>
            <a:off x="4810771" y="3840557"/>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0" name="Google Shape;30;p26"/>
          <p:cNvSpPr txBox="1">
            <a:spLocks noGrp="1"/>
          </p:cNvSpPr>
          <p:nvPr>
            <p:ph type="title" idx="8"/>
          </p:nvPr>
        </p:nvSpPr>
        <p:spPr>
          <a:xfrm>
            <a:off x="4810771" y="4997787"/>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 name="Google Shape;31;p26"/>
          <p:cNvSpPr txBox="1">
            <a:spLocks noGrp="1"/>
          </p:cNvSpPr>
          <p:nvPr>
            <p:ph type="subTitle" idx="1"/>
          </p:nvPr>
        </p:nvSpPr>
        <p:spPr>
          <a:xfrm>
            <a:off x="5690650" y="1759393"/>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 name="Google Shape;32;p26"/>
          <p:cNvSpPr txBox="1">
            <a:spLocks noGrp="1"/>
          </p:cNvSpPr>
          <p:nvPr>
            <p:ph type="subTitle" idx="9"/>
          </p:nvPr>
        </p:nvSpPr>
        <p:spPr>
          <a:xfrm>
            <a:off x="5690650" y="4060560"/>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3" name="Google Shape;33;p26"/>
          <p:cNvSpPr txBox="1">
            <a:spLocks noGrp="1"/>
          </p:cNvSpPr>
          <p:nvPr>
            <p:ph type="subTitle" idx="13"/>
          </p:nvPr>
        </p:nvSpPr>
        <p:spPr>
          <a:xfrm>
            <a:off x="5690650" y="2883597"/>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4" name="Google Shape;34;p26"/>
          <p:cNvSpPr txBox="1">
            <a:spLocks noGrp="1"/>
          </p:cNvSpPr>
          <p:nvPr>
            <p:ph type="subTitle" idx="14"/>
          </p:nvPr>
        </p:nvSpPr>
        <p:spPr>
          <a:xfrm>
            <a:off x="5690650" y="5210331"/>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5" name="Google Shape;35;p26"/>
          <p:cNvSpPr txBox="1">
            <a:spLocks noGrp="1"/>
          </p:cNvSpPr>
          <p:nvPr>
            <p:ph type="title" idx="15"/>
          </p:nvPr>
        </p:nvSpPr>
        <p:spPr>
          <a:xfrm>
            <a:off x="713225" y="2931733"/>
            <a:ext cx="3416400" cy="70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700"/>
              <a:buNone/>
              <a:defRPr sz="3000" b="1">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a:endParaRPr/>
          </a:p>
        </p:txBody>
      </p:sp>
    </p:spTree>
    <p:extLst>
      <p:ext uri="{BB962C8B-B14F-4D97-AF65-F5344CB8AC3E}">
        <p14:creationId xmlns:p14="http://schemas.microsoft.com/office/powerpoint/2010/main" val="117885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36"/>
        <p:cNvGrpSpPr/>
        <p:nvPr/>
      </p:nvGrpSpPr>
      <p:grpSpPr>
        <a:xfrm>
          <a:off x="0" y="0"/>
          <a:ext cx="0" cy="0"/>
          <a:chOff x="0" y="0"/>
          <a:chExt cx="0" cy="0"/>
        </a:xfrm>
      </p:grpSpPr>
      <p:sp>
        <p:nvSpPr>
          <p:cNvPr id="37" name="Google Shape;37;p27"/>
          <p:cNvSpPr txBox="1">
            <a:spLocks noGrp="1"/>
          </p:cNvSpPr>
          <p:nvPr>
            <p:ph type="body" idx="1"/>
          </p:nvPr>
        </p:nvSpPr>
        <p:spPr>
          <a:xfrm>
            <a:off x="2078825" y="5781033"/>
            <a:ext cx="5229300" cy="5668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8" name="Google Shape;38;p27"/>
          <p:cNvSpPr txBox="1">
            <a:spLocks noGrp="1"/>
          </p:cNvSpPr>
          <p:nvPr>
            <p:ph type="title"/>
          </p:nvPr>
        </p:nvSpPr>
        <p:spPr>
          <a:xfrm>
            <a:off x="1974300" y="707633"/>
            <a:ext cx="51954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
        <p:nvSpPr>
          <p:cNvPr id="39" name="Google Shape;39;p27"/>
          <p:cNvSpPr/>
          <p:nvPr/>
        </p:nvSpPr>
        <p:spPr>
          <a:xfrm>
            <a:off x="-519650" y="3182467"/>
            <a:ext cx="3405900" cy="44032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27"/>
          <p:cNvSpPr/>
          <p:nvPr/>
        </p:nvSpPr>
        <p:spPr>
          <a:xfrm>
            <a:off x="-738725" y="3309467"/>
            <a:ext cx="3405900" cy="44032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 name="Google Shape;41;p27"/>
          <p:cNvSpPr/>
          <p:nvPr/>
        </p:nvSpPr>
        <p:spPr>
          <a:xfrm rot="10800000">
            <a:off x="6727825" y="-1220733"/>
            <a:ext cx="3405900" cy="44032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 name="Google Shape;42;p27"/>
          <p:cNvSpPr/>
          <p:nvPr/>
        </p:nvSpPr>
        <p:spPr>
          <a:xfrm rot="10800000">
            <a:off x="5092750" y="-2030167"/>
            <a:ext cx="53649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309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flipH="1">
            <a:off x="1821475" y="3370167"/>
            <a:ext cx="5501100" cy="61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None/>
              <a:defRPr sz="3600" b="1">
                <a:solidFill>
                  <a:schemeClr val="dk1"/>
                </a:solidFill>
              </a:defRPr>
            </a:lvl1pPr>
            <a:lvl2pPr lvl="1" algn="ctr">
              <a:lnSpc>
                <a:spcPct val="100000"/>
              </a:lnSpc>
              <a:spcBef>
                <a:spcPts val="0"/>
              </a:spcBef>
              <a:spcAft>
                <a:spcPts val="0"/>
              </a:spcAft>
              <a:buClr>
                <a:schemeClr val="dk1"/>
              </a:buClr>
              <a:buSzPts val="3600"/>
              <a:buNone/>
              <a:defRPr sz="3600" b="1">
                <a:solidFill>
                  <a:schemeClr val="dk1"/>
                </a:solidFill>
              </a:defRPr>
            </a:lvl2pPr>
            <a:lvl3pPr lvl="2" algn="ctr">
              <a:lnSpc>
                <a:spcPct val="100000"/>
              </a:lnSpc>
              <a:spcBef>
                <a:spcPts val="0"/>
              </a:spcBef>
              <a:spcAft>
                <a:spcPts val="0"/>
              </a:spcAft>
              <a:buClr>
                <a:schemeClr val="dk1"/>
              </a:buClr>
              <a:buSzPts val="3600"/>
              <a:buNone/>
              <a:defRPr sz="3600" b="1">
                <a:solidFill>
                  <a:schemeClr val="dk1"/>
                </a:solidFill>
              </a:defRPr>
            </a:lvl3pPr>
            <a:lvl4pPr lvl="3" algn="ctr">
              <a:lnSpc>
                <a:spcPct val="100000"/>
              </a:lnSpc>
              <a:spcBef>
                <a:spcPts val="0"/>
              </a:spcBef>
              <a:spcAft>
                <a:spcPts val="0"/>
              </a:spcAft>
              <a:buClr>
                <a:schemeClr val="dk1"/>
              </a:buClr>
              <a:buSzPts val="3600"/>
              <a:buNone/>
              <a:defRPr sz="3600" b="1">
                <a:solidFill>
                  <a:schemeClr val="dk1"/>
                </a:solidFill>
              </a:defRPr>
            </a:lvl4pPr>
            <a:lvl5pPr lvl="4" algn="ctr">
              <a:lnSpc>
                <a:spcPct val="100000"/>
              </a:lnSpc>
              <a:spcBef>
                <a:spcPts val="0"/>
              </a:spcBef>
              <a:spcAft>
                <a:spcPts val="0"/>
              </a:spcAft>
              <a:buClr>
                <a:schemeClr val="dk1"/>
              </a:buClr>
              <a:buSzPts val="3600"/>
              <a:buNone/>
              <a:defRPr sz="3600" b="1">
                <a:solidFill>
                  <a:schemeClr val="dk1"/>
                </a:solidFill>
              </a:defRPr>
            </a:lvl5pPr>
            <a:lvl6pPr lvl="5" algn="ctr">
              <a:lnSpc>
                <a:spcPct val="100000"/>
              </a:lnSpc>
              <a:spcBef>
                <a:spcPts val="0"/>
              </a:spcBef>
              <a:spcAft>
                <a:spcPts val="0"/>
              </a:spcAft>
              <a:buClr>
                <a:schemeClr val="dk1"/>
              </a:buClr>
              <a:buSzPts val="3600"/>
              <a:buNone/>
              <a:defRPr sz="3600" b="1">
                <a:solidFill>
                  <a:schemeClr val="dk1"/>
                </a:solidFill>
              </a:defRPr>
            </a:lvl6pPr>
            <a:lvl7pPr lvl="6" algn="ctr">
              <a:lnSpc>
                <a:spcPct val="100000"/>
              </a:lnSpc>
              <a:spcBef>
                <a:spcPts val="0"/>
              </a:spcBef>
              <a:spcAft>
                <a:spcPts val="0"/>
              </a:spcAft>
              <a:buClr>
                <a:schemeClr val="dk1"/>
              </a:buClr>
              <a:buSzPts val="3600"/>
              <a:buNone/>
              <a:defRPr sz="3600" b="1">
                <a:solidFill>
                  <a:schemeClr val="dk1"/>
                </a:solidFill>
              </a:defRPr>
            </a:lvl7pPr>
            <a:lvl8pPr lvl="7" algn="ctr">
              <a:lnSpc>
                <a:spcPct val="100000"/>
              </a:lnSpc>
              <a:spcBef>
                <a:spcPts val="0"/>
              </a:spcBef>
              <a:spcAft>
                <a:spcPts val="0"/>
              </a:spcAft>
              <a:buClr>
                <a:schemeClr val="dk1"/>
              </a:buClr>
              <a:buSzPts val="3600"/>
              <a:buNone/>
              <a:defRPr sz="3600" b="1">
                <a:solidFill>
                  <a:schemeClr val="dk1"/>
                </a:solidFill>
              </a:defRPr>
            </a:lvl8pPr>
            <a:lvl9pPr lvl="8" algn="ctr">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45" name="Google Shape;45;p28"/>
          <p:cNvSpPr txBox="1">
            <a:spLocks noGrp="1"/>
          </p:cNvSpPr>
          <p:nvPr>
            <p:ph type="title" idx="2"/>
          </p:nvPr>
        </p:nvSpPr>
        <p:spPr>
          <a:xfrm flipH="1">
            <a:off x="3043350" y="2044681"/>
            <a:ext cx="3057300" cy="116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8000"/>
              <a:buNone/>
              <a:defRPr sz="8000" b="1">
                <a:solidFill>
                  <a:schemeClr val="dk1"/>
                </a:solidFill>
              </a:defRPr>
            </a:lvl1pPr>
            <a:lvl2pPr lvl="1" algn="ctr">
              <a:lnSpc>
                <a:spcPct val="100000"/>
              </a:lnSpc>
              <a:spcBef>
                <a:spcPts val="0"/>
              </a:spcBef>
              <a:spcAft>
                <a:spcPts val="0"/>
              </a:spcAft>
              <a:buClr>
                <a:schemeClr val="dk1"/>
              </a:buClr>
              <a:buSzPts val="8000"/>
              <a:buNone/>
              <a:defRPr sz="8000" b="1">
                <a:solidFill>
                  <a:schemeClr val="dk1"/>
                </a:solidFill>
              </a:defRPr>
            </a:lvl2pPr>
            <a:lvl3pPr lvl="2" algn="ctr">
              <a:lnSpc>
                <a:spcPct val="100000"/>
              </a:lnSpc>
              <a:spcBef>
                <a:spcPts val="0"/>
              </a:spcBef>
              <a:spcAft>
                <a:spcPts val="0"/>
              </a:spcAft>
              <a:buClr>
                <a:schemeClr val="dk1"/>
              </a:buClr>
              <a:buSzPts val="8000"/>
              <a:buNone/>
              <a:defRPr sz="8000" b="1">
                <a:solidFill>
                  <a:schemeClr val="dk1"/>
                </a:solidFill>
              </a:defRPr>
            </a:lvl3pPr>
            <a:lvl4pPr lvl="3" algn="ctr">
              <a:lnSpc>
                <a:spcPct val="100000"/>
              </a:lnSpc>
              <a:spcBef>
                <a:spcPts val="0"/>
              </a:spcBef>
              <a:spcAft>
                <a:spcPts val="0"/>
              </a:spcAft>
              <a:buClr>
                <a:schemeClr val="dk1"/>
              </a:buClr>
              <a:buSzPts val="8000"/>
              <a:buNone/>
              <a:defRPr sz="8000" b="1">
                <a:solidFill>
                  <a:schemeClr val="dk1"/>
                </a:solidFill>
              </a:defRPr>
            </a:lvl4pPr>
            <a:lvl5pPr lvl="4" algn="ctr">
              <a:lnSpc>
                <a:spcPct val="100000"/>
              </a:lnSpc>
              <a:spcBef>
                <a:spcPts val="0"/>
              </a:spcBef>
              <a:spcAft>
                <a:spcPts val="0"/>
              </a:spcAft>
              <a:buClr>
                <a:schemeClr val="dk1"/>
              </a:buClr>
              <a:buSzPts val="8000"/>
              <a:buNone/>
              <a:defRPr sz="8000" b="1">
                <a:solidFill>
                  <a:schemeClr val="dk1"/>
                </a:solidFill>
              </a:defRPr>
            </a:lvl5pPr>
            <a:lvl6pPr lvl="5" algn="ctr">
              <a:lnSpc>
                <a:spcPct val="100000"/>
              </a:lnSpc>
              <a:spcBef>
                <a:spcPts val="0"/>
              </a:spcBef>
              <a:spcAft>
                <a:spcPts val="0"/>
              </a:spcAft>
              <a:buClr>
                <a:schemeClr val="dk1"/>
              </a:buClr>
              <a:buSzPts val="8000"/>
              <a:buNone/>
              <a:defRPr sz="8000" b="1">
                <a:solidFill>
                  <a:schemeClr val="dk1"/>
                </a:solidFill>
              </a:defRPr>
            </a:lvl6pPr>
            <a:lvl7pPr lvl="6" algn="ctr">
              <a:lnSpc>
                <a:spcPct val="100000"/>
              </a:lnSpc>
              <a:spcBef>
                <a:spcPts val="0"/>
              </a:spcBef>
              <a:spcAft>
                <a:spcPts val="0"/>
              </a:spcAft>
              <a:buClr>
                <a:schemeClr val="dk1"/>
              </a:buClr>
              <a:buSzPts val="8000"/>
              <a:buNone/>
              <a:defRPr sz="8000" b="1">
                <a:solidFill>
                  <a:schemeClr val="dk1"/>
                </a:solidFill>
              </a:defRPr>
            </a:lvl7pPr>
            <a:lvl8pPr lvl="7" algn="ctr">
              <a:lnSpc>
                <a:spcPct val="100000"/>
              </a:lnSpc>
              <a:spcBef>
                <a:spcPts val="0"/>
              </a:spcBef>
              <a:spcAft>
                <a:spcPts val="0"/>
              </a:spcAft>
              <a:buClr>
                <a:schemeClr val="dk1"/>
              </a:buClr>
              <a:buSzPts val="8000"/>
              <a:buNone/>
              <a:defRPr sz="8000" b="1">
                <a:solidFill>
                  <a:schemeClr val="dk1"/>
                </a:solidFill>
              </a:defRPr>
            </a:lvl8pPr>
            <a:lvl9pPr lvl="8" algn="ctr">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46" name="Google Shape;46;p28"/>
          <p:cNvSpPr txBox="1">
            <a:spLocks noGrp="1"/>
          </p:cNvSpPr>
          <p:nvPr>
            <p:ph type="subTitle" idx="1"/>
          </p:nvPr>
        </p:nvSpPr>
        <p:spPr>
          <a:xfrm flipH="1">
            <a:off x="3198150" y="4390916"/>
            <a:ext cx="2747700" cy="4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47" name="Google Shape;47;p28"/>
          <p:cNvCxnSpPr/>
          <p:nvPr/>
        </p:nvCxnSpPr>
        <p:spPr>
          <a:xfrm>
            <a:off x="6350113" y="-2001500"/>
            <a:ext cx="3757500" cy="5578400"/>
          </a:xfrm>
          <a:prstGeom prst="straightConnector1">
            <a:avLst/>
          </a:prstGeom>
          <a:noFill/>
          <a:ln w="19050" cap="flat" cmpd="sng">
            <a:solidFill>
              <a:schemeClr val="dk1"/>
            </a:solidFill>
            <a:prstDash val="solid"/>
            <a:round/>
            <a:headEnd type="none" w="sm" len="sm"/>
            <a:tailEnd type="none" w="sm" len="sm"/>
          </a:ln>
        </p:spPr>
      </p:cxnSp>
      <p:sp>
        <p:nvSpPr>
          <p:cNvPr id="48" name="Google Shape;48;p28"/>
          <p:cNvSpPr/>
          <p:nvPr/>
        </p:nvSpPr>
        <p:spPr>
          <a:xfrm>
            <a:off x="-64200" y="5101033"/>
            <a:ext cx="1296000" cy="18432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8"/>
          <p:cNvSpPr/>
          <p:nvPr/>
        </p:nvSpPr>
        <p:spPr>
          <a:xfrm>
            <a:off x="5258900" y="-317233"/>
            <a:ext cx="11403900" cy="77924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8"/>
          <p:cNvSpPr/>
          <p:nvPr/>
        </p:nvSpPr>
        <p:spPr>
          <a:xfrm rot="10800000">
            <a:off x="-5389050" y="-2882633"/>
            <a:ext cx="11403900" cy="77924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p:nvPr/>
        </p:nvSpPr>
        <p:spPr>
          <a:xfrm>
            <a:off x="5211275" y="5151367"/>
            <a:ext cx="29073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8"/>
          <p:cNvSpPr/>
          <p:nvPr/>
        </p:nvSpPr>
        <p:spPr>
          <a:xfrm rot="10800000">
            <a:off x="1107975" y="-741433"/>
            <a:ext cx="29073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70946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05050" y="2454000"/>
            <a:ext cx="7533900" cy="195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700"/>
              <a:buNone/>
              <a:defRPr sz="6000" b="1">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a:endParaRPr/>
          </a:p>
        </p:txBody>
      </p:sp>
    </p:spTree>
    <p:extLst>
      <p:ext uri="{BB962C8B-B14F-4D97-AF65-F5344CB8AC3E}">
        <p14:creationId xmlns:p14="http://schemas.microsoft.com/office/powerpoint/2010/main" val="182683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55"/>
        <p:cNvGrpSpPr/>
        <p:nvPr/>
      </p:nvGrpSpPr>
      <p:grpSpPr>
        <a:xfrm>
          <a:off x="0" y="0"/>
          <a:ext cx="0" cy="0"/>
          <a:chOff x="0" y="0"/>
          <a:chExt cx="0" cy="0"/>
        </a:xfrm>
      </p:grpSpPr>
      <p:sp>
        <p:nvSpPr>
          <p:cNvPr id="56" name="Google Shape;56;p30"/>
          <p:cNvSpPr/>
          <p:nvPr/>
        </p:nvSpPr>
        <p:spPr>
          <a:xfrm>
            <a:off x="-3485600" y="2249333"/>
            <a:ext cx="74031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0"/>
          <p:cNvSpPr/>
          <p:nvPr/>
        </p:nvSpPr>
        <p:spPr>
          <a:xfrm>
            <a:off x="779625" y="1911733"/>
            <a:ext cx="7737300" cy="422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0"/>
          <p:cNvSpPr txBox="1">
            <a:spLocks noGrp="1"/>
          </p:cNvSpPr>
          <p:nvPr>
            <p:ph type="title"/>
          </p:nvPr>
        </p:nvSpPr>
        <p:spPr>
          <a:xfrm>
            <a:off x="1043779" y="2440767"/>
            <a:ext cx="18975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30"/>
          <p:cNvSpPr txBox="1">
            <a:spLocks noGrp="1"/>
          </p:cNvSpPr>
          <p:nvPr>
            <p:ph type="subTitle" idx="1"/>
          </p:nvPr>
        </p:nvSpPr>
        <p:spPr>
          <a:xfrm>
            <a:off x="1059229" y="285371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0" name="Google Shape;60;p30"/>
          <p:cNvSpPr txBox="1">
            <a:spLocks noGrp="1"/>
          </p:cNvSpPr>
          <p:nvPr>
            <p:ph type="title" idx="2"/>
          </p:nvPr>
        </p:nvSpPr>
        <p:spPr>
          <a:xfrm>
            <a:off x="1043779" y="4374468"/>
            <a:ext cx="18975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1" name="Google Shape;61;p30"/>
          <p:cNvSpPr txBox="1">
            <a:spLocks noGrp="1"/>
          </p:cNvSpPr>
          <p:nvPr>
            <p:ph type="subTitle" idx="3"/>
          </p:nvPr>
        </p:nvSpPr>
        <p:spPr>
          <a:xfrm>
            <a:off x="1059229"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2" name="Google Shape;62;p30"/>
          <p:cNvSpPr txBox="1">
            <a:spLocks noGrp="1"/>
          </p:cNvSpPr>
          <p:nvPr>
            <p:ph type="title" idx="4"/>
          </p:nvPr>
        </p:nvSpPr>
        <p:spPr>
          <a:xfrm>
            <a:off x="3631360" y="2440767"/>
            <a:ext cx="18819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30"/>
          <p:cNvSpPr txBox="1">
            <a:spLocks noGrp="1"/>
          </p:cNvSpPr>
          <p:nvPr>
            <p:ph type="subTitle" idx="5"/>
          </p:nvPr>
        </p:nvSpPr>
        <p:spPr>
          <a:xfrm>
            <a:off x="3639010" y="285370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4" name="Google Shape;64;p30"/>
          <p:cNvSpPr txBox="1">
            <a:spLocks noGrp="1"/>
          </p:cNvSpPr>
          <p:nvPr>
            <p:ph type="title" idx="6"/>
          </p:nvPr>
        </p:nvSpPr>
        <p:spPr>
          <a:xfrm>
            <a:off x="3631360" y="4374468"/>
            <a:ext cx="18819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5" name="Google Shape;65;p30"/>
          <p:cNvSpPr txBox="1">
            <a:spLocks noGrp="1"/>
          </p:cNvSpPr>
          <p:nvPr>
            <p:ph type="subTitle" idx="7"/>
          </p:nvPr>
        </p:nvSpPr>
        <p:spPr>
          <a:xfrm>
            <a:off x="3639010"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6" name="Google Shape;66;p30"/>
          <p:cNvSpPr txBox="1">
            <a:spLocks noGrp="1"/>
          </p:cNvSpPr>
          <p:nvPr>
            <p:ph type="title" idx="8"/>
          </p:nvPr>
        </p:nvSpPr>
        <p:spPr>
          <a:xfrm>
            <a:off x="6215127" y="2440767"/>
            <a:ext cx="18756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7" name="Google Shape;67;p30"/>
          <p:cNvSpPr txBox="1">
            <a:spLocks noGrp="1"/>
          </p:cNvSpPr>
          <p:nvPr>
            <p:ph type="subTitle" idx="9"/>
          </p:nvPr>
        </p:nvSpPr>
        <p:spPr>
          <a:xfrm>
            <a:off x="6219627" y="285370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8" name="Google Shape;68;p30"/>
          <p:cNvSpPr txBox="1">
            <a:spLocks noGrp="1"/>
          </p:cNvSpPr>
          <p:nvPr>
            <p:ph type="title" idx="13"/>
          </p:nvPr>
        </p:nvSpPr>
        <p:spPr>
          <a:xfrm>
            <a:off x="6215127" y="4374468"/>
            <a:ext cx="18756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9" name="Google Shape;69;p30"/>
          <p:cNvSpPr txBox="1">
            <a:spLocks noGrp="1"/>
          </p:cNvSpPr>
          <p:nvPr>
            <p:ph type="subTitle" idx="14"/>
          </p:nvPr>
        </p:nvSpPr>
        <p:spPr>
          <a:xfrm>
            <a:off x="6219627"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70" name="Google Shape;70;p30"/>
          <p:cNvSpPr txBox="1">
            <a:spLocks noGrp="1"/>
          </p:cNvSpPr>
          <p:nvPr>
            <p:ph type="title" idx="15"/>
          </p:nvPr>
        </p:nvSpPr>
        <p:spPr>
          <a:xfrm>
            <a:off x="1974300" y="707633"/>
            <a:ext cx="51954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734209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71"/>
        <p:cNvGrpSpPr/>
        <p:nvPr/>
      </p:nvGrpSpPr>
      <p:grpSpPr>
        <a:xfrm>
          <a:off x="0" y="0"/>
          <a:ext cx="0" cy="0"/>
          <a:chOff x="0" y="0"/>
          <a:chExt cx="0" cy="0"/>
        </a:xfrm>
      </p:grpSpPr>
      <p:sp>
        <p:nvSpPr>
          <p:cNvPr id="72" name="Google Shape;72;p31"/>
          <p:cNvSpPr txBox="1">
            <a:spLocks noGrp="1"/>
          </p:cNvSpPr>
          <p:nvPr>
            <p:ph type="body" idx="1"/>
          </p:nvPr>
        </p:nvSpPr>
        <p:spPr>
          <a:xfrm>
            <a:off x="713225" y="1898867"/>
            <a:ext cx="6075000" cy="4346400"/>
          </a:xfrm>
          <a:prstGeom prst="rect">
            <a:avLst/>
          </a:prstGeom>
          <a:noFill/>
          <a:ln>
            <a:noFill/>
          </a:ln>
        </p:spPr>
        <p:txBody>
          <a:bodyPr spcFirstLastPara="1" wrap="square" lIns="91425" tIns="91425" rIns="91425" bIns="91425" anchor="t" anchorCtr="0">
            <a:noAutofit/>
          </a:bodyPr>
          <a:lstStyle>
            <a:lvl1pPr marL="457200" marR="50800" lvl="0"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73" name="Google Shape;73;p31"/>
          <p:cNvSpPr txBox="1">
            <a:spLocks noGrp="1"/>
          </p:cNvSpPr>
          <p:nvPr>
            <p:ph type="title"/>
          </p:nvPr>
        </p:nvSpPr>
        <p:spPr>
          <a:xfrm>
            <a:off x="713225" y="707445"/>
            <a:ext cx="5768100" cy="70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
        <p:nvSpPr>
          <p:cNvPr id="74" name="Google Shape;74;p31"/>
          <p:cNvSpPr/>
          <p:nvPr/>
        </p:nvSpPr>
        <p:spPr>
          <a:xfrm flipH="1">
            <a:off x="5808550" y="2045200"/>
            <a:ext cx="48006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8898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06"/>
        <p:cNvGrpSpPr/>
        <p:nvPr/>
      </p:nvGrpSpPr>
      <p:grpSpPr>
        <a:xfrm>
          <a:off x="0" y="0"/>
          <a:ext cx="0" cy="0"/>
          <a:chOff x="0" y="0"/>
          <a:chExt cx="0" cy="0"/>
        </a:xfrm>
      </p:grpSpPr>
      <p:sp>
        <p:nvSpPr>
          <p:cNvPr id="107" name="Google Shape;107;p36"/>
          <p:cNvSpPr/>
          <p:nvPr/>
        </p:nvSpPr>
        <p:spPr>
          <a:xfrm rot="-5400000">
            <a:off x="6967325" y="4645800"/>
            <a:ext cx="2816800" cy="2048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6"/>
          <p:cNvSpPr/>
          <p:nvPr/>
        </p:nvSpPr>
        <p:spPr>
          <a:xfrm>
            <a:off x="-519650" y="3182467"/>
            <a:ext cx="3405900" cy="44032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 name="Google Shape;109;p36"/>
          <p:cNvSpPr/>
          <p:nvPr/>
        </p:nvSpPr>
        <p:spPr>
          <a:xfrm>
            <a:off x="-738725" y="3309467"/>
            <a:ext cx="3405900" cy="4403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 name="Google Shape;110;p36"/>
          <p:cNvSpPr/>
          <p:nvPr/>
        </p:nvSpPr>
        <p:spPr>
          <a:xfrm rot="10800000">
            <a:off x="6727825" y="-1220733"/>
            <a:ext cx="3405900" cy="4403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 name="Google Shape;111;p36"/>
          <p:cNvSpPr/>
          <p:nvPr/>
        </p:nvSpPr>
        <p:spPr>
          <a:xfrm rot="5400000">
            <a:off x="-830125" y="-1969433"/>
            <a:ext cx="4541200" cy="33024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36"/>
          <p:cNvSpPr txBox="1">
            <a:spLocks noGrp="1"/>
          </p:cNvSpPr>
          <p:nvPr>
            <p:ph type="title"/>
          </p:nvPr>
        </p:nvSpPr>
        <p:spPr>
          <a:xfrm>
            <a:off x="713226" y="2393917"/>
            <a:ext cx="3400800" cy="70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1"/>
              </a:buClr>
              <a:buSzPts val="3000"/>
              <a:buNone/>
              <a:defRPr sz="3000" b="1">
                <a:solidFill>
                  <a:schemeClr val="lt1"/>
                </a:solidFill>
              </a:defRPr>
            </a:lvl1pPr>
            <a:lvl2pPr lvl="1" algn="l">
              <a:lnSpc>
                <a:spcPct val="100000"/>
              </a:lnSpc>
              <a:spcBef>
                <a:spcPts val="0"/>
              </a:spcBef>
              <a:spcAft>
                <a:spcPts val="0"/>
              </a:spcAft>
              <a:buClr>
                <a:schemeClr val="lt1"/>
              </a:buClr>
              <a:buSzPts val="2000"/>
              <a:buNone/>
              <a:defRPr sz="2000" b="1">
                <a:solidFill>
                  <a:schemeClr val="lt1"/>
                </a:solidFill>
              </a:defRPr>
            </a:lvl2pPr>
            <a:lvl3pPr lvl="2" algn="l">
              <a:lnSpc>
                <a:spcPct val="100000"/>
              </a:lnSpc>
              <a:spcBef>
                <a:spcPts val="0"/>
              </a:spcBef>
              <a:spcAft>
                <a:spcPts val="0"/>
              </a:spcAft>
              <a:buClr>
                <a:schemeClr val="lt1"/>
              </a:buClr>
              <a:buSzPts val="2000"/>
              <a:buNone/>
              <a:defRPr sz="2000" b="1">
                <a:solidFill>
                  <a:schemeClr val="lt1"/>
                </a:solidFill>
              </a:defRPr>
            </a:lvl3pPr>
            <a:lvl4pPr lvl="3" algn="l">
              <a:lnSpc>
                <a:spcPct val="100000"/>
              </a:lnSpc>
              <a:spcBef>
                <a:spcPts val="0"/>
              </a:spcBef>
              <a:spcAft>
                <a:spcPts val="0"/>
              </a:spcAft>
              <a:buClr>
                <a:schemeClr val="lt1"/>
              </a:buClr>
              <a:buSzPts val="2000"/>
              <a:buNone/>
              <a:defRPr sz="2000" b="1">
                <a:solidFill>
                  <a:schemeClr val="lt1"/>
                </a:solidFill>
              </a:defRPr>
            </a:lvl4pPr>
            <a:lvl5pPr lvl="4" algn="l">
              <a:lnSpc>
                <a:spcPct val="100000"/>
              </a:lnSpc>
              <a:spcBef>
                <a:spcPts val="0"/>
              </a:spcBef>
              <a:spcAft>
                <a:spcPts val="0"/>
              </a:spcAft>
              <a:buClr>
                <a:schemeClr val="lt1"/>
              </a:buClr>
              <a:buSzPts val="2000"/>
              <a:buNone/>
              <a:defRPr sz="2000" b="1">
                <a:solidFill>
                  <a:schemeClr val="lt1"/>
                </a:solidFill>
              </a:defRPr>
            </a:lvl5pPr>
            <a:lvl6pPr lvl="5" algn="l">
              <a:lnSpc>
                <a:spcPct val="100000"/>
              </a:lnSpc>
              <a:spcBef>
                <a:spcPts val="0"/>
              </a:spcBef>
              <a:spcAft>
                <a:spcPts val="0"/>
              </a:spcAft>
              <a:buClr>
                <a:schemeClr val="lt1"/>
              </a:buClr>
              <a:buSzPts val="2000"/>
              <a:buNone/>
              <a:defRPr sz="2000" b="1">
                <a:solidFill>
                  <a:schemeClr val="lt1"/>
                </a:solidFill>
              </a:defRPr>
            </a:lvl6pPr>
            <a:lvl7pPr lvl="6" algn="l">
              <a:lnSpc>
                <a:spcPct val="100000"/>
              </a:lnSpc>
              <a:spcBef>
                <a:spcPts val="0"/>
              </a:spcBef>
              <a:spcAft>
                <a:spcPts val="0"/>
              </a:spcAft>
              <a:buClr>
                <a:schemeClr val="lt1"/>
              </a:buClr>
              <a:buSzPts val="2000"/>
              <a:buNone/>
              <a:defRPr sz="2000" b="1">
                <a:solidFill>
                  <a:schemeClr val="lt1"/>
                </a:solidFill>
              </a:defRPr>
            </a:lvl7pPr>
            <a:lvl8pPr lvl="7" algn="l">
              <a:lnSpc>
                <a:spcPct val="100000"/>
              </a:lnSpc>
              <a:spcBef>
                <a:spcPts val="0"/>
              </a:spcBef>
              <a:spcAft>
                <a:spcPts val="0"/>
              </a:spcAft>
              <a:buClr>
                <a:schemeClr val="lt1"/>
              </a:buClr>
              <a:buSzPts val="2000"/>
              <a:buNone/>
              <a:defRPr sz="2000" b="1">
                <a:solidFill>
                  <a:schemeClr val="lt1"/>
                </a:solidFill>
              </a:defRPr>
            </a:lvl8pPr>
            <a:lvl9pPr lvl="8" algn="l">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13" name="Google Shape;113;p36"/>
          <p:cNvSpPr txBox="1">
            <a:spLocks noGrp="1"/>
          </p:cNvSpPr>
          <p:nvPr>
            <p:ph type="subTitle" idx="1"/>
          </p:nvPr>
        </p:nvSpPr>
        <p:spPr>
          <a:xfrm>
            <a:off x="713225" y="3506875"/>
            <a:ext cx="3400800" cy="56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l">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l">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09254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F6367-6BB9-4918-9F37-A7140283844F}" type="datetimeFigureOut">
              <a:rPr lang="en-US" smtClean="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F6367-6BB9-4918-9F37-A7140283844F}" type="datetimeFigureOut">
              <a:rPr lang="en-US" smtClean="0"/>
              <a:pPr/>
              <a:t>7/5/2023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5EEB1-16E8-478A-8E77-BEC00DBB4C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xlist.com/script/main/art.asp?articlekey=5578"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hyperlink" Target="https://www.rxlist.com/script/main/art.asp?articlekey=301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rms.gle/oi1oNNFhUvfS9kRo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1U8FQ5VEb58"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05000"/>
            <a:ext cx="8610600" cy="1470025"/>
          </a:xfrm>
        </p:spPr>
        <p:txBody>
          <a:bodyPr>
            <a:noAutofit/>
          </a:bodyPr>
          <a:lstStyle/>
          <a:p>
            <a:r>
              <a:rPr lang="en-US" sz="3600" b="1" dirty="0"/>
              <a:t>PROJECT ASSIGNMENT </a:t>
            </a:r>
            <a:br>
              <a:rPr lang="en-US" sz="3600" b="1" dirty="0"/>
            </a:br>
            <a:br>
              <a:rPr lang="en-US" sz="3600" b="1" dirty="0"/>
            </a:br>
            <a:r>
              <a:rPr lang="en-US" sz="3600" dirty="0"/>
              <a:t>Semester 2 (2022-2023)</a:t>
            </a:r>
          </a:p>
        </p:txBody>
      </p:sp>
      <p:sp>
        <p:nvSpPr>
          <p:cNvPr id="3" name="Subtitle 2"/>
          <p:cNvSpPr>
            <a:spLocks noGrp="1"/>
          </p:cNvSpPr>
          <p:nvPr>
            <p:ph type="subTitle" idx="1"/>
          </p:nvPr>
        </p:nvSpPr>
        <p:spPr>
          <a:xfrm>
            <a:off x="152400" y="4114800"/>
            <a:ext cx="8610600" cy="1752600"/>
          </a:xfrm>
        </p:spPr>
        <p:txBody>
          <a:bodyPr>
            <a:normAutofit fontScale="55000" lnSpcReduction="20000"/>
          </a:bodyPr>
          <a:lstStyle/>
          <a:p>
            <a:endParaRPr lang="en-US" sz="3100" b="1" dirty="0">
              <a:solidFill>
                <a:schemeClr val="tx1"/>
              </a:solidFill>
              <a:cs typeface="Calibri Light" panose="020F0302020204030204" pitchFamily="34" charset="0"/>
            </a:endParaRPr>
          </a:p>
          <a:p>
            <a:r>
              <a:rPr lang="en-US" b="1" dirty="0">
                <a:solidFill>
                  <a:schemeClr val="tx1"/>
                </a:solidFill>
              </a:rPr>
              <a:t>Project score + final exam score: 40%</a:t>
            </a:r>
          </a:p>
          <a:p>
            <a:endParaRPr lang="en-US" b="1" dirty="0">
              <a:solidFill>
                <a:schemeClr val="tx1"/>
              </a:solidFill>
            </a:endParaRPr>
          </a:p>
          <a:p>
            <a:r>
              <a:rPr lang="en-US" b="1" dirty="0">
                <a:solidFill>
                  <a:schemeClr val="tx1"/>
                </a:solidFill>
              </a:rPr>
              <a:t>(project score x 2 + final exam x 3)/5 = 40%</a:t>
            </a:r>
          </a:p>
          <a:p>
            <a:endParaRPr lang="en-US" b="1" dirty="0">
              <a:solidFill>
                <a:schemeClr val="tx1"/>
              </a:solidFill>
            </a:endParaRPr>
          </a:p>
          <a:p>
            <a:r>
              <a:rPr lang="en-US" b="1" dirty="0">
                <a:solidFill>
                  <a:schemeClr val="tx1"/>
                </a:solidFill>
              </a:rPr>
              <a:t>Presentation weeks: </a:t>
            </a:r>
            <a:r>
              <a:rPr lang="vi-VN" b="1" dirty="0">
                <a:solidFill>
                  <a:schemeClr val="tx1"/>
                </a:solidFill>
                <a:highlight>
                  <a:srgbClr val="FFFF00"/>
                </a:highlight>
              </a:rPr>
              <a:t>July 20, July 27, August 3</a:t>
            </a:r>
            <a:endParaRPr lang="en-US" b="1" dirty="0">
              <a:solidFill>
                <a:schemeClr val="tx1"/>
              </a:solidFill>
              <a:highlight>
                <a:srgbClr val="FFFF00"/>
              </a:highlight>
            </a:endParaRPr>
          </a:p>
          <a:p>
            <a:endParaRPr lang="en-US" dirty="0"/>
          </a:p>
        </p:txBody>
      </p:sp>
      <p:sp>
        <p:nvSpPr>
          <p:cNvPr id="4" name="Rectangle 3"/>
          <p:cNvSpPr/>
          <p:nvPr/>
        </p:nvSpPr>
        <p:spPr>
          <a:xfrm>
            <a:off x="1981200" y="533400"/>
            <a:ext cx="5195887" cy="830997"/>
          </a:xfrm>
          <a:prstGeom prst="rect">
            <a:avLst/>
          </a:prstGeom>
        </p:spPr>
        <p:txBody>
          <a:bodyPr wrap="square">
            <a:spAutoFit/>
          </a:bodyPr>
          <a:lstStyle/>
          <a:p>
            <a:r>
              <a:rPr lang="en-US" sz="4800" b="1" dirty="0">
                <a:solidFill>
                  <a:prstClr val="black"/>
                </a:solidFill>
                <a:ea typeface="+mj-ea"/>
                <a:cs typeface="+mj-cs"/>
              </a:rPr>
              <a:t>CRITICAL THINKING </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511"/>
        <p:cNvGrpSpPr/>
        <p:nvPr/>
      </p:nvGrpSpPr>
      <p:grpSpPr>
        <a:xfrm>
          <a:off x="0" y="0"/>
          <a:ext cx="0" cy="0"/>
          <a:chOff x="0" y="0"/>
          <a:chExt cx="0" cy="0"/>
        </a:xfrm>
      </p:grpSpPr>
      <p:sp>
        <p:nvSpPr>
          <p:cNvPr id="512" name="Google Shape;512;p7"/>
          <p:cNvSpPr txBox="1">
            <a:spLocks noGrp="1"/>
          </p:cNvSpPr>
          <p:nvPr>
            <p:ph type="title" idx="8"/>
          </p:nvPr>
        </p:nvSpPr>
        <p:spPr>
          <a:xfrm>
            <a:off x="6215127" y="2687825"/>
            <a:ext cx="1875600" cy="401100"/>
          </a:xfrm>
          <a:prstGeom prst="rect">
            <a:avLst/>
          </a:prstGeom>
          <a:noFill/>
          <a:ln>
            <a:noFill/>
          </a:ln>
        </p:spPr>
        <p:txBody>
          <a:bodyPr spcFirstLastPara="1" vert="horz" wrap="square" lIns="91425" tIns="91425" rIns="91425" bIns="91425" rtlCol="0" anchor="ctr" anchorCtr="0">
            <a:noAutofit/>
          </a:bodyPr>
          <a:lstStyle/>
          <a:p>
            <a:r>
              <a:rPr lang="en" dirty="0"/>
              <a:t>Minh Tri</a:t>
            </a:r>
            <a:endParaRPr dirty="0"/>
          </a:p>
        </p:txBody>
      </p:sp>
      <p:sp>
        <p:nvSpPr>
          <p:cNvPr id="513" name="Google Shape;513;p7"/>
          <p:cNvSpPr txBox="1">
            <a:spLocks noGrp="1"/>
          </p:cNvSpPr>
          <p:nvPr>
            <p:ph type="title"/>
          </p:nvPr>
        </p:nvSpPr>
        <p:spPr>
          <a:xfrm>
            <a:off x="1043779" y="2687825"/>
            <a:ext cx="1897500" cy="401100"/>
          </a:xfrm>
          <a:prstGeom prst="rect">
            <a:avLst/>
          </a:prstGeom>
          <a:noFill/>
          <a:ln>
            <a:noFill/>
          </a:ln>
        </p:spPr>
        <p:txBody>
          <a:bodyPr spcFirstLastPara="1" vert="horz" wrap="square" lIns="91425" tIns="91425" rIns="91425" bIns="91425" rtlCol="0" anchor="ctr" anchorCtr="0">
            <a:noAutofit/>
          </a:bodyPr>
          <a:lstStyle/>
          <a:p>
            <a:r>
              <a:rPr lang="en" dirty="0"/>
              <a:t>Minh Anh</a:t>
            </a:r>
            <a:endParaRPr dirty="0"/>
          </a:p>
        </p:txBody>
      </p:sp>
      <p:sp>
        <p:nvSpPr>
          <p:cNvPr id="514" name="Google Shape;514;p7"/>
          <p:cNvSpPr txBox="1">
            <a:spLocks noGrp="1"/>
          </p:cNvSpPr>
          <p:nvPr>
            <p:ph type="subTitle" idx="1"/>
          </p:nvPr>
        </p:nvSpPr>
        <p:spPr>
          <a:xfrm>
            <a:off x="1059229" y="2997533"/>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dirty="0"/>
              <a:t>Support</a:t>
            </a:r>
            <a:endParaRPr dirty="0"/>
          </a:p>
        </p:txBody>
      </p:sp>
      <p:sp>
        <p:nvSpPr>
          <p:cNvPr id="515" name="Google Shape;515;p7"/>
          <p:cNvSpPr txBox="1">
            <a:spLocks noGrp="1"/>
          </p:cNvSpPr>
          <p:nvPr>
            <p:ph type="title" idx="2"/>
          </p:nvPr>
        </p:nvSpPr>
        <p:spPr>
          <a:xfrm>
            <a:off x="1043779" y="4138101"/>
            <a:ext cx="1897500" cy="401100"/>
          </a:xfrm>
          <a:prstGeom prst="rect">
            <a:avLst/>
          </a:prstGeom>
          <a:noFill/>
          <a:ln>
            <a:noFill/>
          </a:ln>
        </p:spPr>
        <p:txBody>
          <a:bodyPr spcFirstLastPara="1" vert="horz" wrap="square" lIns="91425" tIns="91425" rIns="91425" bIns="91425" rtlCol="0" anchor="ctr" anchorCtr="0">
            <a:noAutofit/>
          </a:bodyPr>
          <a:lstStyle/>
          <a:p>
            <a:r>
              <a:rPr lang="en" dirty="0"/>
              <a:t>Khanh Doan</a:t>
            </a:r>
            <a:endParaRPr dirty="0"/>
          </a:p>
        </p:txBody>
      </p:sp>
      <p:sp>
        <p:nvSpPr>
          <p:cNvPr id="516" name="Google Shape;516;p7"/>
          <p:cNvSpPr txBox="1">
            <a:spLocks noGrp="1"/>
          </p:cNvSpPr>
          <p:nvPr>
            <p:ph type="subTitle" idx="3"/>
          </p:nvPr>
        </p:nvSpPr>
        <p:spPr>
          <a:xfrm>
            <a:off x="1059229" y="4471692"/>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17" name="Google Shape;517;p7"/>
          <p:cNvSpPr txBox="1">
            <a:spLocks noGrp="1"/>
          </p:cNvSpPr>
          <p:nvPr>
            <p:ph type="title" idx="4"/>
          </p:nvPr>
        </p:nvSpPr>
        <p:spPr>
          <a:xfrm>
            <a:off x="3631360" y="2687825"/>
            <a:ext cx="1881900" cy="401100"/>
          </a:xfrm>
          <a:prstGeom prst="rect">
            <a:avLst/>
          </a:prstGeom>
          <a:noFill/>
          <a:ln>
            <a:noFill/>
          </a:ln>
        </p:spPr>
        <p:txBody>
          <a:bodyPr spcFirstLastPara="1" vert="horz" wrap="square" lIns="91425" tIns="91425" rIns="91425" bIns="91425" rtlCol="0" anchor="ctr" anchorCtr="0">
            <a:noAutofit/>
          </a:bodyPr>
          <a:lstStyle/>
          <a:p>
            <a:r>
              <a:rPr lang="en"/>
              <a:t>Gia Minh</a:t>
            </a:r>
            <a:endParaRPr/>
          </a:p>
        </p:txBody>
      </p:sp>
      <p:sp>
        <p:nvSpPr>
          <p:cNvPr id="518" name="Google Shape;518;p7"/>
          <p:cNvSpPr txBox="1">
            <a:spLocks noGrp="1"/>
          </p:cNvSpPr>
          <p:nvPr>
            <p:ph type="subTitle" idx="5"/>
          </p:nvPr>
        </p:nvSpPr>
        <p:spPr>
          <a:xfrm>
            <a:off x="3639010" y="2997526"/>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19" name="Google Shape;519;p7"/>
          <p:cNvSpPr txBox="1">
            <a:spLocks noGrp="1"/>
          </p:cNvSpPr>
          <p:nvPr>
            <p:ph type="title" idx="6"/>
          </p:nvPr>
        </p:nvSpPr>
        <p:spPr>
          <a:xfrm>
            <a:off x="3631360" y="4138101"/>
            <a:ext cx="1881900" cy="401100"/>
          </a:xfrm>
          <a:prstGeom prst="rect">
            <a:avLst/>
          </a:prstGeom>
          <a:noFill/>
          <a:ln>
            <a:noFill/>
          </a:ln>
        </p:spPr>
        <p:txBody>
          <a:bodyPr spcFirstLastPara="1" vert="horz" wrap="square" lIns="91425" tIns="91425" rIns="91425" bIns="91425" rtlCol="0" anchor="ctr" anchorCtr="0">
            <a:noAutofit/>
          </a:bodyPr>
          <a:lstStyle/>
          <a:p>
            <a:r>
              <a:rPr lang="en" dirty="0"/>
              <a:t>Dang Thanh</a:t>
            </a:r>
            <a:endParaRPr dirty="0"/>
          </a:p>
        </p:txBody>
      </p:sp>
      <p:sp>
        <p:nvSpPr>
          <p:cNvPr id="520" name="Google Shape;520;p7"/>
          <p:cNvSpPr txBox="1">
            <a:spLocks noGrp="1"/>
          </p:cNvSpPr>
          <p:nvPr>
            <p:ph type="subTitle" idx="7"/>
          </p:nvPr>
        </p:nvSpPr>
        <p:spPr>
          <a:xfrm>
            <a:off x="3639010" y="4471692"/>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21" name="Google Shape;521;p7"/>
          <p:cNvSpPr txBox="1">
            <a:spLocks noGrp="1"/>
          </p:cNvSpPr>
          <p:nvPr>
            <p:ph type="subTitle" idx="9"/>
          </p:nvPr>
        </p:nvSpPr>
        <p:spPr>
          <a:xfrm>
            <a:off x="6219627" y="2997526"/>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22" name="Google Shape;522;p7"/>
          <p:cNvSpPr txBox="1">
            <a:spLocks noGrp="1"/>
          </p:cNvSpPr>
          <p:nvPr>
            <p:ph type="title" idx="15"/>
          </p:nvPr>
        </p:nvSpPr>
        <p:spPr>
          <a:xfrm>
            <a:off x="1043779" y="237849"/>
            <a:ext cx="6785100" cy="528600"/>
          </a:xfrm>
          <a:prstGeom prst="rect">
            <a:avLst/>
          </a:prstGeom>
          <a:noFill/>
          <a:ln>
            <a:noFill/>
          </a:ln>
        </p:spPr>
        <p:txBody>
          <a:bodyPr spcFirstLastPara="1" vert="horz" wrap="square" lIns="91425" tIns="91425" rIns="91425" bIns="91425" rtlCol="0" anchor="t" anchorCtr="0">
            <a:noAutofit/>
          </a:bodyPr>
          <a:lstStyle/>
          <a:p>
            <a:r>
              <a:rPr lang="en" dirty="0"/>
              <a:t>Personal views on Morgan’s claim</a:t>
            </a:r>
            <a:endParaRPr dirty="0"/>
          </a:p>
        </p:txBody>
      </p:sp>
      <p:cxnSp>
        <p:nvCxnSpPr>
          <p:cNvPr id="523" name="Google Shape;523;p7"/>
          <p:cNvCxnSpPr/>
          <p:nvPr/>
        </p:nvCxnSpPr>
        <p:spPr>
          <a:xfrm>
            <a:off x="5857175" y="2228875"/>
            <a:ext cx="0" cy="3233400"/>
          </a:xfrm>
          <a:prstGeom prst="straightConnector1">
            <a:avLst/>
          </a:prstGeom>
          <a:noFill/>
          <a:ln w="19050" cap="flat" cmpd="sng">
            <a:solidFill>
              <a:schemeClr val="accent5"/>
            </a:solidFill>
            <a:prstDash val="solid"/>
            <a:round/>
            <a:headEnd type="none" w="sm" len="sm"/>
            <a:tailEnd type="none" w="sm" len="sm"/>
          </a:ln>
        </p:spPr>
      </p:cxnSp>
      <p:cxnSp>
        <p:nvCxnSpPr>
          <p:cNvPr id="524" name="Google Shape;524;p7"/>
          <p:cNvCxnSpPr/>
          <p:nvPr/>
        </p:nvCxnSpPr>
        <p:spPr>
          <a:xfrm>
            <a:off x="3128825" y="2219975"/>
            <a:ext cx="0" cy="3242400"/>
          </a:xfrm>
          <a:prstGeom prst="straightConnector1">
            <a:avLst/>
          </a:prstGeom>
          <a:noFill/>
          <a:ln w="19050" cap="flat" cmpd="sng">
            <a:solidFill>
              <a:schemeClr val="accent5"/>
            </a:solidFill>
            <a:prstDash val="solid"/>
            <a:round/>
            <a:headEnd type="none" w="sm" len="sm"/>
            <a:tailEnd type="none" w="sm" len="sm"/>
          </a:ln>
        </p:spPr>
      </p:cxnSp>
      <p:cxnSp>
        <p:nvCxnSpPr>
          <p:cNvPr id="525" name="Google Shape;525;p7"/>
          <p:cNvCxnSpPr/>
          <p:nvPr/>
        </p:nvCxnSpPr>
        <p:spPr>
          <a:xfrm rot="10800000" flipH="1">
            <a:off x="779625" y="3820413"/>
            <a:ext cx="7941600" cy="23400"/>
          </a:xfrm>
          <a:prstGeom prst="straightConnector1">
            <a:avLst/>
          </a:prstGeom>
          <a:noFill/>
          <a:ln w="19050" cap="flat" cmpd="sng">
            <a:solidFill>
              <a:schemeClr val="accent5"/>
            </a:solidFill>
            <a:prstDash val="solid"/>
            <a:round/>
            <a:headEnd type="none" w="sm" len="sm"/>
            <a:tailEnd type="none" w="sm" len="sm"/>
          </a:ln>
        </p:spPr>
      </p:cxnSp>
      <p:cxnSp>
        <p:nvCxnSpPr>
          <p:cNvPr id="526" name="Google Shape;526;p7"/>
          <p:cNvCxnSpPr/>
          <p:nvPr/>
        </p:nvCxnSpPr>
        <p:spPr>
          <a:xfrm>
            <a:off x="4248450" y="2120710"/>
            <a:ext cx="647100" cy="0"/>
          </a:xfrm>
          <a:prstGeom prst="straightConnector1">
            <a:avLst/>
          </a:prstGeom>
          <a:noFill/>
          <a:ln w="19050" cap="flat" cmpd="sng">
            <a:solidFill>
              <a:schemeClr val="dk1"/>
            </a:solidFill>
            <a:prstDash val="solid"/>
            <a:round/>
            <a:headEnd type="none" w="sm" len="sm"/>
            <a:tailEnd type="none" w="sm" len="sm"/>
          </a:ln>
        </p:spPr>
      </p:cxnSp>
      <p:sp>
        <p:nvSpPr>
          <p:cNvPr id="2" name="Google Shape;505;p6">
            <a:extLst>
              <a:ext uri="{FF2B5EF4-FFF2-40B4-BE49-F238E27FC236}">
                <a16:creationId xmlns:a16="http://schemas.microsoft.com/office/drawing/2014/main" id="{FE861E58-FD94-DFFC-A990-8771BD5C9795}"/>
              </a:ext>
            </a:extLst>
          </p:cNvPr>
          <p:cNvSpPr txBox="1"/>
          <p:nvPr/>
        </p:nvSpPr>
        <p:spPr>
          <a:xfrm>
            <a:off x="-302321" y="1033120"/>
            <a:ext cx="94773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solidFill>
                  <a:srgbClr val="FFFF00"/>
                </a:solidFill>
                <a:latin typeface="Nunito"/>
                <a:ea typeface="Nunito"/>
                <a:cs typeface="Nunito"/>
                <a:sym typeface="Nunito"/>
              </a:rPr>
              <a:t>Depression is a clinical disease</a:t>
            </a:r>
            <a:r>
              <a:rPr lang="en" sz="3000" dirty="0">
                <a:solidFill>
                  <a:schemeClr val="lt1"/>
                </a:solidFill>
                <a:latin typeface="Nunito"/>
                <a:ea typeface="Nunito"/>
                <a:cs typeface="Nunito"/>
                <a:sym typeface="Nunito"/>
              </a:rPr>
              <a:t>.</a:t>
            </a:r>
            <a:endParaRPr sz="1400" dirty="0">
              <a:solidFill>
                <a:srgbClr val="000000"/>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530"/>
        <p:cNvGrpSpPr/>
        <p:nvPr/>
      </p:nvGrpSpPr>
      <p:grpSpPr>
        <a:xfrm>
          <a:off x="0" y="0"/>
          <a:ext cx="0" cy="0"/>
          <a:chOff x="0" y="0"/>
          <a:chExt cx="0" cy="0"/>
        </a:xfrm>
      </p:grpSpPr>
      <p:sp>
        <p:nvSpPr>
          <p:cNvPr id="531" name="Google Shape;531;p8"/>
          <p:cNvSpPr txBox="1">
            <a:spLocks noGrp="1"/>
          </p:cNvSpPr>
          <p:nvPr>
            <p:ph type="title"/>
          </p:nvPr>
        </p:nvSpPr>
        <p:spPr>
          <a:xfrm>
            <a:off x="304800" y="20619"/>
            <a:ext cx="5768100" cy="262393"/>
          </a:xfrm>
          <a:prstGeom prst="rect">
            <a:avLst/>
          </a:prstGeom>
          <a:noFill/>
          <a:ln>
            <a:noFill/>
          </a:ln>
        </p:spPr>
        <p:txBody>
          <a:bodyPr spcFirstLastPara="1" vert="horz" wrap="square" lIns="91425" tIns="91425" rIns="91425" bIns="91425" rtlCol="0" anchor="t" anchorCtr="0">
            <a:noAutofit/>
          </a:bodyPr>
          <a:lstStyle/>
          <a:p>
            <a:r>
              <a:rPr lang="en-US" sz="2400" dirty="0"/>
              <a:t>A</a:t>
            </a:r>
            <a:r>
              <a:rPr lang="en" sz="2400" dirty="0"/>
              <a:t>rgument 1: </a:t>
            </a:r>
            <a:r>
              <a:rPr lang="en" sz="2400" u="sng" dirty="0">
                <a:solidFill>
                  <a:srgbClr val="C00000"/>
                </a:solidFill>
                <a:latin typeface="Arial"/>
                <a:ea typeface="Arial"/>
                <a:cs typeface="Arial"/>
                <a:sym typeface="Arial"/>
              </a:rPr>
              <a:t>Support</a:t>
            </a:r>
            <a:endParaRPr sz="2400" dirty="0"/>
          </a:p>
        </p:txBody>
      </p:sp>
      <p:sp>
        <p:nvSpPr>
          <p:cNvPr id="532" name="Google Shape;532;p8"/>
          <p:cNvSpPr txBox="1">
            <a:spLocks noGrp="1"/>
          </p:cNvSpPr>
          <p:nvPr>
            <p:ph type="body" idx="1"/>
          </p:nvPr>
        </p:nvSpPr>
        <p:spPr>
          <a:xfrm>
            <a:off x="0" y="762000"/>
            <a:ext cx="8876852" cy="4066200"/>
          </a:xfrm>
          <a:prstGeom prst="rect">
            <a:avLst/>
          </a:prstGeom>
          <a:noFill/>
          <a:ln>
            <a:noFill/>
          </a:ln>
        </p:spPr>
        <p:txBody>
          <a:bodyPr spcFirstLastPara="1" vert="horz" wrap="square" lIns="91425" tIns="91425" rIns="91425" bIns="91425" rtlCol="0" anchor="t" anchorCtr="0">
            <a:noAutofit/>
          </a:bodyPr>
          <a:lstStyle/>
          <a:p>
            <a:pPr marL="0" marR="0" indent="0">
              <a:buNone/>
            </a:pPr>
            <a:r>
              <a:rPr lang="en" sz="1800" b="1" dirty="0">
                <a:solidFill>
                  <a:srgbClr val="000000"/>
                </a:solidFill>
                <a:highlight>
                  <a:srgbClr val="FFFF00"/>
                </a:highlight>
                <a:latin typeface="Arial"/>
                <a:ea typeface="Arial"/>
                <a:cs typeface="Arial"/>
                <a:sym typeface="Arial"/>
              </a:rPr>
              <a:t>Argument from definition</a:t>
            </a:r>
            <a:r>
              <a:rPr lang="en" sz="1800" b="1" dirty="0">
                <a:solidFill>
                  <a:srgbClr val="000000"/>
                </a:solidFill>
                <a:latin typeface="Arial"/>
                <a:ea typeface="Arial"/>
                <a:cs typeface="Arial"/>
                <a:sym typeface="Arial"/>
              </a:rPr>
              <a:t>  </a:t>
            </a:r>
          </a:p>
          <a:p>
            <a:pPr marL="0" marR="0" indent="0">
              <a:buNone/>
            </a:pPr>
            <a:endParaRPr sz="1800" b="1" dirty="0">
              <a:solidFill>
                <a:srgbClr val="000000"/>
              </a:solidFill>
              <a:latin typeface="Arial"/>
              <a:ea typeface="Arial"/>
              <a:cs typeface="Arial"/>
              <a:sym typeface="Arial"/>
            </a:endParaRPr>
          </a:p>
          <a:p>
            <a:pPr marL="0" marR="0" indent="0">
              <a:buNone/>
            </a:pPr>
            <a:r>
              <a:rPr lang="en" sz="1800" b="1" dirty="0">
                <a:solidFill>
                  <a:srgbClr val="000000"/>
                </a:solidFill>
                <a:latin typeface="Arial"/>
                <a:ea typeface="Arial"/>
                <a:cs typeface="Arial"/>
                <a:sym typeface="Arial"/>
              </a:rPr>
              <a:t>Premise 1: </a:t>
            </a:r>
            <a:r>
              <a:rPr lang="en" sz="1800" dirty="0">
                <a:solidFill>
                  <a:srgbClr val="000000"/>
                </a:solidFill>
                <a:latin typeface="Arial"/>
                <a:cs typeface="Arial"/>
                <a:sym typeface="Arial"/>
              </a:rPr>
              <a:t>A </a:t>
            </a:r>
            <a:r>
              <a:rPr lang="en" sz="1800" dirty="0">
                <a:solidFill>
                  <a:srgbClr val="000000"/>
                </a:solidFill>
                <a:latin typeface="Arial"/>
                <a:cs typeface="Arial"/>
                <a:sym typeface="Arial"/>
                <a:hlinkClick r:id="rId3">
                  <a:extLst>
                    <a:ext uri="{A12FA001-AC4F-418D-AE19-62706E023703}">
                      <ahyp:hlinkClr xmlns:ahyp="http://schemas.microsoft.com/office/drawing/2018/hyperlinkcolor" val="tx"/>
                    </a:ext>
                  </a:extLst>
                </a:hlinkClick>
              </a:rPr>
              <a:t>subclinical disease</a:t>
            </a:r>
            <a:r>
              <a:rPr lang="en" sz="1800" dirty="0">
                <a:solidFill>
                  <a:srgbClr val="000000"/>
                </a:solidFill>
                <a:latin typeface="Arial"/>
                <a:cs typeface="Arial"/>
                <a:sym typeface="Arial"/>
              </a:rPr>
              <a:t> has little to no recognizable symptoms. On the other hand, a </a:t>
            </a:r>
            <a:r>
              <a:rPr lang="en" sz="1800" u="sng" dirty="0">
                <a:solidFill>
                  <a:srgbClr val="000000"/>
                </a:solidFill>
                <a:latin typeface="Arial"/>
                <a:cs typeface="Arial"/>
                <a:sym typeface="Arial"/>
              </a:rPr>
              <a:t>clinical </a:t>
            </a:r>
            <a:r>
              <a:rPr lang="en" sz="1800" u="sng" dirty="0">
                <a:solidFill>
                  <a:srgbClr val="000000"/>
                </a:solidFill>
                <a:latin typeface="Arial"/>
                <a:cs typeface="Arial"/>
                <a:sym typeface="Arial"/>
                <a:hlinkClick r:id="rId4">
                  <a:extLst>
                    <a:ext uri="{A12FA001-AC4F-418D-AE19-62706E023703}">
                      <ahyp:hlinkClr xmlns:ahyp="http://schemas.microsoft.com/office/drawing/2018/hyperlinkcolor" val="tx"/>
                    </a:ext>
                  </a:extLst>
                </a:hlinkClick>
              </a:rPr>
              <a:t>disease</a:t>
            </a:r>
            <a:r>
              <a:rPr lang="en" sz="1800" u="sng" dirty="0">
                <a:solidFill>
                  <a:srgbClr val="000000"/>
                </a:solidFill>
                <a:latin typeface="Arial"/>
                <a:cs typeface="Arial"/>
                <a:sym typeface="Arial"/>
              </a:rPr>
              <a:t> </a:t>
            </a:r>
            <a:r>
              <a:rPr lang="en" sz="1800" dirty="0">
                <a:solidFill>
                  <a:srgbClr val="000000"/>
                </a:solidFill>
                <a:latin typeface="Arial"/>
                <a:cs typeface="Arial"/>
                <a:sym typeface="Arial"/>
              </a:rPr>
              <a:t>has signs and symptoms that would be more noticeable.</a:t>
            </a:r>
            <a:endParaRPr sz="1800" dirty="0">
              <a:solidFill>
                <a:srgbClr val="000000"/>
              </a:solidFill>
              <a:latin typeface="Arial"/>
              <a:cs typeface="Arial"/>
              <a:sym typeface="Arial"/>
            </a:endParaRPr>
          </a:p>
          <a:p>
            <a:pPr marL="0" marR="0" indent="0" algn="r">
              <a:spcBef>
                <a:spcPts val="1400"/>
              </a:spcBef>
              <a:buNone/>
            </a:pPr>
            <a:r>
              <a:rPr lang="en" sz="1800" i="1" dirty="0">
                <a:solidFill>
                  <a:srgbClr val="000000"/>
                </a:solidFill>
                <a:latin typeface="Arial"/>
                <a:ea typeface="Arial"/>
                <a:cs typeface="Arial"/>
                <a:sym typeface="Arial"/>
              </a:rPr>
              <a:t>(source: medicinenet.com)</a:t>
            </a:r>
          </a:p>
          <a:p>
            <a:pPr marL="0" marR="0" indent="0">
              <a:spcBef>
                <a:spcPts val="1400"/>
              </a:spcBef>
              <a:buNone/>
            </a:pPr>
            <a:r>
              <a:rPr lang="en" sz="1800" b="1" dirty="0">
                <a:solidFill>
                  <a:srgbClr val="000000"/>
                </a:solidFill>
                <a:latin typeface="Arial"/>
                <a:ea typeface="Arial"/>
                <a:cs typeface="Arial"/>
                <a:sym typeface="Arial"/>
              </a:rPr>
              <a:t>Premise 2: </a:t>
            </a:r>
            <a:r>
              <a:rPr lang="en-US" sz="1800" dirty="0">
                <a:solidFill>
                  <a:srgbClr val="000000"/>
                </a:solidFill>
                <a:latin typeface="Arial"/>
                <a:cs typeface="Arial"/>
              </a:rPr>
              <a:t>Depression (major depressive disorder) is a common and serious medical illness that negatively affects how you feel, the way you think and how you act.</a:t>
            </a:r>
            <a:r>
              <a:rPr lang="en" sz="1800" dirty="0">
                <a:solidFill>
                  <a:srgbClr val="000000"/>
                </a:solidFill>
                <a:latin typeface="Arial"/>
                <a:cs typeface="Arial"/>
                <a:sym typeface="Arial"/>
              </a:rPr>
              <a:t> This can further lead to a variety of emotional and physical problems and can decrease </a:t>
            </a:r>
            <a:r>
              <a:rPr lang="vi-VN" sz="1800" dirty="0">
                <a:solidFill>
                  <a:srgbClr val="000000"/>
                </a:solidFill>
                <a:latin typeface="Arial"/>
                <a:cs typeface="Arial"/>
                <a:sym typeface="Arial"/>
              </a:rPr>
              <a:t>his/her</a:t>
            </a:r>
            <a:r>
              <a:rPr lang="en" sz="1800" dirty="0">
                <a:solidFill>
                  <a:srgbClr val="000000"/>
                </a:solidFill>
                <a:latin typeface="Arial"/>
                <a:cs typeface="Arial"/>
                <a:sym typeface="Arial"/>
              </a:rPr>
              <a:t> ability to function at work and at home.</a:t>
            </a:r>
            <a:endParaRPr sz="1800" dirty="0">
              <a:solidFill>
                <a:srgbClr val="000000"/>
              </a:solidFill>
              <a:latin typeface="Arial"/>
              <a:cs typeface="Arial"/>
              <a:sym typeface="Arial"/>
            </a:endParaRPr>
          </a:p>
          <a:p>
            <a:pPr marL="0" marR="0" indent="0" algn="r">
              <a:spcBef>
                <a:spcPts val="1400"/>
              </a:spcBef>
              <a:buNone/>
            </a:pPr>
            <a:r>
              <a:rPr lang="en" sz="1800" i="1" dirty="0">
                <a:solidFill>
                  <a:srgbClr val="000000"/>
                </a:solidFill>
                <a:latin typeface="Arial"/>
                <a:ea typeface="Arial"/>
                <a:cs typeface="Arial"/>
                <a:sym typeface="Arial"/>
              </a:rPr>
              <a:t>(source: psychiatry.org)</a:t>
            </a:r>
            <a:endParaRPr sz="1800" dirty="0">
              <a:solidFill>
                <a:srgbClr val="444444"/>
              </a:solidFill>
              <a:highlight>
                <a:srgbClr val="FFFFFF"/>
              </a:highlight>
              <a:latin typeface="Arial"/>
              <a:ea typeface="Arial"/>
              <a:cs typeface="Arial"/>
              <a:sym typeface="Arial"/>
            </a:endParaRPr>
          </a:p>
          <a:p>
            <a:pPr marL="0" marR="0" indent="0">
              <a:spcBef>
                <a:spcPts val="1400"/>
              </a:spcBef>
              <a:buNone/>
            </a:pPr>
            <a:r>
              <a:rPr lang="en" sz="1800" b="1" dirty="0">
                <a:solidFill>
                  <a:srgbClr val="000000"/>
                </a:solidFill>
                <a:latin typeface="Arial"/>
                <a:cs typeface="Arial"/>
                <a:sym typeface="Arial"/>
              </a:rPr>
              <a:t>Premise 3</a:t>
            </a:r>
            <a:r>
              <a:rPr lang="en" sz="1800" dirty="0">
                <a:solidFill>
                  <a:srgbClr val="000000"/>
                </a:solidFill>
                <a:latin typeface="Arial"/>
                <a:cs typeface="Arial"/>
                <a:sym typeface="Arial"/>
              </a:rPr>
              <a:t>: Decrease of ability to function at work and home is recognizable symptoms.</a:t>
            </a:r>
          </a:p>
          <a:p>
            <a:pPr marL="0" marR="0" indent="0">
              <a:spcBef>
                <a:spcPts val="1400"/>
              </a:spcBef>
              <a:buNone/>
            </a:pPr>
            <a:r>
              <a:rPr lang="en-US" sz="1800" b="1" dirty="0">
                <a:solidFill>
                  <a:srgbClr val="000000"/>
                </a:solidFill>
                <a:latin typeface="Arial"/>
                <a:cs typeface="Arial"/>
                <a:sym typeface="Arial"/>
              </a:rPr>
              <a:t>Conclusion</a:t>
            </a:r>
            <a:r>
              <a:rPr lang="en-US" sz="1800" dirty="0">
                <a:solidFill>
                  <a:srgbClr val="000000"/>
                </a:solidFill>
                <a:latin typeface="Arial"/>
                <a:cs typeface="Arial"/>
                <a:sym typeface="Arial"/>
              </a:rPr>
              <a:t>: It </a:t>
            </a:r>
            <a:r>
              <a:rPr lang="en-US" sz="1800" i="1" dirty="0">
                <a:solidFill>
                  <a:srgbClr val="000000"/>
                </a:solidFill>
                <a:latin typeface="Arial"/>
                <a:cs typeface="Arial"/>
                <a:sym typeface="Arial"/>
              </a:rPr>
              <a:t>logically follows that </a:t>
            </a:r>
            <a:r>
              <a:rPr lang="en-US" sz="1800" dirty="0">
                <a:solidFill>
                  <a:srgbClr val="000000"/>
                </a:solidFill>
                <a:latin typeface="Arial"/>
                <a:cs typeface="Arial"/>
                <a:sym typeface="Arial"/>
              </a:rPr>
              <a:t>depression is a clinical disease since it fits the definition of clinical disease with noticeable symptoms of emotional and physical problems.</a:t>
            </a:r>
            <a:r>
              <a:rPr lang="en" sz="1800" i="1" dirty="0">
                <a:solidFill>
                  <a:srgbClr val="000000"/>
                </a:solidFill>
                <a:latin typeface="Calibri"/>
                <a:ea typeface="Calibri"/>
                <a:cs typeface="Calibri"/>
                <a:sym typeface="Calibri"/>
              </a:rPr>
              <a:t>              </a:t>
            </a:r>
            <a:endParaRPr sz="1800" b="1" dirty="0">
              <a:solidFill>
                <a:srgbClr val="000000"/>
              </a:solidFill>
              <a:latin typeface="Calibri"/>
              <a:ea typeface="Calibri"/>
              <a:cs typeface="Calibri"/>
              <a:sym typeface="Calibri"/>
            </a:endParaRPr>
          </a:p>
          <a:p>
            <a:pPr marL="0" marR="0" indent="0" algn="ctr">
              <a:lnSpc>
                <a:spcPct val="115000"/>
              </a:lnSpc>
              <a:buNone/>
            </a:pPr>
            <a:r>
              <a:rPr lang="en" sz="1800" i="1" dirty="0">
                <a:solidFill>
                  <a:srgbClr val="000000"/>
                </a:solidFill>
                <a:latin typeface="Calibri"/>
                <a:ea typeface="Calibri"/>
                <a:cs typeface="Calibri"/>
                <a:sym typeface="Calibri"/>
              </a:rPr>
              <a:t>                                                                                                                                   </a:t>
            </a:r>
            <a:endParaRPr sz="1800" dirty="0">
              <a:solidFill>
                <a:srgbClr val="000000"/>
              </a:solidFill>
              <a:latin typeface="Arial"/>
              <a:ea typeface="Arial"/>
              <a:cs typeface="Arial"/>
              <a:sym typeface="Arial"/>
            </a:endParaRPr>
          </a:p>
          <a:p>
            <a:pPr marL="0" marR="0" indent="0">
              <a:lnSpc>
                <a:spcPct val="163636"/>
              </a:lnSpc>
              <a:spcBef>
                <a:spcPts val="1200"/>
              </a:spcBef>
              <a:buNone/>
            </a:pPr>
            <a:endParaRPr sz="1800" b="1" dirty="0">
              <a:solidFill>
                <a:srgbClr val="000000"/>
              </a:solidFill>
              <a:latin typeface="Arial"/>
              <a:ea typeface="Arial"/>
              <a:cs typeface="Arial"/>
              <a:sym typeface="Arial"/>
            </a:endParaRPr>
          </a:p>
        </p:txBody>
      </p:sp>
      <p:sp>
        <p:nvSpPr>
          <p:cNvPr id="2" name="Google Shape;505;p6">
            <a:extLst>
              <a:ext uri="{FF2B5EF4-FFF2-40B4-BE49-F238E27FC236}">
                <a16:creationId xmlns:a16="http://schemas.microsoft.com/office/drawing/2014/main" id="{C569BDED-201F-FEF2-7B34-1624D1E6F882}"/>
              </a:ext>
            </a:extLst>
          </p:cNvPr>
          <p:cNvSpPr txBox="1"/>
          <p:nvPr/>
        </p:nvSpPr>
        <p:spPr>
          <a:xfrm>
            <a:off x="3048000" y="0"/>
            <a:ext cx="63246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solidFill>
                  <a:srgbClr val="FFFF00"/>
                </a:solidFill>
                <a:latin typeface="Nunito"/>
                <a:ea typeface="Nunito"/>
                <a:cs typeface="Nunito"/>
                <a:sym typeface="Nunito"/>
              </a:rPr>
              <a:t>Depression is a clinical disease</a:t>
            </a:r>
            <a:r>
              <a:rPr lang="en" sz="3000" dirty="0">
                <a:solidFill>
                  <a:schemeClr val="lt1"/>
                </a:solidFill>
                <a:latin typeface="Nunito"/>
                <a:ea typeface="Nunito"/>
                <a:cs typeface="Nunito"/>
                <a:sym typeface="Nunito"/>
              </a:rPr>
              <a:t>.</a:t>
            </a:r>
            <a:endParaRPr sz="1400" dirty="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30"/>
        <p:cNvGrpSpPr/>
        <p:nvPr/>
      </p:nvGrpSpPr>
      <p:grpSpPr>
        <a:xfrm>
          <a:off x="0" y="0"/>
          <a:ext cx="0" cy="0"/>
          <a:chOff x="0" y="0"/>
          <a:chExt cx="0" cy="0"/>
        </a:xfrm>
      </p:grpSpPr>
      <p:sp>
        <p:nvSpPr>
          <p:cNvPr id="531" name="Google Shape;531;p8"/>
          <p:cNvSpPr txBox="1">
            <a:spLocks noGrp="1"/>
          </p:cNvSpPr>
          <p:nvPr>
            <p:ph type="title"/>
          </p:nvPr>
        </p:nvSpPr>
        <p:spPr>
          <a:xfrm>
            <a:off x="304800" y="20619"/>
            <a:ext cx="5768100" cy="262393"/>
          </a:xfrm>
          <a:prstGeom prst="rect">
            <a:avLst/>
          </a:prstGeom>
          <a:noFill/>
          <a:ln>
            <a:noFill/>
          </a:ln>
        </p:spPr>
        <p:txBody>
          <a:bodyPr spcFirstLastPara="1" vert="horz" wrap="square" lIns="91425" tIns="91425" rIns="91425" bIns="91425" rtlCol="0" anchor="t" anchorCtr="0">
            <a:noAutofit/>
          </a:bodyPr>
          <a:lstStyle/>
          <a:p>
            <a:r>
              <a:rPr lang="en-US" sz="2400" dirty="0"/>
              <a:t>A</a:t>
            </a:r>
            <a:r>
              <a:rPr lang="en" sz="2400" dirty="0"/>
              <a:t>rgument 1: </a:t>
            </a:r>
            <a:r>
              <a:rPr lang="en" sz="2400" u="sng" dirty="0">
                <a:solidFill>
                  <a:srgbClr val="C00000"/>
                </a:solidFill>
                <a:latin typeface="Arial"/>
                <a:ea typeface="Arial"/>
                <a:cs typeface="Arial"/>
                <a:sym typeface="Arial"/>
              </a:rPr>
              <a:t>Support</a:t>
            </a:r>
            <a:endParaRPr sz="2400" dirty="0"/>
          </a:p>
        </p:txBody>
      </p:sp>
      <p:sp>
        <p:nvSpPr>
          <p:cNvPr id="532" name="Google Shape;532;p8"/>
          <p:cNvSpPr txBox="1">
            <a:spLocks noGrp="1"/>
          </p:cNvSpPr>
          <p:nvPr>
            <p:ph type="body" idx="1"/>
          </p:nvPr>
        </p:nvSpPr>
        <p:spPr>
          <a:xfrm>
            <a:off x="76200" y="762000"/>
            <a:ext cx="8876852" cy="4066200"/>
          </a:xfrm>
          <a:prstGeom prst="rect">
            <a:avLst/>
          </a:prstGeom>
          <a:noFill/>
          <a:ln>
            <a:noFill/>
          </a:ln>
        </p:spPr>
        <p:txBody>
          <a:bodyPr spcFirstLastPara="1" vert="horz" wrap="square" lIns="91425" tIns="91425" rIns="91425" bIns="91425" rtlCol="0" anchor="t" anchorCtr="0">
            <a:noAutofit/>
          </a:bodyPr>
          <a:lstStyle/>
          <a:p>
            <a:pPr marL="0" marR="0" indent="0">
              <a:buNone/>
            </a:pPr>
            <a:r>
              <a:rPr lang="en" sz="1800" b="1" dirty="0">
                <a:solidFill>
                  <a:srgbClr val="000000"/>
                </a:solidFill>
                <a:highlight>
                  <a:srgbClr val="FFFF00"/>
                </a:highlight>
                <a:latin typeface="Arial"/>
                <a:ea typeface="Arial"/>
                <a:cs typeface="Arial"/>
                <a:sym typeface="Arial"/>
              </a:rPr>
              <a:t>Argument from analogy</a:t>
            </a:r>
            <a:r>
              <a:rPr lang="en" sz="1800" b="1" dirty="0">
                <a:solidFill>
                  <a:srgbClr val="000000"/>
                </a:solidFill>
                <a:latin typeface="Arial"/>
                <a:ea typeface="Arial"/>
                <a:cs typeface="Arial"/>
                <a:sym typeface="Arial"/>
              </a:rPr>
              <a:t>  </a:t>
            </a:r>
          </a:p>
          <a:p>
            <a:pPr marL="0" marR="0" indent="0">
              <a:buNone/>
            </a:pPr>
            <a:endParaRPr sz="1800" b="1" dirty="0">
              <a:solidFill>
                <a:srgbClr val="000000"/>
              </a:solidFill>
              <a:latin typeface="Arial"/>
              <a:ea typeface="Arial"/>
              <a:cs typeface="Arial"/>
              <a:sym typeface="Arial"/>
            </a:endParaRPr>
          </a:p>
          <a:p>
            <a:pPr marL="0" marR="0" indent="0">
              <a:buNone/>
            </a:pPr>
            <a:r>
              <a:rPr lang="en" sz="1800" b="1" dirty="0">
                <a:solidFill>
                  <a:srgbClr val="000000"/>
                </a:solidFill>
                <a:latin typeface="Arial"/>
                <a:ea typeface="Arial"/>
                <a:cs typeface="Arial"/>
                <a:sym typeface="Arial"/>
              </a:rPr>
              <a:t>Premise 1: </a:t>
            </a:r>
            <a:r>
              <a:rPr lang="en-US" sz="1800" dirty="0">
                <a:solidFill>
                  <a:srgbClr val="000000"/>
                </a:solidFill>
                <a:latin typeface="Arial"/>
                <a:cs typeface="Arial"/>
              </a:rPr>
              <a:t>Chronic hepatitis C can result in serious, even life-threatening health problems like cirrhosis and liver cancer. People with chronic hepatitis C can often have no symptoms and don’t feel sick. When symptoms appear, they often are a sign of advanced liver disease and patients must seek </a:t>
            </a:r>
            <a:r>
              <a:rPr lang="en-US" sz="1800" u="sng" dirty="0">
                <a:solidFill>
                  <a:srgbClr val="000000"/>
                </a:solidFill>
                <a:latin typeface="Arial"/>
                <a:cs typeface="Arial"/>
              </a:rPr>
              <a:t>clinical treatments</a:t>
            </a:r>
            <a:r>
              <a:rPr lang="en-US" sz="1800" dirty="0">
                <a:solidFill>
                  <a:srgbClr val="000000"/>
                </a:solidFill>
                <a:latin typeface="Arial"/>
                <a:cs typeface="Arial"/>
              </a:rPr>
              <a:t>.</a:t>
            </a:r>
          </a:p>
          <a:p>
            <a:pPr marL="0" marR="0" indent="0">
              <a:buNone/>
            </a:pPr>
            <a:endParaRPr lang="en-US" sz="1100" dirty="0">
              <a:solidFill>
                <a:srgbClr val="000000"/>
              </a:solidFill>
              <a:latin typeface="Open Sans" panose="020B0606030504020204" pitchFamily="34" charset="0"/>
              <a:ea typeface="Arial"/>
              <a:cs typeface="Arial"/>
              <a:sym typeface="Arial"/>
            </a:endParaRPr>
          </a:p>
          <a:p>
            <a:pPr marL="0" marR="0" indent="0">
              <a:buNone/>
            </a:pPr>
            <a:r>
              <a:rPr lang="en" sz="1800" i="1" dirty="0">
                <a:solidFill>
                  <a:srgbClr val="000000"/>
                </a:solidFill>
                <a:latin typeface="Arial"/>
                <a:ea typeface="Arial"/>
                <a:cs typeface="Arial"/>
                <a:sym typeface="Arial"/>
              </a:rPr>
              <a:t>							       (source: cdc.gov)</a:t>
            </a:r>
          </a:p>
          <a:p>
            <a:pPr marL="0" marR="0" indent="0">
              <a:spcBef>
                <a:spcPts val="1400"/>
              </a:spcBef>
              <a:buNone/>
            </a:pPr>
            <a:r>
              <a:rPr lang="en" sz="1800" b="1" dirty="0">
                <a:solidFill>
                  <a:srgbClr val="000000"/>
                </a:solidFill>
                <a:latin typeface="Arial"/>
                <a:ea typeface="Arial"/>
                <a:cs typeface="Arial"/>
                <a:sym typeface="Arial"/>
              </a:rPr>
              <a:t>Premise 2: </a:t>
            </a:r>
            <a:r>
              <a:rPr lang="en" sz="1800" dirty="0">
                <a:solidFill>
                  <a:srgbClr val="000000"/>
                </a:solidFill>
                <a:latin typeface="Arial"/>
                <a:ea typeface="Arial"/>
                <a:cs typeface="Arial"/>
                <a:sym typeface="Arial"/>
              </a:rPr>
              <a:t>Similarly, d</a:t>
            </a:r>
            <a:r>
              <a:rPr lang="en-US" sz="1800" dirty="0" err="1">
                <a:solidFill>
                  <a:srgbClr val="000000"/>
                </a:solidFill>
                <a:latin typeface="Arial"/>
                <a:cs typeface="Arial"/>
              </a:rPr>
              <a:t>epression</a:t>
            </a:r>
            <a:r>
              <a:rPr lang="en-US" sz="1800" dirty="0">
                <a:solidFill>
                  <a:srgbClr val="000000"/>
                </a:solidFill>
                <a:latin typeface="Arial"/>
                <a:cs typeface="Arial"/>
              </a:rPr>
              <a:t> is a mood disorder that causes a persistent feeling of sadness and loss of interest, which show no clear symptoms. But depression also affects how you feel, think and behave and can lead to a variety of emotional and physical problems (symptoms).   </a:t>
            </a:r>
          </a:p>
          <a:p>
            <a:pPr marL="0" marR="0" indent="0">
              <a:spcBef>
                <a:spcPts val="1400"/>
              </a:spcBef>
              <a:buNone/>
            </a:pPr>
            <a:r>
              <a:rPr lang="en" sz="1800" i="1" dirty="0">
                <a:solidFill>
                  <a:srgbClr val="000000"/>
                </a:solidFill>
                <a:latin typeface="Arial"/>
                <a:ea typeface="Arial"/>
                <a:cs typeface="Arial"/>
                <a:sym typeface="Arial"/>
              </a:rPr>
              <a:t>						          (source: mayoclinic.org)</a:t>
            </a:r>
            <a:endParaRPr sz="1800" dirty="0">
              <a:solidFill>
                <a:srgbClr val="444444"/>
              </a:solidFill>
              <a:highlight>
                <a:srgbClr val="FFFFFF"/>
              </a:highlight>
              <a:latin typeface="Arial"/>
              <a:ea typeface="Arial"/>
              <a:cs typeface="Arial"/>
              <a:sym typeface="Arial"/>
            </a:endParaRPr>
          </a:p>
          <a:p>
            <a:pPr marL="0" marR="0" indent="0">
              <a:spcBef>
                <a:spcPts val="1400"/>
              </a:spcBef>
              <a:buNone/>
            </a:pPr>
            <a:r>
              <a:rPr lang="en-US" sz="1800" b="1" dirty="0">
                <a:solidFill>
                  <a:srgbClr val="000000"/>
                </a:solidFill>
                <a:latin typeface="Arial"/>
                <a:cs typeface="Arial"/>
                <a:sym typeface="Arial"/>
              </a:rPr>
              <a:t>Conclusion</a:t>
            </a:r>
            <a:r>
              <a:rPr lang="en-US" sz="1800" dirty="0">
                <a:solidFill>
                  <a:srgbClr val="000000"/>
                </a:solidFill>
                <a:latin typeface="Arial"/>
                <a:cs typeface="Arial"/>
                <a:sym typeface="Arial"/>
              </a:rPr>
              <a:t>: Therefore, it is reasonable to assume that depression also needs clinical treatments or depression is</a:t>
            </a:r>
            <a:r>
              <a:rPr lang="en-US" sz="1800" dirty="0">
                <a:solidFill>
                  <a:srgbClr val="000000"/>
                </a:solidFill>
                <a:latin typeface="Arial"/>
                <a:cs typeface="Arial"/>
              </a:rPr>
              <a:t> also called a clinical disease.</a:t>
            </a:r>
            <a:r>
              <a:rPr lang="en" sz="1800" i="1" dirty="0">
                <a:solidFill>
                  <a:srgbClr val="000000"/>
                </a:solidFill>
                <a:latin typeface="Calibri"/>
                <a:ea typeface="Calibri"/>
                <a:cs typeface="Calibri"/>
                <a:sym typeface="Calibri"/>
              </a:rPr>
              <a:t>                                                                                                                                 </a:t>
            </a:r>
            <a:endParaRPr sz="1800" dirty="0">
              <a:solidFill>
                <a:srgbClr val="000000"/>
              </a:solidFill>
              <a:latin typeface="Arial"/>
              <a:ea typeface="Arial"/>
              <a:cs typeface="Arial"/>
              <a:sym typeface="Arial"/>
            </a:endParaRPr>
          </a:p>
          <a:p>
            <a:pPr marL="0" marR="0" indent="0">
              <a:lnSpc>
                <a:spcPct val="163636"/>
              </a:lnSpc>
              <a:spcBef>
                <a:spcPts val="1200"/>
              </a:spcBef>
              <a:buNone/>
            </a:pPr>
            <a:endParaRPr sz="1800" b="1" dirty="0">
              <a:solidFill>
                <a:srgbClr val="000000"/>
              </a:solidFill>
              <a:latin typeface="Arial"/>
              <a:ea typeface="Arial"/>
              <a:cs typeface="Arial"/>
              <a:sym typeface="Arial"/>
            </a:endParaRPr>
          </a:p>
        </p:txBody>
      </p:sp>
      <p:sp>
        <p:nvSpPr>
          <p:cNvPr id="2" name="Google Shape;505;p6">
            <a:extLst>
              <a:ext uri="{FF2B5EF4-FFF2-40B4-BE49-F238E27FC236}">
                <a16:creationId xmlns:a16="http://schemas.microsoft.com/office/drawing/2014/main" id="{C569BDED-201F-FEF2-7B34-1624D1E6F882}"/>
              </a:ext>
            </a:extLst>
          </p:cNvPr>
          <p:cNvSpPr txBox="1"/>
          <p:nvPr/>
        </p:nvSpPr>
        <p:spPr>
          <a:xfrm>
            <a:off x="3048000" y="0"/>
            <a:ext cx="63246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solidFill>
                  <a:srgbClr val="FFFF00"/>
                </a:solidFill>
                <a:latin typeface="Nunito"/>
                <a:ea typeface="Nunito"/>
                <a:cs typeface="Nunito"/>
                <a:sym typeface="Nunito"/>
              </a:rPr>
              <a:t>Depression is a clinical disease</a:t>
            </a:r>
            <a:r>
              <a:rPr lang="en" sz="3000" dirty="0">
                <a:solidFill>
                  <a:schemeClr val="lt1"/>
                </a:solidFill>
                <a:latin typeface="Nunito"/>
                <a:ea typeface="Nunito"/>
                <a:cs typeface="Nunito"/>
                <a:sym typeface="Nunito"/>
              </a:rPr>
              <a:t>.</a:t>
            </a:r>
            <a:endParaRPr sz="1400" dirty="0">
              <a:solidFill>
                <a:srgbClr val="000000"/>
              </a:solidFill>
              <a:latin typeface="Nunito"/>
              <a:ea typeface="Nunito"/>
              <a:cs typeface="Nunito"/>
              <a:sym typeface="Nunito"/>
            </a:endParaRPr>
          </a:p>
        </p:txBody>
      </p:sp>
    </p:spTree>
    <p:extLst>
      <p:ext uri="{BB962C8B-B14F-4D97-AF65-F5344CB8AC3E}">
        <p14:creationId xmlns:p14="http://schemas.microsoft.com/office/powerpoint/2010/main" val="56261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637"/>
        <p:cNvGrpSpPr/>
        <p:nvPr/>
      </p:nvGrpSpPr>
      <p:grpSpPr>
        <a:xfrm>
          <a:off x="0" y="0"/>
          <a:ext cx="0" cy="0"/>
          <a:chOff x="0" y="0"/>
          <a:chExt cx="0" cy="0"/>
        </a:xfrm>
      </p:grpSpPr>
      <p:sp>
        <p:nvSpPr>
          <p:cNvPr id="638" name="Google Shape;638;p21"/>
          <p:cNvSpPr txBox="1">
            <a:spLocks noGrp="1"/>
          </p:cNvSpPr>
          <p:nvPr>
            <p:ph type="title"/>
          </p:nvPr>
        </p:nvSpPr>
        <p:spPr>
          <a:xfrm>
            <a:off x="2743200" y="1071600"/>
            <a:ext cx="4381200" cy="528600"/>
          </a:xfrm>
          <a:prstGeom prst="rect">
            <a:avLst/>
          </a:prstGeom>
          <a:noFill/>
          <a:ln>
            <a:noFill/>
          </a:ln>
        </p:spPr>
        <p:txBody>
          <a:bodyPr spcFirstLastPara="1" vert="horz" wrap="square" lIns="91425" tIns="91425" rIns="91425" bIns="91425" rtlCol="0" anchor="t" anchorCtr="0">
            <a:noAutofit/>
          </a:bodyPr>
          <a:lstStyle/>
          <a:p>
            <a:r>
              <a:rPr lang="en" dirty="0"/>
              <a:t>Team 4’s conclusion</a:t>
            </a:r>
            <a:endParaRPr dirty="0"/>
          </a:p>
        </p:txBody>
      </p:sp>
      <p:sp>
        <p:nvSpPr>
          <p:cNvPr id="639" name="Google Shape;639;p21"/>
          <p:cNvSpPr txBox="1">
            <a:spLocks noGrp="1"/>
          </p:cNvSpPr>
          <p:nvPr>
            <p:ph type="subTitle" idx="1"/>
          </p:nvPr>
        </p:nvSpPr>
        <p:spPr>
          <a:xfrm>
            <a:off x="533400" y="2201474"/>
            <a:ext cx="7924800" cy="3056326"/>
          </a:xfrm>
          <a:prstGeom prst="rect">
            <a:avLst/>
          </a:prstGeom>
          <a:noFill/>
          <a:ln>
            <a:noFill/>
          </a:ln>
        </p:spPr>
        <p:txBody>
          <a:bodyPr spcFirstLastPara="1" vert="horz" wrap="square" lIns="91425" tIns="91425" rIns="91425" bIns="91425" rtlCol="0" anchor="t" anchorCtr="0">
            <a:noAutofit/>
          </a:bodyPr>
          <a:lstStyle/>
          <a:p>
            <a:pPr marL="0" indent="0" algn="just"/>
            <a:r>
              <a:rPr lang="en" sz="1800" dirty="0">
                <a:solidFill>
                  <a:srgbClr val="FFFFFF"/>
                </a:solidFill>
              </a:rPr>
              <a:t>It is recognizable that Andrew wants to seek alternatives in curing depression, which is a good thing. However, since our team used different types of arguments to accurately support the claim while Andrew made controversial statements and committed a fair amount of fallacies in his arguments, it is safe to say that Andrew made a less convincing counter argument than he should have. In order to persuade listeners and Piers, we think that Andrew should read more about depression to cite more appropriate authorities to find more evidence to stand his grounds.</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0"/>
            <a:ext cx="2895600" cy="533400"/>
          </a:xfrm>
        </p:spPr>
        <p:txBody>
          <a:bodyPr>
            <a:normAutofit fontScale="90000"/>
          </a:bodyPr>
          <a:lstStyle/>
          <a:p>
            <a:r>
              <a:rPr lang="en-US" sz="3200" b="1" dirty="0"/>
              <a:t>Instructions</a:t>
            </a:r>
            <a:endParaRPr lang="en-US" sz="3200" dirty="0"/>
          </a:p>
        </p:txBody>
      </p:sp>
      <p:sp>
        <p:nvSpPr>
          <p:cNvPr id="3" name="Content Placeholder 2"/>
          <p:cNvSpPr>
            <a:spLocks noGrp="1"/>
          </p:cNvSpPr>
          <p:nvPr>
            <p:ph idx="1"/>
          </p:nvPr>
        </p:nvSpPr>
        <p:spPr>
          <a:xfrm>
            <a:off x="76200" y="493820"/>
            <a:ext cx="8991600" cy="5870359"/>
          </a:xfrm>
        </p:spPr>
        <p:txBody>
          <a:bodyPr>
            <a:normAutofit fontScale="92500" lnSpcReduction="20000"/>
          </a:bodyPr>
          <a:lstStyle/>
          <a:p>
            <a:pPr marL="0" lvl="0" indent="0">
              <a:lnSpc>
                <a:spcPct val="160000"/>
              </a:lnSpc>
              <a:buNone/>
            </a:pPr>
            <a:r>
              <a:rPr lang="en-US" sz="1600" b="1" dirty="0"/>
              <a:t>Assignment: </a:t>
            </a:r>
            <a:r>
              <a:rPr lang="en-US" sz="1600" dirty="0"/>
              <a:t>Each group is required to present a 3-min video of controversial content to the audience, then cite/make a CLAIM/ARGUMENT </a:t>
            </a:r>
            <a:r>
              <a:rPr lang="vi-VN" sz="1600" dirty="0">
                <a:latin typeface="Calibri" panose="020F0502020204030204" pitchFamily="34" charset="0"/>
                <a:cs typeface="Calibri" panose="020F0502020204030204" pitchFamily="34" charset="0"/>
              </a:rPr>
              <a:t>from </a:t>
            </a:r>
            <a:r>
              <a:rPr lang="en-US" sz="1600" dirty="0">
                <a:latin typeface="Calibri" panose="020F0502020204030204" pitchFamily="34" charset="0"/>
                <a:cs typeface="Calibri" panose="020F0502020204030204" pitchFamily="34" charset="0"/>
              </a:rPr>
              <a:t>that </a:t>
            </a:r>
            <a:r>
              <a:rPr lang="vi-VN" sz="1600" dirty="0">
                <a:latin typeface="Calibri" panose="020F0502020204030204" pitchFamily="34" charset="0"/>
                <a:cs typeface="Calibri" panose="020F0502020204030204" pitchFamily="34" charset="0"/>
              </a:rPr>
              <a:t>video’s content </a:t>
            </a:r>
            <a:r>
              <a:rPr lang="en-US" sz="1600" dirty="0"/>
              <a:t>and make your own arguments to </a:t>
            </a:r>
            <a:r>
              <a:rPr lang="en-US" sz="1600" u="sng" dirty="0"/>
              <a:t>support</a:t>
            </a:r>
            <a:r>
              <a:rPr lang="en-US" sz="1600" dirty="0"/>
              <a:t> or </a:t>
            </a:r>
            <a:r>
              <a:rPr lang="en-US" sz="1600" u="sng" dirty="0"/>
              <a:t>oppose</a:t>
            </a:r>
            <a:r>
              <a:rPr lang="en-US" sz="1600" dirty="0"/>
              <a:t> that CLAIM/ARGUMENT. </a:t>
            </a:r>
          </a:p>
          <a:p>
            <a:pPr marL="0" lvl="0" indent="0">
              <a:lnSpc>
                <a:spcPct val="160000"/>
              </a:lnSpc>
              <a:buNone/>
            </a:pPr>
            <a:r>
              <a:rPr lang="en-US" sz="1600" dirty="0"/>
              <a:t>Specifically, the video content is summarized, cited, or developed as a controversial CLAIM/ARGUMENT. The whole team must present FIVE arguments </a:t>
            </a:r>
            <a:r>
              <a:rPr lang="en-US" sz="1600" dirty="0">
                <a:latin typeface="Calibri" panose="020F0502020204030204" pitchFamily="34" charset="0"/>
                <a:cs typeface="Calibri" panose="020F0502020204030204" pitchFamily="34" charset="0"/>
              </a:rPr>
              <a:t>to support or oppose the </a:t>
            </a:r>
            <a:r>
              <a:rPr lang="en-US" sz="1600" dirty="0"/>
              <a:t>CLAIM/ARGUMENT.</a:t>
            </a:r>
            <a:endParaRPr lang="en-US" sz="1600" dirty="0">
              <a:latin typeface="Calibri" panose="020F0502020204030204" pitchFamily="34" charset="0"/>
              <a:cs typeface="Calibri" panose="020F0502020204030204" pitchFamily="34" charset="0"/>
            </a:endParaRPr>
          </a:p>
          <a:p>
            <a:pPr marL="0" lvl="0" indent="0">
              <a:lnSpc>
                <a:spcPct val="160000"/>
              </a:lnSpc>
              <a:buNone/>
            </a:pPr>
            <a:r>
              <a:rPr lang="en-US" sz="1600" dirty="0"/>
              <a:t>Your presentation will include the following sections: </a:t>
            </a:r>
          </a:p>
          <a:p>
            <a:pPr marL="514350" lvl="0" indent="-514350">
              <a:lnSpc>
                <a:spcPct val="160000"/>
              </a:lnSpc>
              <a:buAutoNum type="arabicPeriod"/>
            </a:pPr>
            <a:r>
              <a:rPr lang="en-US" sz="1600" b="1" dirty="0"/>
              <a:t>Introduction</a:t>
            </a:r>
            <a:r>
              <a:rPr lang="en-US" sz="1600" dirty="0"/>
              <a:t>: </a:t>
            </a:r>
            <a:r>
              <a:rPr lang="en-US" sz="1600" u="sng" dirty="0"/>
              <a:t>Summarize the video content and cite/give a </a:t>
            </a:r>
            <a:r>
              <a:rPr lang="en-US" sz="1600" dirty="0"/>
              <a:t>CLAIM/ARGUMENT, then present </a:t>
            </a:r>
            <a:r>
              <a:rPr lang="en-US" sz="1600" u="sng" dirty="0"/>
              <a:t>your team’s perspective</a:t>
            </a:r>
            <a:r>
              <a:rPr lang="en-US" sz="1600" dirty="0"/>
              <a:t> on the CLAIM/ARGUMENT. (FOR and/or AGAINST).   </a:t>
            </a:r>
          </a:p>
          <a:p>
            <a:pPr marL="514350" lvl="0" indent="-514350">
              <a:lnSpc>
                <a:spcPct val="160000"/>
              </a:lnSpc>
              <a:buAutoNum type="arabicPeriod"/>
            </a:pPr>
            <a:r>
              <a:rPr lang="en-US" sz="1600" b="1" dirty="0"/>
              <a:t>Body</a:t>
            </a:r>
            <a:r>
              <a:rPr lang="en-US" sz="1600" dirty="0"/>
              <a:t>: </a:t>
            </a:r>
            <a:r>
              <a:rPr lang="en-US" sz="1600" b="1" dirty="0"/>
              <a:t>arguments </a:t>
            </a:r>
            <a:r>
              <a:rPr lang="en-US" sz="1600" dirty="0"/>
              <a:t>from team members (each argument slide displays the argument type, premises (2-3)</a:t>
            </a:r>
            <a:r>
              <a:rPr lang="vi-VN" sz="1600" dirty="0"/>
              <a:t> </a:t>
            </a:r>
            <a:r>
              <a:rPr lang="en-US" sz="1600" dirty="0"/>
              <a:t>with cited sources, </a:t>
            </a:r>
            <a:r>
              <a:rPr lang="vi-VN" sz="1600" dirty="0" err="1">
                <a:latin typeface="Calibri" panose="020F0502020204030204" pitchFamily="34" charset="0"/>
                <a:cs typeface="Calibri" panose="020F0502020204030204" pitchFamily="34" charset="0"/>
              </a:rPr>
              <a:t>and</a:t>
            </a:r>
            <a:r>
              <a:rPr lang="vi-VN" sz="1600" dirty="0">
                <a:latin typeface="Calibri" panose="020F0502020204030204" pitchFamily="34" charset="0"/>
                <a:cs typeface="Calibri" panose="020F0502020204030204" pitchFamily="34" charset="0"/>
              </a:rPr>
              <a:t> </a:t>
            </a:r>
            <a:r>
              <a:rPr lang="vi-VN" sz="1600" dirty="0" err="1">
                <a:latin typeface="Calibri" panose="020F0502020204030204" pitchFamily="34" charset="0"/>
                <a:cs typeface="Calibri" panose="020F0502020204030204" pitchFamily="34" charset="0"/>
              </a:rPr>
              <a:t>conclusion</a:t>
            </a:r>
            <a:r>
              <a:rPr lang="vi-VN" sz="1600" dirty="0">
                <a:latin typeface="Calibri" panose="020F0502020204030204" pitchFamily="34" charset="0"/>
                <a:cs typeface="Calibri" panose="020F0502020204030204" pitchFamily="34" charset="0"/>
              </a:rPr>
              <a:t>(s)</a:t>
            </a:r>
            <a:r>
              <a:rPr lang="en-US" sz="1600" dirty="0"/>
              <a:t>. </a:t>
            </a:r>
          </a:p>
          <a:p>
            <a:pPr marL="514350" lvl="0" indent="-514350">
              <a:lnSpc>
                <a:spcPct val="160000"/>
              </a:lnSpc>
              <a:buAutoNum type="arabicPeriod"/>
            </a:pPr>
            <a:r>
              <a:rPr lang="en-US" sz="1600" b="1" dirty="0"/>
              <a:t>Conclusion</a:t>
            </a:r>
            <a:r>
              <a:rPr lang="en-US" sz="1600" dirty="0"/>
              <a:t>: </a:t>
            </a:r>
            <a:r>
              <a:rPr lang="en-US" sz="1600" u="sng" dirty="0"/>
              <a:t>Reconfirm</a:t>
            </a:r>
            <a:r>
              <a:rPr lang="en-US" sz="1600" dirty="0"/>
              <a:t> your team’s perspective on the CLAIM/ARGUMENT. </a:t>
            </a:r>
          </a:p>
          <a:p>
            <a:pPr marL="0" indent="0">
              <a:buNone/>
            </a:pPr>
            <a:endParaRPr lang="en-US" sz="1600" dirty="0"/>
          </a:p>
          <a:p>
            <a:pPr marL="0" indent="0">
              <a:buNone/>
            </a:pPr>
            <a:r>
              <a:rPr lang="en-US" sz="1600" b="1" dirty="0"/>
              <a:t>Important notes</a:t>
            </a:r>
            <a:r>
              <a:rPr lang="en-US" sz="1600" dirty="0"/>
              <a:t>: </a:t>
            </a:r>
          </a:p>
          <a:p>
            <a:pPr>
              <a:lnSpc>
                <a:spcPct val="140000"/>
              </a:lnSpc>
            </a:pPr>
            <a:r>
              <a:rPr lang="en-US" sz="1600" dirty="0"/>
              <a:t>All your arguments must be of different argument patterns and contents. </a:t>
            </a:r>
          </a:p>
          <a:p>
            <a:pPr>
              <a:lnSpc>
                <a:spcPct val="140000"/>
              </a:lnSpc>
            </a:pPr>
            <a:r>
              <a:rPr lang="en-US" sz="1600" dirty="0"/>
              <a:t>Each team MUST have </a:t>
            </a:r>
            <a:r>
              <a:rPr lang="vi-VN" sz="1600" b="1" dirty="0" err="1">
                <a:latin typeface="Calibri" panose="020F0502020204030204" pitchFamily="34" charset="0"/>
                <a:cs typeface="Calibri" panose="020F0502020204030204" pitchFamily="34" charset="0"/>
              </a:rPr>
              <a:t>either</a:t>
            </a:r>
            <a:r>
              <a:rPr lang="vi-VN" sz="1600" dirty="0"/>
              <a:t> </a:t>
            </a:r>
            <a:r>
              <a:rPr lang="en-US" sz="1600" dirty="0"/>
              <a:t>a categorical argument </a:t>
            </a:r>
            <a:r>
              <a:rPr lang="vi-VN" sz="1600" b="1" u="sng" dirty="0" err="1">
                <a:latin typeface="Calibri" panose="020F0502020204030204" pitchFamily="34" charset="0"/>
                <a:cs typeface="Calibri" panose="020F0502020204030204" pitchFamily="34" charset="0"/>
              </a:rPr>
              <a:t>or</a:t>
            </a:r>
            <a:r>
              <a:rPr lang="en-US" sz="1600" dirty="0"/>
              <a:t> a hypothetical argument to use the </a:t>
            </a:r>
            <a:r>
              <a:rPr lang="en-US" sz="1600" b="1" dirty="0"/>
              <a:t>Venn diagram </a:t>
            </a:r>
            <a:r>
              <a:rPr lang="vi-VN" sz="1600" b="1" dirty="0" err="1">
                <a:latin typeface="Calibri" panose="020F0502020204030204" pitchFamily="34" charset="0"/>
                <a:cs typeface="Calibri" panose="020F0502020204030204" pitchFamily="34" charset="0"/>
              </a:rPr>
              <a:t>or</a:t>
            </a:r>
            <a:r>
              <a:rPr lang="en-US" sz="1600" b="1" dirty="0"/>
              <a:t> </a:t>
            </a:r>
            <a:r>
              <a:rPr lang="en-US" sz="1600" dirty="0"/>
              <a:t>the </a:t>
            </a:r>
            <a:r>
              <a:rPr lang="en-US" sz="1600" b="1" dirty="0"/>
              <a:t>truth table </a:t>
            </a:r>
            <a:r>
              <a:rPr lang="en-US" sz="1600" dirty="0"/>
              <a:t>to test their validity (argument </a:t>
            </a:r>
            <a:r>
              <a:rPr lang="en-US" sz="1600" b="1" u="sng" dirty="0"/>
              <a:t>must</a:t>
            </a:r>
            <a:r>
              <a:rPr lang="en-US" sz="1600" dirty="0"/>
              <a:t> be valid to show your logic). </a:t>
            </a:r>
          </a:p>
          <a:p>
            <a:pPr>
              <a:lnSpc>
                <a:spcPct val="140000"/>
              </a:lnSpc>
            </a:pPr>
            <a:r>
              <a:rPr lang="en-US" sz="1600" dirty="0"/>
              <a:t>Premises for each conclusion must be cited from reliable sources. Links are provided under each slide.</a:t>
            </a:r>
            <a:endParaRPr lang="vi-V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48B-65D0-4FA6-B6DA-6F8D1819EE33}"/>
              </a:ext>
            </a:extLst>
          </p:cNvPr>
          <p:cNvSpPr>
            <a:spLocks noGrp="1"/>
          </p:cNvSpPr>
          <p:nvPr>
            <p:ph type="title"/>
          </p:nvPr>
        </p:nvSpPr>
        <p:spPr>
          <a:xfrm>
            <a:off x="457200" y="228600"/>
            <a:ext cx="8229600" cy="411162"/>
          </a:xfrm>
        </p:spPr>
        <p:txBody>
          <a:bodyPr>
            <a:normAutofit fontScale="90000"/>
          </a:bodyPr>
          <a:lstStyle/>
          <a:p>
            <a:r>
              <a:rPr lang="en-US" b="1" dirty="0"/>
              <a:t>Submissions </a:t>
            </a:r>
          </a:p>
        </p:txBody>
      </p:sp>
      <p:sp>
        <p:nvSpPr>
          <p:cNvPr id="3" name="Content Placeholder 2">
            <a:extLst>
              <a:ext uri="{FF2B5EF4-FFF2-40B4-BE49-F238E27FC236}">
                <a16:creationId xmlns:a16="http://schemas.microsoft.com/office/drawing/2014/main" id="{12B50BA0-8380-4DDE-B9C8-F2AA0D53A642}"/>
              </a:ext>
            </a:extLst>
          </p:cNvPr>
          <p:cNvSpPr>
            <a:spLocks noGrp="1"/>
          </p:cNvSpPr>
          <p:nvPr>
            <p:ph idx="1"/>
          </p:nvPr>
        </p:nvSpPr>
        <p:spPr>
          <a:xfrm>
            <a:off x="457200" y="1066800"/>
            <a:ext cx="8437179" cy="5059363"/>
          </a:xfrm>
        </p:spPr>
        <p:txBody>
          <a:bodyPr>
            <a:normAutofit/>
          </a:bodyPr>
          <a:lstStyle/>
          <a:p>
            <a:pPr marL="0" indent="0">
              <a:lnSpc>
                <a:spcPct val="150000"/>
              </a:lnSpc>
              <a:spcBef>
                <a:spcPts val="1200"/>
              </a:spcBef>
              <a:buNone/>
            </a:pPr>
            <a:r>
              <a:rPr lang="en-US" sz="2000" b="1" dirty="0"/>
              <a:t>Submit your presentation </a:t>
            </a:r>
            <a:r>
              <a:rPr lang="en-US" sz="2000" dirty="0"/>
              <a:t>with file name: </a:t>
            </a:r>
            <a:r>
              <a:rPr lang="en-US" sz="2000" b="1" dirty="0"/>
              <a:t>Team number</a:t>
            </a:r>
          </a:p>
          <a:p>
            <a:pPr marL="0" indent="0">
              <a:lnSpc>
                <a:spcPct val="150000"/>
              </a:lnSpc>
              <a:spcBef>
                <a:spcPts val="1200"/>
              </a:spcBef>
              <a:buNone/>
            </a:pPr>
            <a:r>
              <a:rPr lang="vi-VN" sz="2000" b="1" dirty="0"/>
              <a:t>Link to submit: </a:t>
            </a:r>
          </a:p>
          <a:p>
            <a:pPr marL="0" indent="0" rtl="0">
              <a:spcBef>
                <a:spcPts val="0"/>
              </a:spcBef>
              <a:spcAft>
                <a:spcPts val="0"/>
              </a:spcAft>
              <a:buNone/>
            </a:pPr>
            <a:endParaRPr lang="en-US" sz="1200" dirty="0"/>
          </a:p>
          <a:p>
            <a:pPr marL="0" indent="0" rtl="0">
              <a:spcBef>
                <a:spcPts val="0"/>
              </a:spcBef>
              <a:spcAft>
                <a:spcPts val="0"/>
              </a:spcAft>
              <a:buNone/>
            </a:pPr>
            <a:br>
              <a:rPr lang="en-US" sz="1200" dirty="0"/>
            </a:br>
            <a:endParaRPr lang="en-US" sz="2000" dirty="0"/>
          </a:p>
          <a:p>
            <a:pPr marL="0" indent="0">
              <a:lnSpc>
                <a:spcPct val="150000"/>
              </a:lnSpc>
              <a:spcBef>
                <a:spcPts val="1200"/>
              </a:spcBef>
              <a:buNone/>
            </a:pPr>
            <a:r>
              <a:rPr lang="vi-VN" sz="2000" b="1" dirty="0" err="1">
                <a:latin typeface="Calibri" panose="020F0502020204030204" pitchFamily="34" charset="0"/>
                <a:cs typeface="Calibri" panose="020F0502020204030204" pitchFamily="34" charset="0"/>
              </a:rPr>
              <a:t>Note</a:t>
            </a:r>
            <a:r>
              <a:rPr lang="en-US" sz="2000" b="1" dirty="0">
                <a:latin typeface="Calibri" panose="020F0502020204030204" pitchFamily="34" charset="0"/>
                <a:cs typeface="Calibri" panose="020F0502020204030204" pitchFamily="34" charset="0"/>
              </a:rPr>
              <a:t>s</a:t>
            </a:r>
            <a:r>
              <a:rPr lang="vi-VN"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a:lnSpc>
                <a:spcPct val="150000"/>
              </a:lnSpc>
              <a:spcBef>
                <a:spcPts val="1200"/>
              </a:spcBef>
              <a:buFont typeface="Wingdings" panose="05000000000000000000" pitchFamily="2" charset="2"/>
              <a:buChar char="v"/>
            </a:pPr>
            <a:r>
              <a:rPr lang="en-US" sz="2000" dirty="0">
                <a:latin typeface="Calibri" panose="020F0502020204030204" pitchFamily="34" charset="0"/>
                <a:cs typeface="Calibri" panose="020F0502020204030204" pitchFamily="34" charset="0"/>
              </a:rPr>
              <a:t>It is required that all slides be submitted to the link by </a:t>
            </a:r>
            <a:r>
              <a:rPr lang="vi-VN" sz="2000" b="1" dirty="0">
                <a:highlight>
                  <a:srgbClr val="FFFF00"/>
                </a:highlight>
                <a:latin typeface="Calibri" panose="020F0502020204030204" pitchFamily="34" charset="0"/>
                <a:cs typeface="Calibri" panose="020F0502020204030204" pitchFamily="34" charset="0"/>
              </a:rPr>
              <a:t>July 20</a:t>
            </a:r>
            <a:r>
              <a:rPr lang="en-US" sz="2000" dirty="0">
                <a:latin typeface="Calibri" panose="020F0502020204030204" pitchFamily="34" charset="0"/>
                <a:cs typeface="Calibri" panose="020F0502020204030204" pitchFamily="34" charset="0"/>
              </a:rPr>
              <a:t>.</a:t>
            </a:r>
            <a:endParaRPr lang="vi-VN" sz="2000" dirty="0">
              <a:latin typeface="Calibri" panose="020F0502020204030204" pitchFamily="34" charset="0"/>
              <a:cs typeface="Calibri" panose="020F0502020204030204" pitchFamily="34" charset="0"/>
            </a:endParaRPr>
          </a:p>
          <a:p>
            <a:pPr>
              <a:lnSpc>
                <a:spcPct val="150000"/>
              </a:lnSpc>
              <a:spcBef>
                <a:spcPts val="1200"/>
              </a:spcBef>
              <a:buFont typeface="Wingdings" panose="05000000000000000000" pitchFamily="2" charset="2"/>
              <a:buChar char="v"/>
            </a:pPr>
            <a:r>
              <a:rPr lang="en-US" sz="2000" dirty="0">
                <a:latin typeface="Calibri" panose="020F0502020204030204" pitchFamily="34" charset="0"/>
                <a:cs typeface="Calibri" panose="020F0502020204030204" pitchFamily="34" charset="0"/>
              </a:rPr>
              <a:t>Seek for your teacher’s support during your project work. </a:t>
            </a:r>
          </a:p>
          <a:p>
            <a:pPr marL="0" indent="0">
              <a:lnSpc>
                <a:spcPct val="150000"/>
              </a:lnSpc>
              <a:spcBef>
                <a:spcPts val="1200"/>
              </a:spcBef>
              <a:buNone/>
            </a:pPr>
            <a:endParaRPr lang="en-US" sz="6400" dirty="0"/>
          </a:p>
          <a:p>
            <a:pPr marL="0" indent="0">
              <a:buNone/>
            </a:pPr>
            <a:endParaRPr lang="en-US" dirty="0"/>
          </a:p>
        </p:txBody>
      </p:sp>
      <p:sp>
        <p:nvSpPr>
          <p:cNvPr id="5" name="TextBox 4">
            <a:extLst>
              <a:ext uri="{FF2B5EF4-FFF2-40B4-BE49-F238E27FC236}">
                <a16:creationId xmlns:a16="http://schemas.microsoft.com/office/drawing/2014/main" id="{91B5B816-5CAB-FBC2-856D-A4FD0C534313}"/>
              </a:ext>
            </a:extLst>
          </p:cNvPr>
          <p:cNvSpPr txBox="1"/>
          <p:nvPr/>
        </p:nvSpPr>
        <p:spPr>
          <a:xfrm>
            <a:off x="1524000" y="2362200"/>
            <a:ext cx="4572000" cy="369332"/>
          </a:xfrm>
          <a:prstGeom prst="rect">
            <a:avLst/>
          </a:prstGeom>
          <a:noFill/>
        </p:spPr>
        <p:txBody>
          <a:bodyPr wrap="square">
            <a:spAutoFit/>
          </a:bodyPr>
          <a:lstStyle/>
          <a:p>
            <a:pPr rtl="0">
              <a:spcBef>
                <a:spcPts val="0"/>
              </a:spcBef>
              <a:spcAft>
                <a:spcPts val="0"/>
              </a:spcAft>
            </a:pPr>
            <a:r>
              <a:rPr lang="en-US" sz="1800" b="1" i="0" u="sng" strike="noStrike" dirty="0">
                <a:solidFill>
                  <a:srgbClr val="1155CC"/>
                </a:solidFill>
                <a:effectLst/>
                <a:latin typeface="Arial" panose="020B0604020202020204" pitchFamily="34" charset="0"/>
                <a:hlinkClick r:id="rId3"/>
              </a:rPr>
              <a:t>https://</a:t>
            </a:r>
            <a:r>
              <a:rPr lang="en-US" sz="1800" b="1" i="0" u="sng" strike="noStrike" dirty="0" err="1">
                <a:solidFill>
                  <a:srgbClr val="1155CC"/>
                </a:solidFill>
                <a:effectLst/>
                <a:latin typeface="Arial" panose="020B0604020202020204" pitchFamily="34" charset="0"/>
                <a:hlinkClick r:id="rId3"/>
              </a:rPr>
              <a:t>forms.gle</a:t>
            </a:r>
            <a:r>
              <a:rPr lang="en-US" sz="1800" b="1" i="0" u="sng" strike="noStrike" dirty="0">
                <a:solidFill>
                  <a:srgbClr val="1155CC"/>
                </a:solidFill>
                <a:effectLst/>
                <a:latin typeface="Arial" panose="020B0604020202020204" pitchFamily="34" charset="0"/>
                <a:hlinkClick r:id="rId3"/>
              </a:rPr>
              <a:t>/</a:t>
            </a:r>
            <a:r>
              <a:rPr lang="en-US" sz="1800" b="1" i="0" u="sng" strike="noStrike" dirty="0" err="1">
                <a:solidFill>
                  <a:srgbClr val="1155CC"/>
                </a:solidFill>
                <a:effectLst/>
                <a:latin typeface="Arial" panose="020B0604020202020204" pitchFamily="34" charset="0"/>
                <a:hlinkClick r:id="rId3"/>
              </a:rPr>
              <a:t>oi1oNNFhUvfS9kRo6</a:t>
            </a:r>
            <a:endParaRPr lang="en-US" dirty="0"/>
          </a:p>
        </p:txBody>
      </p:sp>
    </p:spTree>
    <p:extLst>
      <p:ext uri="{BB962C8B-B14F-4D97-AF65-F5344CB8AC3E}">
        <p14:creationId xmlns:p14="http://schemas.microsoft.com/office/powerpoint/2010/main" val="39982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Google Shape;449;p1"/>
          <p:cNvSpPr txBox="1">
            <a:spLocks noGrp="1"/>
          </p:cNvSpPr>
          <p:nvPr>
            <p:ph type="ctrTitle"/>
          </p:nvPr>
        </p:nvSpPr>
        <p:spPr>
          <a:xfrm>
            <a:off x="2209800" y="3733800"/>
            <a:ext cx="4457100" cy="1508400"/>
          </a:xfrm>
          <a:prstGeom prst="rect">
            <a:avLst/>
          </a:prstGeom>
          <a:noFill/>
          <a:ln>
            <a:noFill/>
          </a:ln>
        </p:spPr>
        <p:txBody>
          <a:bodyPr spcFirstLastPara="1" vert="horz" wrap="square" lIns="91425" tIns="91425" rIns="91425" bIns="91425" rtlCol="0" anchor="ctr" anchorCtr="0">
            <a:noAutofit/>
          </a:bodyPr>
          <a:lstStyle/>
          <a:p>
            <a:pPr>
              <a:lnSpc>
                <a:spcPct val="90000"/>
              </a:lnSpc>
              <a:spcBef>
                <a:spcPts val="0"/>
              </a:spcBef>
              <a:buSzPts val="4700"/>
            </a:pPr>
            <a:r>
              <a:rPr lang="en" dirty="0"/>
              <a:t>Team 4</a:t>
            </a:r>
            <a:endParaRPr dirty="0"/>
          </a:p>
        </p:txBody>
      </p:sp>
      <p:sp>
        <p:nvSpPr>
          <p:cNvPr id="450" name="Google Shape;450;p1"/>
          <p:cNvSpPr txBox="1">
            <a:spLocks noGrp="1"/>
          </p:cNvSpPr>
          <p:nvPr>
            <p:ph type="subTitle" idx="1"/>
          </p:nvPr>
        </p:nvSpPr>
        <p:spPr>
          <a:xfrm>
            <a:off x="829076" y="2827468"/>
            <a:ext cx="6604450" cy="304800"/>
          </a:xfrm>
          <a:prstGeom prst="rect">
            <a:avLst/>
          </a:prstGeom>
          <a:noFill/>
          <a:ln>
            <a:noFill/>
          </a:ln>
        </p:spPr>
        <p:txBody>
          <a:bodyPr spcFirstLastPara="1" vert="horz" wrap="square" lIns="91425" tIns="91425" rIns="91425" bIns="91425" rtlCol="0" anchor="t" anchorCtr="0">
            <a:noAutofit/>
          </a:bodyPr>
          <a:lstStyle/>
          <a:p>
            <a:pPr algn="r">
              <a:spcBef>
                <a:spcPts val="0"/>
              </a:spcBef>
              <a:buSzPts val="2800"/>
            </a:pPr>
            <a:r>
              <a:rPr lang="en" sz="4400" b="1" dirty="0"/>
              <a:t>PROJECT PRESENTATION</a:t>
            </a:r>
            <a:endParaRPr sz="4400" b="1" dirty="0"/>
          </a:p>
        </p:txBody>
      </p:sp>
      <p:cxnSp>
        <p:nvCxnSpPr>
          <p:cNvPr id="451" name="Google Shape;451;p1"/>
          <p:cNvCxnSpPr/>
          <p:nvPr/>
        </p:nvCxnSpPr>
        <p:spPr>
          <a:xfrm>
            <a:off x="7402150" y="4873805"/>
            <a:ext cx="647100" cy="0"/>
          </a:xfrm>
          <a:prstGeom prst="straightConnector1">
            <a:avLst/>
          </a:prstGeom>
          <a:noFill/>
          <a:ln w="19050" cap="flat" cmpd="sng">
            <a:solidFill>
              <a:schemeClr val="lt1"/>
            </a:solidFill>
            <a:prstDash val="solid"/>
            <a:round/>
            <a:headEnd type="none" w="sm" len="sm"/>
            <a:tailEnd type="none" w="sm" len="sm"/>
          </a:ln>
        </p:spPr>
      </p:cxnSp>
      <p:sp>
        <p:nvSpPr>
          <p:cNvPr id="2" name="Google Shape;449;p1">
            <a:extLst>
              <a:ext uri="{FF2B5EF4-FFF2-40B4-BE49-F238E27FC236}">
                <a16:creationId xmlns:a16="http://schemas.microsoft.com/office/drawing/2014/main" id="{A70767D3-C35E-D28A-BD38-A3CC44469C40}"/>
              </a:ext>
            </a:extLst>
          </p:cNvPr>
          <p:cNvSpPr txBox="1">
            <a:spLocks/>
          </p:cNvSpPr>
          <p:nvPr/>
        </p:nvSpPr>
        <p:spPr>
          <a:xfrm>
            <a:off x="829076" y="717536"/>
            <a:ext cx="7086600" cy="1508400"/>
          </a:xfrm>
          <a:prstGeom prst="rect">
            <a:avLst/>
          </a:prstGeom>
          <a:noFill/>
          <a:ln>
            <a:noFill/>
          </a:ln>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SzPts val="4700"/>
            </a:pPr>
            <a:r>
              <a:rPr lang="en-US" dirty="0"/>
              <a:t>SAMPLE SLIDE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455"/>
        <p:cNvGrpSpPr/>
        <p:nvPr/>
      </p:nvGrpSpPr>
      <p:grpSpPr>
        <a:xfrm>
          <a:off x="0" y="0"/>
          <a:ext cx="0" cy="0"/>
          <a:chOff x="0" y="0"/>
          <a:chExt cx="0" cy="0"/>
        </a:xfrm>
      </p:grpSpPr>
      <p:sp>
        <p:nvSpPr>
          <p:cNvPr id="456" name="Google Shape;456;p2"/>
          <p:cNvSpPr txBox="1">
            <a:spLocks noGrp="1"/>
          </p:cNvSpPr>
          <p:nvPr>
            <p:ph type="ctrTitle"/>
          </p:nvPr>
        </p:nvSpPr>
        <p:spPr>
          <a:xfrm>
            <a:off x="457200" y="2895600"/>
            <a:ext cx="7834200" cy="699900"/>
          </a:xfrm>
          <a:prstGeom prst="rect">
            <a:avLst/>
          </a:prstGeom>
          <a:noFill/>
          <a:ln>
            <a:noFill/>
          </a:ln>
        </p:spPr>
        <p:txBody>
          <a:bodyPr spcFirstLastPara="1" vert="horz" wrap="square" lIns="91425" tIns="91425" rIns="91425" bIns="91425" rtlCol="0" anchor="ctr" anchorCtr="0">
            <a:noAutofit/>
          </a:bodyPr>
          <a:lstStyle/>
          <a:p>
            <a:r>
              <a:rPr lang="en" sz="4000" dirty="0"/>
              <a:t>“Depression is a clinical disease.”</a:t>
            </a:r>
            <a:endParaRPr sz="4000" dirty="0"/>
          </a:p>
        </p:txBody>
      </p:sp>
      <p:sp>
        <p:nvSpPr>
          <p:cNvPr id="457" name="Google Shape;457;p2"/>
          <p:cNvSpPr txBox="1">
            <a:spLocks noGrp="1"/>
          </p:cNvSpPr>
          <p:nvPr>
            <p:ph type="subTitle" idx="1"/>
          </p:nvPr>
        </p:nvSpPr>
        <p:spPr>
          <a:xfrm>
            <a:off x="2218725" y="4420150"/>
            <a:ext cx="4706400" cy="799500"/>
          </a:xfrm>
          <a:prstGeom prst="rect">
            <a:avLst/>
          </a:prstGeom>
          <a:noFill/>
          <a:ln>
            <a:noFill/>
          </a:ln>
        </p:spPr>
        <p:txBody>
          <a:bodyPr spcFirstLastPara="1" vert="horz" wrap="square" lIns="91425" tIns="91425" rIns="91425" bIns="91425" rtlCol="0" anchor="t" anchorCtr="0">
            <a:noAutofit/>
          </a:bodyPr>
          <a:lstStyle/>
          <a:p>
            <a:pPr marL="0" indent="0"/>
            <a:r>
              <a:rPr lang="en" sz="2000" dirty="0"/>
              <a:t>Andrew Tate &amp; Piers Morgan debate</a:t>
            </a:r>
            <a:endParaRPr sz="2000" dirty="0"/>
          </a:p>
        </p:txBody>
      </p:sp>
      <p:cxnSp>
        <p:nvCxnSpPr>
          <p:cNvPr id="458" name="Google Shape;458;p2"/>
          <p:cNvCxnSpPr/>
          <p:nvPr/>
        </p:nvCxnSpPr>
        <p:spPr>
          <a:xfrm>
            <a:off x="4248450" y="4332778"/>
            <a:ext cx="6471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462"/>
        <p:cNvGrpSpPr/>
        <p:nvPr/>
      </p:nvGrpSpPr>
      <p:grpSpPr>
        <a:xfrm>
          <a:off x="0" y="0"/>
          <a:ext cx="0" cy="0"/>
          <a:chOff x="0" y="0"/>
          <a:chExt cx="0" cy="0"/>
        </a:xfrm>
      </p:grpSpPr>
      <p:sp>
        <p:nvSpPr>
          <p:cNvPr id="463" name="Google Shape;463;p3"/>
          <p:cNvSpPr txBox="1">
            <a:spLocks noGrp="1"/>
          </p:cNvSpPr>
          <p:nvPr>
            <p:ph type="title" idx="15"/>
          </p:nvPr>
        </p:nvSpPr>
        <p:spPr>
          <a:xfrm>
            <a:off x="311000" y="3056050"/>
            <a:ext cx="3818625" cy="528600"/>
          </a:xfrm>
          <a:prstGeom prst="rect">
            <a:avLst/>
          </a:prstGeom>
          <a:noFill/>
          <a:ln>
            <a:noFill/>
          </a:ln>
        </p:spPr>
        <p:txBody>
          <a:bodyPr spcFirstLastPara="1" vert="horz" wrap="square" lIns="91425" tIns="91425" rIns="91425" bIns="91425" rtlCol="0" anchor="ctr" anchorCtr="0">
            <a:noAutofit/>
          </a:bodyPr>
          <a:lstStyle/>
          <a:p>
            <a:r>
              <a:rPr lang="en" dirty="0"/>
              <a:t>Members of our team</a:t>
            </a:r>
            <a:endParaRPr b="1" dirty="0">
              <a:solidFill>
                <a:schemeClr val="lt1"/>
              </a:solidFill>
            </a:endParaRPr>
          </a:p>
        </p:txBody>
      </p:sp>
      <p:sp>
        <p:nvSpPr>
          <p:cNvPr id="464" name="Google Shape;464;p3"/>
          <p:cNvSpPr txBox="1">
            <a:spLocks noGrp="1"/>
          </p:cNvSpPr>
          <p:nvPr>
            <p:ph type="subTitle" idx="1"/>
          </p:nvPr>
        </p:nvSpPr>
        <p:spPr>
          <a:xfrm>
            <a:off x="5639200" y="1614508"/>
            <a:ext cx="3193800" cy="264786"/>
          </a:xfrm>
          <a:prstGeom prst="rect">
            <a:avLst/>
          </a:prstGeom>
          <a:noFill/>
          <a:ln>
            <a:noFill/>
          </a:ln>
        </p:spPr>
        <p:txBody>
          <a:bodyPr spcFirstLastPara="1" vert="horz" wrap="square" lIns="91425" tIns="91425" rIns="91425" bIns="91425" rtlCol="0" anchor="t" anchorCtr="0">
            <a:noAutofit/>
          </a:bodyPr>
          <a:lstStyle/>
          <a:p>
            <a:pPr marL="0" indent="0"/>
            <a:r>
              <a:rPr lang="en" dirty="0"/>
              <a:t>BTBTWE22142</a:t>
            </a:r>
            <a:endParaRPr dirty="0"/>
          </a:p>
        </p:txBody>
      </p:sp>
      <p:sp>
        <p:nvSpPr>
          <p:cNvPr id="465" name="Google Shape;465;p3"/>
          <p:cNvSpPr txBox="1">
            <a:spLocks noGrp="1"/>
          </p:cNvSpPr>
          <p:nvPr>
            <p:ph type="title" idx="5"/>
          </p:nvPr>
        </p:nvSpPr>
        <p:spPr>
          <a:xfrm>
            <a:off x="5639200" y="1338963"/>
            <a:ext cx="3193800" cy="325200"/>
          </a:xfrm>
          <a:prstGeom prst="rect">
            <a:avLst/>
          </a:prstGeom>
          <a:noFill/>
          <a:ln>
            <a:noFill/>
          </a:ln>
        </p:spPr>
        <p:txBody>
          <a:bodyPr spcFirstLastPara="1" vert="horz" wrap="square" lIns="91425" tIns="91425" rIns="91425" bIns="91425" rtlCol="0" anchor="ctr" anchorCtr="0">
            <a:noAutofit/>
          </a:bodyPr>
          <a:lstStyle/>
          <a:p>
            <a:r>
              <a:rPr lang="en" dirty="0"/>
              <a:t>DANG MINH ANH</a:t>
            </a:r>
            <a:endParaRPr dirty="0">
              <a:solidFill>
                <a:schemeClr val="dk1"/>
              </a:solidFill>
            </a:endParaRPr>
          </a:p>
        </p:txBody>
      </p:sp>
      <p:sp>
        <p:nvSpPr>
          <p:cNvPr id="466" name="Google Shape;466;p3"/>
          <p:cNvSpPr txBox="1">
            <a:spLocks noGrp="1"/>
          </p:cNvSpPr>
          <p:nvPr>
            <p:ph type="title"/>
          </p:nvPr>
        </p:nvSpPr>
        <p:spPr>
          <a:xfrm>
            <a:off x="5611409" y="2286382"/>
            <a:ext cx="3193800" cy="325200"/>
          </a:xfrm>
          <a:prstGeom prst="rect">
            <a:avLst/>
          </a:prstGeom>
          <a:noFill/>
          <a:ln>
            <a:noFill/>
          </a:ln>
        </p:spPr>
        <p:txBody>
          <a:bodyPr spcFirstLastPara="1" vert="horz" wrap="square" lIns="91425" tIns="91425" rIns="91425" bIns="91425" rtlCol="0" anchor="ctr" anchorCtr="0">
            <a:noAutofit/>
          </a:bodyPr>
          <a:lstStyle/>
          <a:p>
            <a:r>
              <a:rPr lang="en" dirty="0"/>
              <a:t>DINH GIA MINH</a:t>
            </a:r>
            <a:endParaRPr dirty="0">
              <a:solidFill>
                <a:schemeClr val="dk1"/>
              </a:solidFill>
            </a:endParaRPr>
          </a:p>
        </p:txBody>
      </p:sp>
      <p:sp>
        <p:nvSpPr>
          <p:cNvPr id="467" name="Google Shape;467;p3"/>
          <p:cNvSpPr txBox="1">
            <a:spLocks noGrp="1"/>
          </p:cNvSpPr>
          <p:nvPr>
            <p:ph type="subTitle" idx="13"/>
          </p:nvPr>
        </p:nvSpPr>
        <p:spPr>
          <a:xfrm>
            <a:off x="5639200" y="2489770"/>
            <a:ext cx="4908400" cy="460053"/>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BTBTWE22133</a:t>
            </a:r>
            <a:endParaRPr dirty="0"/>
          </a:p>
        </p:txBody>
      </p:sp>
      <p:sp>
        <p:nvSpPr>
          <p:cNvPr id="468" name="Google Shape;468;p3"/>
          <p:cNvSpPr txBox="1">
            <a:spLocks noGrp="1"/>
          </p:cNvSpPr>
          <p:nvPr>
            <p:ph type="title" idx="2"/>
          </p:nvPr>
        </p:nvSpPr>
        <p:spPr>
          <a:xfrm>
            <a:off x="4759321" y="1459030"/>
            <a:ext cx="684600" cy="290400"/>
          </a:xfrm>
          <a:prstGeom prst="rect">
            <a:avLst/>
          </a:prstGeom>
          <a:noFill/>
          <a:ln>
            <a:noFill/>
          </a:ln>
        </p:spPr>
        <p:txBody>
          <a:bodyPr spcFirstLastPara="1" vert="horz" wrap="square" lIns="91425" tIns="91425" rIns="91425" bIns="91425" rtlCol="0" anchor="ctr" anchorCtr="0">
            <a:noAutofit/>
          </a:bodyPr>
          <a:lstStyle/>
          <a:p>
            <a:r>
              <a:rPr lang="en"/>
              <a:t>01</a:t>
            </a:r>
            <a:endParaRPr/>
          </a:p>
        </p:txBody>
      </p:sp>
      <p:sp>
        <p:nvSpPr>
          <p:cNvPr id="469" name="Google Shape;469;p3"/>
          <p:cNvSpPr txBox="1">
            <a:spLocks noGrp="1"/>
          </p:cNvSpPr>
          <p:nvPr>
            <p:ph type="title" idx="3"/>
          </p:nvPr>
        </p:nvSpPr>
        <p:spPr>
          <a:xfrm>
            <a:off x="4759321" y="2326953"/>
            <a:ext cx="684600" cy="290400"/>
          </a:xfrm>
          <a:prstGeom prst="rect">
            <a:avLst/>
          </a:prstGeom>
          <a:noFill/>
          <a:ln>
            <a:noFill/>
          </a:ln>
        </p:spPr>
        <p:txBody>
          <a:bodyPr spcFirstLastPara="1" vert="horz" wrap="square" lIns="91425" tIns="91425" rIns="91425" bIns="91425" rtlCol="0" anchor="ctr" anchorCtr="0">
            <a:noAutofit/>
          </a:bodyPr>
          <a:lstStyle/>
          <a:p>
            <a:r>
              <a:rPr lang="en"/>
              <a:t>02</a:t>
            </a:r>
            <a:endParaRPr/>
          </a:p>
        </p:txBody>
      </p:sp>
      <p:sp>
        <p:nvSpPr>
          <p:cNvPr id="470" name="Google Shape;470;p3"/>
          <p:cNvSpPr txBox="1">
            <a:spLocks noGrp="1"/>
          </p:cNvSpPr>
          <p:nvPr>
            <p:ph type="title" idx="6"/>
          </p:nvPr>
        </p:nvSpPr>
        <p:spPr>
          <a:xfrm>
            <a:off x="5639200" y="3055313"/>
            <a:ext cx="3193800" cy="325200"/>
          </a:xfrm>
          <a:prstGeom prst="rect">
            <a:avLst/>
          </a:prstGeom>
          <a:noFill/>
          <a:ln>
            <a:noFill/>
          </a:ln>
        </p:spPr>
        <p:txBody>
          <a:bodyPr spcFirstLastPara="1" vert="horz" wrap="square" lIns="91425" tIns="91425" rIns="91425" bIns="91425" rtlCol="0" anchor="ctr" anchorCtr="0">
            <a:noAutofit/>
          </a:bodyPr>
          <a:lstStyle/>
          <a:p>
            <a:r>
              <a:rPr lang="en"/>
              <a:t>BUI NGUYEN MINH TRI</a:t>
            </a:r>
            <a:endParaRPr>
              <a:solidFill>
                <a:schemeClr val="dk1"/>
              </a:solidFill>
            </a:endParaRPr>
          </a:p>
        </p:txBody>
      </p:sp>
      <p:sp>
        <p:nvSpPr>
          <p:cNvPr id="471" name="Google Shape;471;p3"/>
          <p:cNvSpPr txBox="1">
            <a:spLocks noGrp="1"/>
          </p:cNvSpPr>
          <p:nvPr>
            <p:ph type="subTitle" idx="9"/>
          </p:nvPr>
        </p:nvSpPr>
        <p:spPr>
          <a:xfrm>
            <a:off x="5639200" y="3340371"/>
            <a:ext cx="4190600" cy="619081"/>
          </a:xfrm>
          <a:prstGeom prst="rect">
            <a:avLst/>
          </a:prstGeom>
          <a:noFill/>
          <a:ln>
            <a:noFill/>
          </a:ln>
        </p:spPr>
        <p:txBody>
          <a:bodyPr spcFirstLastPara="1" vert="horz" wrap="square" lIns="91425" tIns="91425" rIns="91425" bIns="91425" rtlCol="0" anchor="t" anchorCtr="0">
            <a:noAutofit/>
          </a:bodyPr>
          <a:lstStyle/>
          <a:p>
            <a:pPr marL="0" indent="0"/>
            <a:r>
              <a:rPr lang="en" dirty="0"/>
              <a:t>BTBTWE22140</a:t>
            </a:r>
            <a:endParaRPr dirty="0"/>
          </a:p>
        </p:txBody>
      </p:sp>
      <p:sp>
        <p:nvSpPr>
          <p:cNvPr id="472" name="Google Shape;472;p3"/>
          <p:cNvSpPr txBox="1">
            <a:spLocks noGrp="1"/>
          </p:cNvSpPr>
          <p:nvPr>
            <p:ph type="title" idx="4"/>
          </p:nvPr>
        </p:nvSpPr>
        <p:spPr>
          <a:xfrm>
            <a:off x="5639200" y="3923238"/>
            <a:ext cx="4343000" cy="325196"/>
          </a:xfrm>
          <a:prstGeom prst="rect">
            <a:avLst/>
          </a:prstGeom>
          <a:noFill/>
          <a:ln>
            <a:noFill/>
          </a:ln>
        </p:spPr>
        <p:txBody>
          <a:bodyPr spcFirstLastPara="1" vert="horz" wrap="square" lIns="91425" tIns="91425" rIns="91425" bIns="91425" rtlCol="0" anchor="ctr" anchorCtr="0">
            <a:noAutofit/>
          </a:bodyPr>
          <a:lstStyle/>
          <a:p>
            <a:r>
              <a:rPr lang="en"/>
              <a:t>LE HUYNH KHANH DOAN</a:t>
            </a:r>
            <a:endParaRPr>
              <a:solidFill>
                <a:schemeClr val="dk1"/>
              </a:solidFill>
            </a:endParaRPr>
          </a:p>
        </p:txBody>
      </p:sp>
      <p:sp>
        <p:nvSpPr>
          <p:cNvPr id="473" name="Google Shape;473;p3"/>
          <p:cNvSpPr txBox="1">
            <a:spLocks noGrp="1"/>
          </p:cNvSpPr>
          <p:nvPr>
            <p:ph type="subTitle" idx="14"/>
          </p:nvPr>
        </p:nvSpPr>
        <p:spPr>
          <a:xfrm>
            <a:off x="5639200" y="4202711"/>
            <a:ext cx="4571600" cy="151217"/>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BTBTWE22134</a:t>
            </a:r>
            <a:endParaRPr dirty="0"/>
          </a:p>
        </p:txBody>
      </p:sp>
      <p:sp>
        <p:nvSpPr>
          <p:cNvPr id="474" name="Google Shape;474;p3"/>
          <p:cNvSpPr txBox="1">
            <a:spLocks noGrp="1"/>
          </p:cNvSpPr>
          <p:nvPr>
            <p:ph type="title" idx="7"/>
          </p:nvPr>
        </p:nvSpPr>
        <p:spPr>
          <a:xfrm>
            <a:off x="4759321" y="3175380"/>
            <a:ext cx="684600" cy="290400"/>
          </a:xfrm>
          <a:prstGeom prst="rect">
            <a:avLst/>
          </a:prstGeom>
          <a:noFill/>
          <a:ln>
            <a:noFill/>
          </a:ln>
        </p:spPr>
        <p:txBody>
          <a:bodyPr spcFirstLastPara="1" vert="horz" wrap="square" lIns="91425" tIns="91425" rIns="91425" bIns="91425" rtlCol="0" anchor="ctr" anchorCtr="0">
            <a:noAutofit/>
          </a:bodyPr>
          <a:lstStyle/>
          <a:p>
            <a:r>
              <a:rPr lang="en"/>
              <a:t>03</a:t>
            </a:r>
            <a:endParaRPr/>
          </a:p>
        </p:txBody>
      </p:sp>
      <p:sp>
        <p:nvSpPr>
          <p:cNvPr id="475" name="Google Shape;475;p3"/>
          <p:cNvSpPr txBox="1">
            <a:spLocks noGrp="1"/>
          </p:cNvSpPr>
          <p:nvPr>
            <p:ph type="title" idx="8"/>
          </p:nvPr>
        </p:nvSpPr>
        <p:spPr>
          <a:xfrm>
            <a:off x="4759321" y="4043303"/>
            <a:ext cx="684600" cy="290400"/>
          </a:xfrm>
          <a:prstGeom prst="rect">
            <a:avLst/>
          </a:prstGeom>
          <a:noFill/>
          <a:ln>
            <a:noFill/>
          </a:ln>
        </p:spPr>
        <p:txBody>
          <a:bodyPr spcFirstLastPara="1" vert="horz" wrap="square" lIns="91425" tIns="91425" rIns="91425" bIns="91425" rtlCol="0" anchor="ctr" anchorCtr="0">
            <a:noAutofit/>
          </a:bodyPr>
          <a:lstStyle/>
          <a:p>
            <a:r>
              <a:rPr lang="en"/>
              <a:t>04</a:t>
            </a:r>
            <a:endParaRPr/>
          </a:p>
        </p:txBody>
      </p:sp>
      <p:cxnSp>
        <p:nvCxnSpPr>
          <p:cNvPr id="476" name="Google Shape;476;p3"/>
          <p:cNvCxnSpPr/>
          <p:nvPr/>
        </p:nvCxnSpPr>
        <p:spPr>
          <a:xfrm>
            <a:off x="819525" y="3959455"/>
            <a:ext cx="647100" cy="0"/>
          </a:xfrm>
          <a:prstGeom prst="straightConnector1">
            <a:avLst/>
          </a:prstGeom>
          <a:noFill/>
          <a:ln w="19050" cap="flat" cmpd="sng">
            <a:solidFill>
              <a:schemeClr val="lt1"/>
            </a:solidFill>
            <a:prstDash val="solid"/>
            <a:round/>
            <a:headEnd type="none" w="sm" len="sm"/>
            <a:tailEnd type="none" w="sm" len="sm"/>
          </a:ln>
        </p:spPr>
      </p:cxnSp>
      <p:sp>
        <p:nvSpPr>
          <p:cNvPr id="477" name="Google Shape;477;p3"/>
          <p:cNvSpPr txBox="1">
            <a:spLocks noGrp="1"/>
          </p:cNvSpPr>
          <p:nvPr>
            <p:ph type="title" idx="8"/>
          </p:nvPr>
        </p:nvSpPr>
        <p:spPr>
          <a:xfrm>
            <a:off x="4759321" y="4911228"/>
            <a:ext cx="684600" cy="290400"/>
          </a:xfrm>
          <a:prstGeom prst="rect">
            <a:avLst/>
          </a:prstGeom>
          <a:noFill/>
          <a:ln>
            <a:noFill/>
          </a:ln>
        </p:spPr>
        <p:txBody>
          <a:bodyPr spcFirstLastPara="1" vert="horz" wrap="square" lIns="91425" tIns="91425" rIns="91425" bIns="91425" rtlCol="0" anchor="ctr" anchorCtr="0">
            <a:noAutofit/>
          </a:bodyPr>
          <a:lstStyle/>
          <a:p>
            <a:r>
              <a:rPr lang="en"/>
              <a:t>05</a:t>
            </a:r>
            <a:endParaRPr/>
          </a:p>
        </p:txBody>
      </p:sp>
      <p:sp>
        <p:nvSpPr>
          <p:cNvPr id="478" name="Google Shape;478;p3"/>
          <p:cNvSpPr txBox="1">
            <a:spLocks noGrp="1"/>
          </p:cNvSpPr>
          <p:nvPr>
            <p:ph type="title" idx="4"/>
          </p:nvPr>
        </p:nvSpPr>
        <p:spPr>
          <a:xfrm>
            <a:off x="5677300" y="4887140"/>
            <a:ext cx="3416400" cy="325200"/>
          </a:xfrm>
          <a:prstGeom prst="rect">
            <a:avLst/>
          </a:prstGeom>
          <a:noFill/>
          <a:ln>
            <a:noFill/>
          </a:ln>
        </p:spPr>
        <p:txBody>
          <a:bodyPr spcFirstLastPara="1" vert="horz" wrap="square" lIns="91425" tIns="91425" rIns="91425" bIns="91425" rtlCol="0" anchor="ctr" anchorCtr="0">
            <a:noAutofit/>
          </a:bodyPr>
          <a:lstStyle/>
          <a:p>
            <a:r>
              <a:rPr lang="en-US" dirty="0"/>
              <a:t>HUYNH DANG THANH</a:t>
            </a:r>
            <a:endParaRPr lang="en-US" dirty="0">
              <a:solidFill>
                <a:schemeClr val="dk1"/>
              </a:solidFill>
            </a:endParaRPr>
          </a:p>
        </p:txBody>
      </p:sp>
      <p:sp>
        <p:nvSpPr>
          <p:cNvPr id="479" name="Google Shape;479;p3"/>
          <p:cNvSpPr txBox="1">
            <a:spLocks noGrp="1"/>
          </p:cNvSpPr>
          <p:nvPr>
            <p:ph type="subTitle" idx="14"/>
          </p:nvPr>
        </p:nvSpPr>
        <p:spPr>
          <a:xfrm>
            <a:off x="5677300" y="5098292"/>
            <a:ext cx="4114400" cy="290400"/>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BTBTWE22072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484"/>
        <p:cNvGrpSpPr/>
        <p:nvPr/>
      </p:nvGrpSpPr>
      <p:grpSpPr>
        <a:xfrm>
          <a:off x="0" y="0"/>
          <a:ext cx="0" cy="0"/>
          <a:chOff x="0" y="0"/>
          <a:chExt cx="0" cy="0"/>
        </a:xfrm>
      </p:grpSpPr>
      <p:sp>
        <p:nvSpPr>
          <p:cNvPr id="485" name="Google Shape;485;p4"/>
          <p:cNvSpPr txBox="1">
            <a:spLocks noGrp="1"/>
          </p:cNvSpPr>
          <p:nvPr>
            <p:ph type="title"/>
          </p:nvPr>
        </p:nvSpPr>
        <p:spPr>
          <a:xfrm>
            <a:off x="1974300" y="974750"/>
            <a:ext cx="5195400" cy="528600"/>
          </a:xfrm>
          <a:prstGeom prst="rect">
            <a:avLst/>
          </a:prstGeom>
          <a:noFill/>
          <a:ln>
            <a:noFill/>
          </a:ln>
        </p:spPr>
        <p:txBody>
          <a:bodyPr spcFirstLastPara="1" vert="horz" wrap="square" lIns="91425" tIns="91425" rIns="91425" bIns="91425" rtlCol="0" anchor="t" anchorCtr="0">
            <a:noAutofit/>
          </a:bodyPr>
          <a:lstStyle/>
          <a:p>
            <a:r>
              <a:rPr lang="en"/>
              <a:t>video</a:t>
            </a:r>
            <a:endParaRPr/>
          </a:p>
        </p:txBody>
      </p:sp>
      <p:sp>
        <p:nvSpPr>
          <p:cNvPr id="486" name="Google Shape;486;p4"/>
          <p:cNvSpPr txBox="1">
            <a:spLocks noGrp="1"/>
          </p:cNvSpPr>
          <p:nvPr>
            <p:ph type="body" idx="1"/>
          </p:nvPr>
        </p:nvSpPr>
        <p:spPr>
          <a:xfrm>
            <a:off x="2095775" y="5266775"/>
            <a:ext cx="5229300" cy="425100"/>
          </a:xfrm>
          <a:prstGeom prst="rect">
            <a:avLst/>
          </a:prstGeom>
          <a:noFill/>
          <a:ln>
            <a:noFill/>
          </a:ln>
        </p:spPr>
        <p:txBody>
          <a:bodyPr spcFirstLastPara="1" vert="horz" wrap="square" lIns="91425" tIns="91425" rIns="91425" bIns="91425" rtlCol="0" anchor="t" anchorCtr="0">
            <a:noAutofit/>
          </a:bodyPr>
          <a:lstStyle/>
          <a:p>
            <a:pPr marL="0" indent="0">
              <a:buNone/>
            </a:pPr>
            <a:r>
              <a:rPr lang="en" dirty="0"/>
              <a:t>Andrew Tate &amp; Piers Morgan (watch for 5 minutes)</a:t>
            </a:r>
            <a:endParaRPr dirty="0"/>
          </a:p>
        </p:txBody>
      </p:sp>
      <p:grpSp>
        <p:nvGrpSpPr>
          <p:cNvPr id="487" name="Google Shape;487;p4"/>
          <p:cNvGrpSpPr/>
          <p:nvPr/>
        </p:nvGrpSpPr>
        <p:grpSpPr>
          <a:xfrm>
            <a:off x="2859969" y="2398574"/>
            <a:ext cx="3424062" cy="2669459"/>
            <a:chOff x="2144600" y="1557475"/>
            <a:chExt cx="3330800" cy="2596750"/>
          </a:xfrm>
        </p:grpSpPr>
        <p:sp>
          <p:nvSpPr>
            <p:cNvPr id="488" name="Google Shape;488;p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89" name="Google Shape;489;p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cxnSp>
        <p:nvCxnSpPr>
          <p:cNvPr id="490" name="Google Shape;490;p4"/>
          <p:cNvCxnSpPr/>
          <p:nvPr/>
        </p:nvCxnSpPr>
        <p:spPr>
          <a:xfrm>
            <a:off x="4248450" y="1587310"/>
            <a:ext cx="647100" cy="0"/>
          </a:xfrm>
          <a:prstGeom prst="straightConnector1">
            <a:avLst/>
          </a:prstGeom>
          <a:noFill/>
          <a:ln w="19050" cap="flat" cmpd="sng">
            <a:solidFill>
              <a:schemeClr val="dk1"/>
            </a:solidFill>
            <a:prstDash val="solid"/>
            <a:round/>
            <a:headEnd type="none" w="sm" len="sm"/>
            <a:tailEnd type="none" w="sm" len="sm"/>
          </a:ln>
        </p:spPr>
      </p:cxnSp>
      <p:pic>
        <p:nvPicPr>
          <p:cNvPr id="491" name="Google Shape;491;p4" descr="Controversial social media star Andrew Tate debates appears on Piers Morgan Uncensored and tells Piers Morgan that clinical depression doesn't exist. He believes feeling depressed is real but idea that the illness is out of your own control to fix is wrong.&#10;&#10;Piers argues that Andrew has no concrete evidence to defend such claims before Andrew claims thousands of people have emailed him saying his videos have cured their depression and that his motivation has helped more than doctors. Piers counters by suggesting that trying to debunk science with a few emails with no proof is ludicrous and he must be in living in &quot;cloud cuckoo land&quot;.&#10;&#10;Subscribe to stay up-to-date on all Uncensored content.&#10;&#10;Follow Piers Morgan Uncensored on:&#10;Twitter: https://twitter.com/PiersUncensored&#10;Instagram: https://www.instagram.com/piersmorgan...&#10;Facebook: https://www.facebook.com/piersmorganu...&#10;TikTok: https://www.tiktok.com/@piersmorganun...&#10;&#10;Follow Piers Morgan on:&#10;Twitter: https://twitter.com/piersmorgan&#10;Instagram: https://www.instagram.com/piersmorgan&#10;&#10;Piers Morgan Uncensored is now available on TalkTV, Fox Nation and Sky News Australia!&#10;&#10;#piersmorgan #andrewtate #depression #debate #interview #talktv #piersuncensored" title="Andrew Tate Claims Clinical Depression Isn't Real - Then Says He's Cured People Of It">
            <a:hlinkClick r:id="rId3"/>
          </p:cNvPr>
          <p:cNvPicPr preferRelativeResize="0"/>
          <p:nvPr/>
        </p:nvPicPr>
        <p:blipFill rotWithShape="1">
          <a:blip r:embed="rId4">
            <a:alphaModFix/>
          </a:blip>
          <a:srcRect/>
          <a:stretch/>
        </p:blipFill>
        <p:spPr>
          <a:xfrm>
            <a:off x="1635375" y="1671250"/>
            <a:ext cx="5873250" cy="330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1000"/>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495"/>
        <p:cNvGrpSpPr/>
        <p:nvPr/>
      </p:nvGrpSpPr>
      <p:grpSpPr>
        <a:xfrm>
          <a:off x="0" y="0"/>
          <a:ext cx="0" cy="0"/>
          <a:chOff x="0" y="0"/>
          <a:chExt cx="0" cy="0"/>
        </a:xfrm>
      </p:grpSpPr>
      <p:sp>
        <p:nvSpPr>
          <p:cNvPr id="496" name="Google Shape;496;p5"/>
          <p:cNvSpPr txBox="1">
            <a:spLocks noGrp="1"/>
          </p:cNvSpPr>
          <p:nvPr>
            <p:ph type="title" idx="2"/>
          </p:nvPr>
        </p:nvSpPr>
        <p:spPr>
          <a:xfrm flipH="1">
            <a:off x="2057400" y="381000"/>
            <a:ext cx="5527500" cy="873900"/>
          </a:xfrm>
          <a:prstGeom prst="rect">
            <a:avLst/>
          </a:prstGeom>
          <a:noFill/>
          <a:ln>
            <a:noFill/>
          </a:ln>
        </p:spPr>
        <p:txBody>
          <a:bodyPr spcFirstLastPara="1" vert="horz" wrap="square" lIns="91425" tIns="91425" rIns="91425" bIns="91425" rtlCol="0" anchor="ctr" anchorCtr="0">
            <a:noAutofit/>
          </a:bodyPr>
          <a:lstStyle/>
          <a:p>
            <a:r>
              <a:rPr lang="en" sz="2800" dirty="0"/>
              <a:t>VIDEO SUMMARY</a:t>
            </a:r>
            <a:endParaRPr sz="2800" dirty="0"/>
          </a:p>
        </p:txBody>
      </p:sp>
      <p:sp>
        <p:nvSpPr>
          <p:cNvPr id="497" name="Google Shape;497;p5"/>
          <p:cNvSpPr txBox="1">
            <a:spLocks noGrp="1"/>
          </p:cNvSpPr>
          <p:nvPr>
            <p:ph type="subTitle" idx="1"/>
          </p:nvPr>
        </p:nvSpPr>
        <p:spPr>
          <a:xfrm flipH="1">
            <a:off x="438150" y="1524000"/>
            <a:ext cx="8267700" cy="3326650"/>
          </a:xfrm>
          <a:prstGeom prst="rect">
            <a:avLst/>
          </a:prstGeom>
          <a:noFill/>
          <a:ln>
            <a:noFill/>
          </a:ln>
        </p:spPr>
        <p:txBody>
          <a:bodyPr spcFirstLastPara="1" vert="horz" wrap="square" lIns="91425" tIns="91425" rIns="91425" bIns="91425" rtlCol="0" anchor="t" anchorCtr="0">
            <a:noAutofit/>
          </a:bodyPr>
          <a:lstStyle/>
          <a:p>
            <a:pPr marL="0" indent="0" algn="l"/>
            <a:r>
              <a:rPr lang="en" sz="2400" dirty="0"/>
              <a:t>One speaker (Andrew Tate) argues that depression is not a clinical disease. To support, Andrew mentions that thousands of people have emailed him saying his videos have cured their depression and that his motivation has helped more than doctors. </a:t>
            </a:r>
          </a:p>
          <a:p>
            <a:pPr marL="0" indent="0" algn="l"/>
            <a:r>
              <a:rPr lang="en" sz="2400" dirty="0"/>
              <a:t>However, his opponent (Morgan Piers) tries to invalidate the argument mentioned. Morgan counters that Andrew has no concrete evidence to defend his belief. To Morgan, trying to debunk science with the unverified emails is ludicrous and his opponent must be in living in "cloud cuckoo land".</a:t>
            </a:r>
            <a:endParaRPr sz="2400" dirty="0"/>
          </a:p>
        </p:txBody>
      </p:sp>
      <p:cxnSp>
        <p:nvCxnSpPr>
          <p:cNvPr id="498" name="Google Shape;498;p5"/>
          <p:cNvCxnSpPr/>
          <p:nvPr/>
        </p:nvCxnSpPr>
        <p:spPr>
          <a:xfrm>
            <a:off x="3122550" y="1143000"/>
            <a:ext cx="33972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502"/>
        <p:cNvGrpSpPr/>
        <p:nvPr/>
      </p:nvGrpSpPr>
      <p:grpSpPr>
        <a:xfrm>
          <a:off x="0" y="0"/>
          <a:ext cx="0" cy="0"/>
          <a:chOff x="0" y="0"/>
          <a:chExt cx="0" cy="0"/>
        </a:xfrm>
      </p:grpSpPr>
      <p:sp>
        <p:nvSpPr>
          <p:cNvPr id="503" name="Google Shape;503;p6"/>
          <p:cNvSpPr txBox="1">
            <a:spLocks noGrp="1"/>
          </p:cNvSpPr>
          <p:nvPr>
            <p:ph type="title"/>
          </p:nvPr>
        </p:nvSpPr>
        <p:spPr>
          <a:xfrm>
            <a:off x="1219200" y="4037325"/>
            <a:ext cx="7533900" cy="1462500"/>
          </a:xfrm>
          <a:prstGeom prst="rect">
            <a:avLst/>
          </a:prstGeom>
          <a:noFill/>
          <a:ln>
            <a:noFill/>
          </a:ln>
        </p:spPr>
        <p:txBody>
          <a:bodyPr spcFirstLastPara="1" vert="horz" wrap="square" lIns="91425" tIns="91425" rIns="91425" bIns="91425" rtlCol="0" anchor="t" anchorCtr="0">
            <a:noAutofit/>
          </a:bodyPr>
          <a:lstStyle/>
          <a:p>
            <a:r>
              <a:rPr lang="en" sz="2800" dirty="0"/>
              <a:t>CLAIM (Morgan </a:t>
            </a:r>
            <a:r>
              <a:rPr lang="vi-VN" sz="2800" dirty="0"/>
              <a:t>P</a:t>
            </a:r>
            <a:r>
              <a:rPr lang="en" sz="2800" dirty="0"/>
              <a:t>iers)</a:t>
            </a:r>
            <a:endParaRPr sz="2800" dirty="0"/>
          </a:p>
        </p:txBody>
      </p:sp>
      <p:cxnSp>
        <p:nvCxnSpPr>
          <p:cNvPr id="504" name="Google Shape;504;p6"/>
          <p:cNvCxnSpPr/>
          <p:nvPr/>
        </p:nvCxnSpPr>
        <p:spPr>
          <a:xfrm>
            <a:off x="2785750" y="3910645"/>
            <a:ext cx="3472500" cy="0"/>
          </a:xfrm>
          <a:prstGeom prst="straightConnector1">
            <a:avLst/>
          </a:prstGeom>
          <a:noFill/>
          <a:ln w="19050" cap="flat" cmpd="sng">
            <a:solidFill>
              <a:schemeClr val="dk2"/>
            </a:solidFill>
            <a:prstDash val="solid"/>
            <a:round/>
            <a:headEnd type="none" w="sm" len="sm"/>
            <a:tailEnd type="none" w="sm" len="sm"/>
          </a:ln>
        </p:spPr>
      </p:cxnSp>
      <p:sp>
        <p:nvSpPr>
          <p:cNvPr id="505" name="Google Shape;505;p6"/>
          <p:cNvSpPr txBox="1"/>
          <p:nvPr/>
        </p:nvSpPr>
        <p:spPr>
          <a:xfrm>
            <a:off x="152400" y="4722124"/>
            <a:ext cx="94773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solidFill>
                  <a:srgbClr val="FFFF00"/>
                </a:solidFill>
                <a:latin typeface="Nunito"/>
                <a:ea typeface="Nunito"/>
                <a:cs typeface="Nunito"/>
                <a:sym typeface="Nunito"/>
              </a:rPr>
              <a:t>Depression is a clinical disease</a:t>
            </a:r>
            <a:r>
              <a:rPr lang="en" sz="3000" dirty="0">
                <a:solidFill>
                  <a:srgbClr val="FFFF00"/>
                </a:solidFill>
                <a:latin typeface="Nunito"/>
                <a:ea typeface="Nunito"/>
                <a:cs typeface="Nunito"/>
                <a:sym typeface="Nunito"/>
              </a:rPr>
              <a:t>.</a:t>
            </a:r>
            <a:endParaRPr sz="1400" dirty="0">
              <a:solidFill>
                <a:srgbClr val="FFFF00"/>
              </a:solidFill>
              <a:latin typeface="Nunito"/>
              <a:ea typeface="Nunito"/>
              <a:cs typeface="Nunito"/>
              <a:sym typeface="Nunito"/>
            </a:endParaRPr>
          </a:p>
        </p:txBody>
      </p:sp>
      <p:sp>
        <p:nvSpPr>
          <p:cNvPr id="506" name="Google Shape;506;p6"/>
          <p:cNvSpPr txBox="1">
            <a:spLocks noGrp="1"/>
          </p:cNvSpPr>
          <p:nvPr>
            <p:ph type="title"/>
          </p:nvPr>
        </p:nvSpPr>
        <p:spPr>
          <a:xfrm>
            <a:off x="696000" y="932081"/>
            <a:ext cx="7533900" cy="677685"/>
          </a:xfrm>
          <a:prstGeom prst="rect">
            <a:avLst/>
          </a:prstGeom>
          <a:noFill/>
          <a:ln>
            <a:noFill/>
          </a:ln>
        </p:spPr>
        <p:txBody>
          <a:bodyPr spcFirstLastPara="1" vert="horz" wrap="square" lIns="91425" tIns="91425" rIns="91425" bIns="91425" rtlCol="0" anchor="t" anchorCtr="0">
            <a:noAutofit/>
          </a:bodyPr>
          <a:lstStyle/>
          <a:p>
            <a:r>
              <a:rPr lang="en" sz="2800" dirty="0"/>
              <a:t>ARGUMENT (Andrew </a:t>
            </a:r>
            <a:r>
              <a:rPr lang="vi-VN" sz="2800" dirty="0"/>
              <a:t>T</a:t>
            </a:r>
            <a:r>
              <a:rPr lang="en" sz="2800" dirty="0"/>
              <a:t>ate)</a:t>
            </a:r>
            <a:endParaRPr sz="2800" dirty="0"/>
          </a:p>
        </p:txBody>
      </p:sp>
      <p:sp>
        <p:nvSpPr>
          <p:cNvPr id="507" name="Google Shape;507;p6"/>
          <p:cNvSpPr txBox="1"/>
          <p:nvPr/>
        </p:nvSpPr>
        <p:spPr>
          <a:xfrm>
            <a:off x="381000" y="1609766"/>
            <a:ext cx="8067000" cy="156963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solidFill>
                  <a:srgbClr val="FFFF00"/>
                </a:solidFill>
                <a:latin typeface="Nunito"/>
                <a:sym typeface="Nunito"/>
              </a:rPr>
              <a:t>Depression is not a clinical disease </a:t>
            </a:r>
            <a:r>
              <a:rPr lang="en" sz="3000" b="1" i="1" dirty="0">
                <a:solidFill>
                  <a:srgbClr val="FFFF00"/>
                </a:solidFill>
                <a:latin typeface="Nunito"/>
                <a:sym typeface="Nunito"/>
              </a:rPr>
              <a:t>because</a:t>
            </a:r>
            <a:r>
              <a:rPr lang="en" sz="3000" b="1" dirty="0">
                <a:solidFill>
                  <a:srgbClr val="FFFF00"/>
                </a:solidFill>
                <a:latin typeface="Nunito"/>
                <a:sym typeface="Nunito"/>
              </a:rPr>
              <a:t> my videos of motivation can help thousands of people self-cure.</a:t>
            </a:r>
            <a:endParaRPr sz="3000" b="1" dirty="0">
              <a:solidFill>
                <a:srgbClr val="FFFF00"/>
              </a:solidFill>
              <a:latin typeface="Nunito"/>
              <a:sym typeface="Nun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5931</TotalTime>
  <Words>1076</Words>
  <Application>Microsoft Office PowerPoint</Application>
  <PresentationFormat>On-screen Show (4:3)</PresentationFormat>
  <Paragraphs>100</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Didact Gothic</vt:lpstr>
      <vt:lpstr>Nunito</vt:lpstr>
      <vt:lpstr>Open Sans</vt:lpstr>
      <vt:lpstr>Times New Roman</vt:lpstr>
      <vt:lpstr>Wingdings</vt:lpstr>
      <vt:lpstr>Office Theme</vt:lpstr>
      <vt:lpstr>PROJECT ASSIGNMENT   Semester 2 (2022-2023)</vt:lpstr>
      <vt:lpstr>Instructions</vt:lpstr>
      <vt:lpstr>Submissions </vt:lpstr>
      <vt:lpstr>Team 4</vt:lpstr>
      <vt:lpstr>“Depression is a clinical disease.”</vt:lpstr>
      <vt:lpstr>Members of our team</vt:lpstr>
      <vt:lpstr>video</vt:lpstr>
      <vt:lpstr>VIDEO SUMMARY</vt:lpstr>
      <vt:lpstr>CLAIM (Morgan Piers)</vt:lpstr>
      <vt:lpstr>Minh Tri</vt:lpstr>
      <vt:lpstr>Argument 1: Support</vt:lpstr>
      <vt:lpstr>Argument 1: Support</vt:lpstr>
      <vt:lpstr>Team 4’s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CT PROJECTS</dc:title>
  <dc:creator>user</dc:creator>
  <cp:lastModifiedBy>Do Thi Dieu Ngoc</cp:lastModifiedBy>
  <cp:revision>180</cp:revision>
  <dcterms:created xsi:type="dcterms:W3CDTF">2015-11-25T04:09:47Z</dcterms:created>
  <dcterms:modified xsi:type="dcterms:W3CDTF">2023-07-05T09:51:43Z</dcterms:modified>
</cp:coreProperties>
</file>