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1" r:id="rId2"/>
    <p:sldMasterId id="2147483659" r:id="rId3"/>
  </p:sldMasterIdLst>
  <p:notesMasterIdLst>
    <p:notesMasterId r:id="rId5"/>
  </p:notesMasterIdLst>
  <p:handoutMasterIdLst>
    <p:handoutMasterId r:id="rId6"/>
  </p:handoutMasterIdLst>
  <p:sldIdLst>
    <p:sldId id="264" r:id="rId4"/>
  </p:sldIdLst>
  <p:sldSz cx="30267275" cy="42794238"/>
  <p:notesSz cx="6858000" cy="9144000"/>
  <p:defaultTextStyle>
    <a:defPPr>
      <a:defRPr lang="en-US"/>
    </a:defPPr>
    <a:lvl1pPr marL="0" algn="l" defTabSz="5009490" rtl="0" eaLnBrk="1" latinLnBrk="0" hangingPunct="1">
      <a:defRPr sz="9816" kern="1200">
        <a:solidFill>
          <a:schemeClr val="tx1"/>
        </a:solidFill>
        <a:latin typeface="+mn-lt"/>
        <a:ea typeface="+mn-ea"/>
        <a:cs typeface="+mn-cs"/>
      </a:defRPr>
    </a:lvl1pPr>
    <a:lvl2pPr marL="2504746" algn="l" defTabSz="5009490" rtl="0" eaLnBrk="1" latinLnBrk="0" hangingPunct="1">
      <a:defRPr sz="9816" kern="1200">
        <a:solidFill>
          <a:schemeClr val="tx1"/>
        </a:solidFill>
        <a:latin typeface="+mn-lt"/>
        <a:ea typeface="+mn-ea"/>
        <a:cs typeface="+mn-cs"/>
      </a:defRPr>
    </a:lvl2pPr>
    <a:lvl3pPr marL="5009490" algn="l" defTabSz="5009490" rtl="0" eaLnBrk="1" latinLnBrk="0" hangingPunct="1">
      <a:defRPr sz="9816" kern="1200">
        <a:solidFill>
          <a:schemeClr val="tx1"/>
        </a:solidFill>
        <a:latin typeface="+mn-lt"/>
        <a:ea typeface="+mn-ea"/>
        <a:cs typeface="+mn-cs"/>
      </a:defRPr>
    </a:lvl3pPr>
    <a:lvl4pPr marL="7514237" algn="l" defTabSz="5009490" rtl="0" eaLnBrk="1" latinLnBrk="0" hangingPunct="1">
      <a:defRPr sz="9816" kern="1200">
        <a:solidFill>
          <a:schemeClr val="tx1"/>
        </a:solidFill>
        <a:latin typeface="+mn-lt"/>
        <a:ea typeface="+mn-ea"/>
        <a:cs typeface="+mn-cs"/>
      </a:defRPr>
    </a:lvl4pPr>
    <a:lvl5pPr marL="10018982" algn="l" defTabSz="5009490" rtl="0" eaLnBrk="1" latinLnBrk="0" hangingPunct="1">
      <a:defRPr sz="9816" kern="1200">
        <a:solidFill>
          <a:schemeClr val="tx1"/>
        </a:solidFill>
        <a:latin typeface="+mn-lt"/>
        <a:ea typeface="+mn-ea"/>
        <a:cs typeface="+mn-cs"/>
      </a:defRPr>
    </a:lvl5pPr>
    <a:lvl6pPr marL="12523728" algn="l" defTabSz="5009490" rtl="0" eaLnBrk="1" latinLnBrk="0" hangingPunct="1">
      <a:defRPr sz="9816" kern="1200">
        <a:solidFill>
          <a:schemeClr val="tx1"/>
        </a:solidFill>
        <a:latin typeface="+mn-lt"/>
        <a:ea typeface="+mn-ea"/>
        <a:cs typeface="+mn-cs"/>
      </a:defRPr>
    </a:lvl6pPr>
    <a:lvl7pPr marL="15028475" algn="l" defTabSz="5009490" rtl="0" eaLnBrk="1" latinLnBrk="0" hangingPunct="1">
      <a:defRPr sz="9816" kern="1200">
        <a:solidFill>
          <a:schemeClr val="tx1"/>
        </a:solidFill>
        <a:latin typeface="+mn-lt"/>
        <a:ea typeface="+mn-ea"/>
        <a:cs typeface="+mn-cs"/>
      </a:defRPr>
    </a:lvl7pPr>
    <a:lvl8pPr marL="17533219" algn="l" defTabSz="5009490" rtl="0" eaLnBrk="1" latinLnBrk="0" hangingPunct="1">
      <a:defRPr sz="9816" kern="1200">
        <a:solidFill>
          <a:schemeClr val="tx1"/>
        </a:solidFill>
        <a:latin typeface="+mn-lt"/>
        <a:ea typeface="+mn-ea"/>
        <a:cs typeface="+mn-cs"/>
      </a:defRPr>
    </a:lvl8pPr>
    <a:lvl9pPr marL="20037965" algn="l" defTabSz="5009490" rtl="0" eaLnBrk="1" latinLnBrk="0" hangingPunct="1">
      <a:defRPr sz="981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33" userDrawn="1">
          <p15:clr>
            <a:srgbClr val="A4A3A4"/>
          </p15:clr>
        </p15:guide>
        <p15:guide id="2" orient="horz" pos="374" userDrawn="1">
          <p15:clr>
            <a:srgbClr val="A4A3A4"/>
          </p15:clr>
        </p15:guide>
        <p15:guide id="3" orient="horz" pos="26208" userDrawn="1">
          <p15:clr>
            <a:srgbClr val="A4A3A4"/>
          </p15:clr>
        </p15:guide>
        <p15:guide id="4" orient="horz" userDrawn="1">
          <p15:clr>
            <a:srgbClr val="A4A3A4"/>
          </p15:clr>
        </p15:guide>
        <p15:guide id="5" pos="182" userDrawn="1">
          <p15:clr>
            <a:srgbClr val="A4A3A4"/>
          </p15:clr>
        </p15:guide>
        <p15:guide id="6" pos="188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912A37-A5C9-5966-99E5-D2BA201C8AFD}" name="Station 5" initials="S5" userId="9c56d5c463b22532"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FCFCF"/>
    <a:srgbClr val="F03987"/>
    <a:srgbClr val="225EAC"/>
    <a:srgbClr val="FBF9F9"/>
    <a:srgbClr val="EF312F"/>
    <a:srgbClr val="FC6433"/>
    <a:srgbClr val="EB602E"/>
    <a:srgbClr val="EB5D38"/>
    <a:srgbClr val="ED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25542-FAE0-45DD-AC23-2BB3BD746B5D}" v="42" dt="2025-05-21T23:47:55.9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56" autoAdjust="0"/>
    <p:restoredTop sz="96289" autoAdjust="0"/>
  </p:normalViewPr>
  <p:slideViewPr>
    <p:cSldViewPr snapToGrid="0" snapToObjects="1" showGuides="1">
      <p:cViewPr>
        <p:scale>
          <a:sx n="33" d="100"/>
          <a:sy n="33" d="100"/>
        </p:scale>
        <p:origin x="2310" y="30"/>
      </p:cViewPr>
      <p:guideLst>
        <p:guide orient="horz" pos="3033"/>
        <p:guide orient="horz" pos="374"/>
        <p:guide orient="horz" pos="26208"/>
        <p:guide orient="horz"/>
        <p:guide pos="182"/>
        <p:guide pos="188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147" d="100"/>
          <a:sy n="147" d="100"/>
        </p:scale>
        <p:origin x="6296" y="2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Minh Duy" userId="89e28bd4-784a-4518-87ad-183e9559ddba" providerId="ADAL" clId="{0D925542-FAE0-45DD-AC23-2BB3BD746B5D}"/>
    <pc:docChg chg="undo redo custSel modSld modMainMaster">
      <pc:chgData name="Do, Minh Duy" userId="89e28bd4-784a-4518-87ad-183e9559ddba" providerId="ADAL" clId="{0D925542-FAE0-45DD-AC23-2BB3BD746B5D}" dt="2025-05-21T23:47:55.964" v="270"/>
      <pc:docMkLst>
        <pc:docMk/>
      </pc:docMkLst>
      <pc:sldChg chg="addSp delSp modSp mod">
        <pc:chgData name="Do, Minh Duy" userId="89e28bd4-784a-4518-87ad-183e9559ddba" providerId="ADAL" clId="{0D925542-FAE0-45DD-AC23-2BB3BD746B5D}" dt="2025-05-21T23:47:55.964" v="270"/>
        <pc:sldMkLst>
          <pc:docMk/>
          <pc:sldMk cId="3497389637" sldId="264"/>
        </pc:sldMkLst>
        <pc:spChg chg="add del mod">
          <ac:chgData name="Do, Minh Duy" userId="89e28bd4-784a-4518-87ad-183e9559ddba" providerId="ADAL" clId="{0D925542-FAE0-45DD-AC23-2BB3BD746B5D}" dt="2025-05-21T05:44:04.852" v="221"/>
          <ac:spMkLst>
            <pc:docMk/>
            <pc:sldMk cId="3497389637" sldId="264"/>
            <ac:spMk id="2" creationId="{813DE725-579C-286D-0580-056E69735E0A}"/>
          </ac:spMkLst>
        </pc:spChg>
        <pc:spChg chg="mod">
          <ac:chgData name="Do, Minh Duy" userId="89e28bd4-784a-4518-87ad-183e9559ddba" providerId="ADAL" clId="{0D925542-FAE0-45DD-AC23-2BB3BD746B5D}" dt="2025-05-21T05:19:57.905" v="40" actId="20577"/>
          <ac:spMkLst>
            <pc:docMk/>
            <pc:sldMk cId="3497389637" sldId="264"/>
            <ac:spMk id="3" creationId="{80F15E5C-E6F6-BC2D-C74A-7183823DEE76}"/>
          </ac:spMkLst>
        </pc:spChg>
        <pc:spChg chg="mod">
          <ac:chgData name="Do, Minh Duy" userId="89e28bd4-784a-4518-87ad-183e9559ddba" providerId="ADAL" clId="{0D925542-FAE0-45DD-AC23-2BB3BD746B5D}" dt="2025-05-21T05:51:08.698" v="268" actId="1076"/>
          <ac:spMkLst>
            <pc:docMk/>
            <pc:sldMk cId="3497389637" sldId="264"/>
            <ac:spMk id="4" creationId="{7831408B-C75B-F6BF-338C-D4272C8F81F4}"/>
          </ac:spMkLst>
        </pc:spChg>
        <pc:spChg chg="mod">
          <ac:chgData name="Do, Minh Duy" userId="89e28bd4-784a-4518-87ad-183e9559ddba" providerId="ADAL" clId="{0D925542-FAE0-45DD-AC23-2BB3BD746B5D}" dt="2025-05-21T05:28:06.382" v="146" actId="403"/>
          <ac:spMkLst>
            <pc:docMk/>
            <pc:sldMk cId="3497389637" sldId="264"/>
            <ac:spMk id="5" creationId="{9E4FB534-EEE6-DF47-E299-69C56CBAF0FA}"/>
          </ac:spMkLst>
        </pc:spChg>
        <pc:spChg chg="mod">
          <ac:chgData name="Do, Minh Duy" userId="89e28bd4-784a-4518-87ad-183e9559ddba" providerId="ADAL" clId="{0D925542-FAE0-45DD-AC23-2BB3BD746B5D}" dt="2025-05-21T05:27:49.422" v="142" actId="20577"/>
          <ac:spMkLst>
            <pc:docMk/>
            <pc:sldMk cId="3497389637" sldId="264"/>
            <ac:spMk id="6" creationId="{14446E49-BD4E-D738-5285-2E8694EF3FE2}"/>
          </ac:spMkLst>
        </pc:spChg>
        <pc:spChg chg="mod">
          <ac:chgData name="Do, Minh Duy" userId="89e28bd4-784a-4518-87ad-183e9559ddba" providerId="ADAL" clId="{0D925542-FAE0-45DD-AC23-2BB3BD746B5D}" dt="2025-05-21T05:28:46.182" v="157" actId="403"/>
          <ac:spMkLst>
            <pc:docMk/>
            <pc:sldMk cId="3497389637" sldId="264"/>
            <ac:spMk id="7" creationId="{212D0108-9269-401F-0FDA-0C6E3938A562}"/>
          </ac:spMkLst>
        </pc:spChg>
        <pc:spChg chg="mod">
          <ac:chgData name="Do, Minh Duy" userId="89e28bd4-784a-4518-87ad-183e9559ddba" providerId="ADAL" clId="{0D925542-FAE0-45DD-AC23-2BB3BD746B5D}" dt="2025-05-21T05:28:39.176" v="153" actId="20577"/>
          <ac:spMkLst>
            <pc:docMk/>
            <pc:sldMk cId="3497389637" sldId="264"/>
            <ac:spMk id="8" creationId="{62262449-83F2-6F34-AC0B-F0CEBFB80AE7}"/>
          </ac:spMkLst>
        </pc:spChg>
        <pc:spChg chg="mod">
          <ac:chgData name="Do, Minh Duy" userId="89e28bd4-784a-4518-87ad-183e9559ddba" providerId="ADAL" clId="{0D925542-FAE0-45DD-AC23-2BB3BD746B5D}" dt="2025-05-21T05:50:06.739" v="250" actId="1076"/>
          <ac:spMkLst>
            <pc:docMk/>
            <pc:sldMk cId="3497389637" sldId="264"/>
            <ac:spMk id="9" creationId="{BE079DE0-AEA5-A6B7-F0E1-222E621E4E5B}"/>
          </ac:spMkLst>
        </pc:spChg>
        <pc:spChg chg="mod">
          <ac:chgData name="Do, Minh Duy" userId="89e28bd4-784a-4518-87ad-183e9559ddba" providerId="ADAL" clId="{0D925542-FAE0-45DD-AC23-2BB3BD746B5D}" dt="2025-05-21T05:50:06.739" v="250" actId="1076"/>
          <ac:spMkLst>
            <pc:docMk/>
            <pc:sldMk cId="3497389637" sldId="264"/>
            <ac:spMk id="10" creationId="{625EF7E9-379F-E0FC-D5EC-C2A59E2EDFC0}"/>
          </ac:spMkLst>
        </pc:spChg>
        <pc:spChg chg="mod">
          <ac:chgData name="Do, Minh Duy" userId="89e28bd4-784a-4518-87ad-183e9559ddba" providerId="ADAL" clId="{0D925542-FAE0-45DD-AC23-2BB3BD746B5D}" dt="2025-05-21T05:44:18.803" v="226" actId="20577"/>
          <ac:spMkLst>
            <pc:docMk/>
            <pc:sldMk cId="3497389637" sldId="264"/>
            <ac:spMk id="11" creationId="{372C4944-F81D-82A7-F4A2-EAB3FC9B4247}"/>
          </ac:spMkLst>
        </pc:spChg>
        <pc:spChg chg="mod">
          <ac:chgData name="Do, Minh Duy" userId="89e28bd4-784a-4518-87ad-183e9559ddba" providerId="ADAL" clId="{0D925542-FAE0-45DD-AC23-2BB3BD746B5D}" dt="2025-05-21T05:44:26.444" v="230" actId="403"/>
          <ac:spMkLst>
            <pc:docMk/>
            <pc:sldMk cId="3497389637" sldId="264"/>
            <ac:spMk id="12" creationId="{4993100B-D1C7-01CC-7A6D-9DAF59AAA06D}"/>
          </ac:spMkLst>
        </pc:spChg>
        <pc:spChg chg="mod">
          <ac:chgData name="Do, Minh Duy" userId="89e28bd4-784a-4518-87ad-183e9559ddba" providerId="ADAL" clId="{0D925542-FAE0-45DD-AC23-2BB3BD746B5D}" dt="2025-05-21T05:35:55.549" v="211" actId="20577"/>
          <ac:spMkLst>
            <pc:docMk/>
            <pc:sldMk cId="3497389637" sldId="264"/>
            <ac:spMk id="13" creationId="{E4541ADA-369F-F117-E5CE-790155959B87}"/>
          </ac:spMkLst>
        </pc:spChg>
        <pc:spChg chg="add del mod">
          <ac:chgData name="Do, Minh Duy" userId="89e28bd4-784a-4518-87ad-183e9559ddba" providerId="ADAL" clId="{0D925542-FAE0-45DD-AC23-2BB3BD746B5D}" dt="2025-05-21T05:36:14.702" v="217" actId="403"/>
          <ac:spMkLst>
            <pc:docMk/>
            <pc:sldMk cId="3497389637" sldId="264"/>
            <ac:spMk id="14" creationId="{40C97410-3E51-E6A3-8D89-5D7882CC8EDE}"/>
          </ac:spMkLst>
        </pc:spChg>
        <pc:spChg chg="add del mod">
          <ac:chgData name="Do, Minh Duy" userId="89e28bd4-784a-4518-87ad-183e9559ddba" providerId="ADAL" clId="{0D925542-FAE0-45DD-AC23-2BB3BD746B5D}" dt="2025-05-21T05:51:08.698" v="268" actId="1076"/>
          <ac:spMkLst>
            <pc:docMk/>
            <pc:sldMk cId="3497389637" sldId="264"/>
            <ac:spMk id="15" creationId="{428DBA33-F070-F6C8-F33E-A8E50E6D3A3E}"/>
          </ac:spMkLst>
        </pc:spChg>
        <pc:spChg chg="mod">
          <ac:chgData name="Do, Minh Duy" userId="89e28bd4-784a-4518-87ad-183e9559ddba" providerId="ADAL" clId="{0D925542-FAE0-45DD-AC23-2BB3BD746B5D}" dt="2025-05-21T05:29:53.284" v="160" actId="1076"/>
          <ac:spMkLst>
            <pc:docMk/>
            <pc:sldMk cId="3497389637" sldId="264"/>
            <ac:spMk id="16" creationId="{DCF813B2-CBFA-B055-0E04-A299239CE233}"/>
          </ac:spMkLst>
        </pc:spChg>
        <pc:spChg chg="mod">
          <ac:chgData name="Do, Minh Duy" userId="89e28bd4-784a-4518-87ad-183e9559ddba" providerId="ADAL" clId="{0D925542-FAE0-45DD-AC23-2BB3BD746B5D}" dt="2025-05-21T05:29:47.717" v="159" actId="1076"/>
          <ac:spMkLst>
            <pc:docMk/>
            <pc:sldMk cId="3497389637" sldId="264"/>
            <ac:spMk id="17" creationId="{760C49AD-89A7-ED6E-0810-1EEF4FD5B691}"/>
          </ac:spMkLst>
        </pc:spChg>
        <pc:spChg chg="mod">
          <ac:chgData name="Do, Minh Duy" userId="89e28bd4-784a-4518-87ad-183e9559ddba" providerId="ADAL" clId="{0D925542-FAE0-45DD-AC23-2BB3BD746B5D}" dt="2025-05-21T05:29:44.469" v="158" actId="1076"/>
          <ac:spMkLst>
            <pc:docMk/>
            <pc:sldMk cId="3497389637" sldId="264"/>
            <ac:spMk id="18" creationId="{F94B0444-0254-2124-5765-5118EAB37F98}"/>
          </ac:spMkLst>
        </pc:spChg>
        <pc:spChg chg="add mod">
          <ac:chgData name="Do, Minh Duy" userId="89e28bd4-784a-4518-87ad-183e9559ddba" providerId="ADAL" clId="{0D925542-FAE0-45DD-AC23-2BB3BD746B5D}" dt="2025-05-21T05:19:04.205" v="15"/>
          <ac:spMkLst>
            <pc:docMk/>
            <pc:sldMk cId="3497389637" sldId="264"/>
            <ac:spMk id="19" creationId="{2936CF97-3D52-C8AB-DA22-0C40A9EA5491}"/>
          </ac:spMkLst>
        </pc:spChg>
        <pc:spChg chg="add mod">
          <ac:chgData name="Do, Minh Duy" userId="89e28bd4-784a-4518-87ad-183e9559ddba" providerId="ADAL" clId="{0D925542-FAE0-45DD-AC23-2BB3BD746B5D}" dt="2025-05-21T23:47:55.964" v="270"/>
          <ac:spMkLst>
            <pc:docMk/>
            <pc:sldMk cId="3497389637" sldId="264"/>
            <ac:spMk id="19" creationId="{5A325C11-026D-E131-6B59-84EA5781D032}"/>
          </ac:spMkLst>
        </pc:spChg>
        <pc:spChg chg="add mod">
          <ac:chgData name="Do, Minh Duy" userId="89e28bd4-784a-4518-87ad-183e9559ddba" providerId="ADAL" clId="{0D925542-FAE0-45DD-AC23-2BB3BD746B5D}" dt="2025-05-21T05:20:02.602" v="42"/>
          <ac:spMkLst>
            <pc:docMk/>
            <pc:sldMk cId="3497389637" sldId="264"/>
            <ac:spMk id="20" creationId="{173FE5EC-F5E0-EA77-CDF9-87F4FD9CAF07}"/>
          </ac:spMkLst>
        </pc:spChg>
        <pc:spChg chg="add mod">
          <ac:chgData name="Do, Minh Duy" userId="89e28bd4-784a-4518-87ad-183e9559ddba" providerId="ADAL" clId="{0D925542-FAE0-45DD-AC23-2BB3BD746B5D}" dt="2025-05-21T23:47:55.964" v="270"/>
          <ac:spMkLst>
            <pc:docMk/>
            <pc:sldMk cId="3497389637" sldId="264"/>
            <ac:spMk id="20" creationId="{2A051C9F-2623-B5BA-DD88-47C16C7F3327}"/>
          </ac:spMkLst>
        </pc:spChg>
        <pc:spChg chg="add mod">
          <ac:chgData name="Do, Minh Duy" userId="89e28bd4-784a-4518-87ad-183e9559ddba" providerId="ADAL" clId="{0D925542-FAE0-45DD-AC23-2BB3BD746B5D}" dt="2025-05-21T23:47:55.964" v="270"/>
          <ac:spMkLst>
            <pc:docMk/>
            <pc:sldMk cId="3497389637" sldId="264"/>
            <ac:spMk id="21" creationId="{4AA65726-808F-769A-51F1-CAA493E6B720}"/>
          </ac:spMkLst>
        </pc:spChg>
        <pc:spChg chg="add mod">
          <ac:chgData name="Do, Minh Duy" userId="89e28bd4-784a-4518-87ad-183e9559ddba" providerId="ADAL" clId="{0D925542-FAE0-45DD-AC23-2BB3BD746B5D}" dt="2025-05-21T05:36:08.381" v="213"/>
          <ac:spMkLst>
            <pc:docMk/>
            <pc:sldMk cId="3497389637" sldId="264"/>
            <ac:spMk id="23" creationId="{71B4BB42-655A-86C7-45A7-1429403E1A76}"/>
          </ac:spMkLst>
        </pc:spChg>
        <pc:spChg chg="add mod">
          <ac:chgData name="Do, Minh Duy" userId="89e28bd4-784a-4518-87ad-183e9559ddba" providerId="ADAL" clId="{0D925542-FAE0-45DD-AC23-2BB3BD746B5D}" dt="2025-05-21T23:47:55.964" v="270"/>
          <ac:spMkLst>
            <pc:docMk/>
            <pc:sldMk cId="3497389637" sldId="264"/>
            <ac:spMk id="23" creationId="{D6951F12-967E-C0E9-ABB3-987A12FB352C}"/>
          </ac:spMkLst>
        </pc:spChg>
        <pc:spChg chg="add mod">
          <ac:chgData name="Do, Minh Duy" userId="89e28bd4-784a-4518-87ad-183e9559ddba" providerId="ADAL" clId="{0D925542-FAE0-45DD-AC23-2BB3BD746B5D}" dt="2025-05-21T23:46:06.047" v="269"/>
          <ac:spMkLst>
            <pc:docMk/>
            <pc:sldMk cId="3497389637" sldId="264"/>
            <ac:spMk id="24" creationId="{FB39DBA7-4F82-E7AC-C8EF-06B1A94FC2E4}"/>
          </ac:spMkLst>
        </pc:spChg>
        <pc:spChg chg="mod">
          <ac:chgData name="Do, Minh Duy" userId="89e28bd4-784a-4518-87ad-183e9559ddba" providerId="ADAL" clId="{0D925542-FAE0-45DD-AC23-2BB3BD746B5D}" dt="2025-05-21T23:47:55.964" v="270"/>
          <ac:spMkLst>
            <pc:docMk/>
            <pc:sldMk cId="3497389637" sldId="264"/>
            <ac:spMk id="25" creationId="{62611E62-FEAF-D91E-8DCB-D75AFD40934C}"/>
          </ac:spMkLst>
        </pc:spChg>
        <pc:spChg chg="add mod">
          <ac:chgData name="Do, Minh Duy" userId="89e28bd4-784a-4518-87ad-183e9559ddba" providerId="ADAL" clId="{0D925542-FAE0-45DD-AC23-2BB3BD746B5D}" dt="2025-05-21T23:47:55.964" v="270"/>
          <ac:spMkLst>
            <pc:docMk/>
            <pc:sldMk cId="3497389637" sldId="264"/>
            <ac:spMk id="26" creationId="{8F1F371A-5768-3DE1-5AC3-BEA3B0DE4393}"/>
          </ac:spMkLst>
        </pc:spChg>
        <pc:spChg chg="add mod">
          <ac:chgData name="Do, Minh Duy" userId="89e28bd4-784a-4518-87ad-183e9559ddba" providerId="ADAL" clId="{0D925542-FAE0-45DD-AC23-2BB3BD746B5D}" dt="2025-05-21T23:47:55.964" v="270"/>
          <ac:spMkLst>
            <pc:docMk/>
            <pc:sldMk cId="3497389637" sldId="264"/>
            <ac:spMk id="27" creationId="{08E05584-0F8F-18EC-7748-F831BD965228}"/>
          </ac:spMkLst>
        </pc:spChg>
        <pc:spChg chg="add mod">
          <ac:chgData name="Do, Minh Duy" userId="89e28bd4-784a-4518-87ad-183e9559ddba" providerId="ADAL" clId="{0D925542-FAE0-45DD-AC23-2BB3BD746B5D}" dt="2025-05-21T23:47:55.964" v="270"/>
          <ac:spMkLst>
            <pc:docMk/>
            <pc:sldMk cId="3497389637" sldId="264"/>
            <ac:spMk id="28" creationId="{CA0C2496-E6DE-BF83-09E6-0A5BC9DF0179}"/>
          </ac:spMkLst>
        </pc:spChg>
        <pc:spChg chg="add mod">
          <ac:chgData name="Do, Minh Duy" userId="89e28bd4-784a-4518-87ad-183e9559ddba" providerId="ADAL" clId="{0D925542-FAE0-45DD-AC23-2BB3BD746B5D}" dt="2025-05-21T23:47:55.964" v="270"/>
          <ac:spMkLst>
            <pc:docMk/>
            <pc:sldMk cId="3497389637" sldId="264"/>
            <ac:spMk id="29" creationId="{36DDD57B-8D46-49E0-32C1-BC00D6557A6B}"/>
          </ac:spMkLst>
        </pc:spChg>
        <pc:spChg chg="add mod">
          <ac:chgData name="Do, Minh Duy" userId="89e28bd4-784a-4518-87ad-183e9559ddba" providerId="ADAL" clId="{0D925542-FAE0-45DD-AC23-2BB3BD746B5D}" dt="2025-05-21T23:47:55.964" v="270"/>
          <ac:spMkLst>
            <pc:docMk/>
            <pc:sldMk cId="3497389637" sldId="264"/>
            <ac:spMk id="30" creationId="{CD9D8743-CE05-E4E1-50F8-66C79C1C630A}"/>
          </ac:spMkLst>
        </pc:spChg>
        <pc:picChg chg="add mod">
          <ac:chgData name="Do, Minh Duy" userId="89e28bd4-784a-4518-87ad-183e9559ddba" providerId="ADAL" clId="{0D925542-FAE0-45DD-AC23-2BB3BD746B5D}" dt="2025-05-21T05:33:47.164" v="174" actId="1076"/>
          <ac:picMkLst>
            <pc:docMk/>
            <pc:sldMk cId="3497389637" sldId="264"/>
            <ac:picMk id="22" creationId="{0F6628CC-9434-10D1-9487-195E2164ACBC}"/>
          </ac:picMkLst>
        </pc:picChg>
        <pc:picChg chg="add mod">
          <ac:chgData name="Do, Minh Duy" userId="89e28bd4-784a-4518-87ad-183e9559ddba" providerId="ADAL" clId="{0D925542-FAE0-45DD-AC23-2BB3BD746B5D}" dt="2025-05-21T05:33:59.890" v="176" actId="1076"/>
          <ac:picMkLst>
            <pc:docMk/>
            <pc:sldMk cId="3497389637" sldId="264"/>
            <ac:picMk id="1028" creationId="{55D8C860-F6B3-96BF-5AC1-42852428186C}"/>
          </ac:picMkLst>
        </pc:picChg>
        <pc:picChg chg="add mod">
          <ac:chgData name="Do, Minh Duy" userId="89e28bd4-784a-4518-87ad-183e9559ddba" providerId="ADAL" clId="{0D925542-FAE0-45DD-AC23-2BB3BD746B5D}" dt="2025-05-21T05:48:23.493" v="238" actId="1076"/>
          <ac:picMkLst>
            <pc:docMk/>
            <pc:sldMk cId="3497389637" sldId="264"/>
            <ac:picMk id="1031" creationId="{856C57B6-3D6D-F6D9-3C48-D1A8EE9BFB34}"/>
          </ac:picMkLst>
        </pc:picChg>
        <pc:picChg chg="add mod">
          <ac:chgData name="Do, Minh Duy" userId="89e28bd4-784a-4518-87ad-183e9559ddba" providerId="ADAL" clId="{0D925542-FAE0-45DD-AC23-2BB3BD746B5D}" dt="2025-05-21T05:49:12.596" v="244" actId="1076"/>
          <ac:picMkLst>
            <pc:docMk/>
            <pc:sldMk cId="3497389637" sldId="264"/>
            <ac:picMk id="1033" creationId="{B246796E-4A5B-2328-C875-7EA3B4B4ECF3}"/>
          </ac:picMkLst>
        </pc:picChg>
        <pc:picChg chg="add mod">
          <ac:chgData name="Do, Minh Duy" userId="89e28bd4-784a-4518-87ad-183e9559ddba" providerId="ADAL" clId="{0D925542-FAE0-45DD-AC23-2BB3BD746B5D}" dt="2025-05-21T05:50:49.473" v="261" actId="1076"/>
          <ac:picMkLst>
            <pc:docMk/>
            <pc:sldMk cId="3497389637" sldId="264"/>
            <ac:picMk id="1035" creationId="{33A56E9C-D49A-CD2B-1E24-FE438C02CE4A}"/>
          </ac:picMkLst>
        </pc:picChg>
      </pc:sldChg>
      <pc:sldMasterChg chg="addSp delSp modSp mod">
        <pc:chgData name="Do, Minh Duy" userId="89e28bd4-784a-4518-87ad-183e9559ddba" providerId="ADAL" clId="{0D925542-FAE0-45DD-AC23-2BB3BD746B5D}" dt="2025-05-21T05:24:10.063" v="99" actId="6549"/>
        <pc:sldMasterMkLst>
          <pc:docMk/>
          <pc:sldMasterMk cId="812762203" sldId="2147483657"/>
        </pc:sldMasterMkLst>
        <pc:graphicFrameChg chg="add del modGraphic">
          <ac:chgData name="Do, Minh Duy" userId="89e28bd4-784a-4518-87ad-183e9559ddba" providerId="ADAL" clId="{0D925542-FAE0-45DD-AC23-2BB3BD746B5D}" dt="2025-05-21T05:24:10.063" v="99" actId="6549"/>
          <ac:graphicFrameMkLst>
            <pc:docMk/>
            <pc:sldMasterMk cId="812762203" sldId="2147483657"/>
            <ac:graphicFrameMk id="3" creationId="{820D3A07-A39F-54AD-C7AD-8E0B0E6352CE}"/>
          </ac:graphicFrameMkLst>
        </pc:graphicFrameChg>
        <pc:graphicFrameChg chg="add del modGraphic">
          <ac:chgData name="Do, Minh Duy" userId="89e28bd4-784a-4518-87ad-183e9559ddba" providerId="ADAL" clId="{0D925542-FAE0-45DD-AC23-2BB3BD746B5D}" dt="2025-05-21T05:24:04.110" v="67" actId="6549"/>
          <ac:graphicFrameMkLst>
            <pc:docMk/>
            <pc:sldMasterMk cId="812762203" sldId="2147483657"/>
            <ac:graphicFrameMk id="4" creationId="{95BB1AE1-F871-DEE7-671E-82963E9BDEC4}"/>
          </ac:graphicFrameMkLst>
        </pc:graphicFrame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5/21/2025</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5009490" rtl="0" eaLnBrk="1" latinLnBrk="0" hangingPunct="1">
      <a:defRPr sz="6620" kern="1200">
        <a:solidFill>
          <a:schemeClr val="tx1"/>
        </a:solidFill>
        <a:latin typeface="+mn-lt"/>
        <a:ea typeface="+mn-ea"/>
        <a:cs typeface="+mn-cs"/>
      </a:defRPr>
    </a:lvl1pPr>
    <a:lvl2pPr marL="2504746" algn="l" defTabSz="5009490" rtl="0" eaLnBrk="1" latinLnBrk="0" hangingPunct="1">
      <a:defRPr sz="6620" kern="1200">
        <a:solidFill>
          <a:schemeClr val="tx1"/>
        </a:solidFill>
        <a:latin typeface="+mn-lt"/>
        <a:ea typeface="+mn-ea"/>
        <a:cs typeface="+mn-cs"/>
      </a:defRPr>
    </a:lvl2pPr>
    <a:lvl3pPr marL="5009490" algn="l" defTabSz="5009490" rtl="0" eaLnBrk="1" latinLnBrk="0" hangingPunct="1">
      <a:defRPr sz="6620" kern="1200">
        <a:solidFill>
          <a:schemeClr val="tx1"/>
        </a:solidFill>
        <a:latin typeface="+mn-lt"/>
        <a:ea typeface="+mn-ea"/>
        <a:cs typeface="+mn-cs"/>
      </a:defRPr>
    </a:lvl3pPr>
    <a:lvl4pPr marL="7514237" algn="l" defTabSz="5009490" rtl="0" eaLnBrk="1" latinLnBrk="0" hangingPunct="1">
      <a:defRPr sz="6620" kern="1200">
        <a:solidFill>
          <a:schemeClr val="tx1"/>
        </a:solidFill>
        <a:latin typeface="+mn-lt"/>
        <a:ea typeface="+mn-ea"/>
        <a:cs typeface="+mn-cs"/>
      </a:defRPr>
    </a:lvl4pPr>
    <a:lvl5pPr marL="10018982" algn="l" defTabSz="5009490" rtl="0" eaLnBrk="1" latinLnBrk="0" hangingPunct="1">
      <a:defRPr sz="6620" kern="1200">
        <a:solidFill>
          <a:schemeClr val="tx1"/>
        </a:solidFill>
        <a:latin typeface="+mn-lt"/>
        <a:ea typeface="+mn-ea"/>
        <a:cs typeface="+mn-cs"/>
      </a:defRPr>
    </a:lvl5pPr>
    <a:lvl6pPr marL="12523728" algn="l" defTabSz="5009490" rtl="0" eaLnBrk="1" latinLnBrk="0" hangingPunct="1">
      <a:defRPr sz="6620" kern="1200">
        <a:solidFill>
          <a:schemeClr val="tx1"/>
        </a:solidFill>
        <a:latin typeface="+mn-lt"/>
        <a:ea typeface="+mn-ea"/>
        <a:cs typeface="+mn-cs"/>
      </a:defRPr>
    </a:lvl6pPr>
    <a:lvl7pPr marL="15028475" algn="l" defTabSz="5009490" rtl="0" eaLnBrk="1" latinLnBrk="0" hangingPunct="1">
      <a:defRPr sz="6620" kern="1200">
        <a:solidFill>
          <a:schemeClr val="tx1"/>
        </a:solidFill>
        <a:latin typeface="+mn-lt"/>
        <a:ea typeface="+mn-ea"/>
        <a:cs typeface="+mn-cs"/>
      </a:defRPr>
    </a:lvl7pPr>
    <a:lvl8pPr marL="17533219" algn="l" defTabSz="5009490" rtl="0" eaLnBrk="1" latinLnBrk="0" hangingPunct="1">
      <a:defRPr sz="6620" kern="1200">
        <a:solidFill>
          <a:schemeClr val="tx1"/>
        </a:solidFill>
        <a:latin typeface="+mn-lt"/>
        <a:ea typeface="+mn-ea"/>
        <a:cs typeface="+mn-cs"/>
      </a:defRPr>
    </a:lvl8pPr>
    <a:lvl9pPr marL="20037965" algn="l" defTabSz="5009490" rtl="0" eaLnBrk="1" latinLnBrk="0" hangingPunct="1">
      <a:defRPr sz="662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8643" y="6460107"/>
            <a:ext cx="9591722"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61221" y="5689755"/>
            <a:ext cx="9588227"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15284" y="18476406"/>
            <a:ext cx="9610992"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10468304" y="6458104"/>
            <a:ext cx="9432250"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0462555" y="5697052"/>
            <a:ext cx="9432248"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0426292" y="23395657"/>
            <a:ext cx="9430289"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0424900" y="22628081"/>
            <a:ext cx="9438000"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20371402" y="5697053"/>
            <a:ext cx="9629748"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20363573" y="6408521"/>
            <a:ext cx="9637577"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0345250" y="25602162"/>
            <a:ext cx="9621917"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20345047" y="26402471"/>
            <a:ext cx="9614087"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0346300" y="36482657"/>
            <a:ext cx="9617194"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20345047" y="37324245"/>
            <a:ext cx="9621918"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13001" y="19223479"/>
            <a:ext cx="9614086"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3963579" y="3841770"/>
            <a:ext cx="22430200" cy="635687"/>
          </a:xfrm>
          <a:prstGeom prst="rect">
            <a:avLst/>
          </a:prstGeom>
        </p:spPr>
        <p:txBody>
          <a:bodyPr wrap="square">
            <a:spAutoFit/>
          </a:bodyPr>
          <a:lstStyle>
            <a:lvl1pPr marL="0" indent="0" algn="ctr">
              <a:buFontTx/>
              <a:buNone/>
              <a:defRPr sz="3531">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affiliations</a:t>
            </a:r>
          </a:p>
        </p:txBody>
      </p:sp>
      <p:sp>
        <p:nvSpPr>
          <p:cNvPr id="78" name="Text Placeholder 76"/>
          <p:cNvSpPr>
            <a:spLocks noGrp="1"/>
          </p:cNvSpPr>
          <p:nvPr>
            <p:ph type="body" sz="quarter" idx="151" hasCustomPrompt="1"/>
          </p:nvPr>
        </p:nvSpPr>
        <p:spPr>
          <a:xfrm>
            <a:off x="3963579" y="2477975"/>
            <a:ext cx="22430200" cy="703591"/>
          </a:xfrm>
          <a:prstGeom prst="rect">
            <a:avLst/>
          </a:prstGeom>
        </p:spPr>
        <p:txBody>
          <a:bodyPr wrap="square" anchor="t" anchorCtr="0">
            <a:spAutoFit/>
          </a:bodyPr>
          <a:lstStyle>
            <a:lvl1pPr marL="0" indent="0" algn="ctr">
              <a:buFontTx/>
              <a:buNone/>
              <a:defRPr sz="3972">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authors</a:t>
            </a:r>
          </a:p>
        </p:txBody>
      </p:sp>
      <p:sp>
        <p:nvSpPr>
          <p:cNvPr id="79" name="Text Placeholder 76"/>
          <p:cNvSpPr>
            <a:spLocks noGrp="1"/>
          </p:cNvSpPr>
          <p:nvPr>
            <p:ph type="body" sz="quarter" idx="153" hasCustomPrompt="1"/>
          </p:nvPr>
        </p:nvSpPr>
        <p:spPr>
          <a:xfrm>
            <a:off x="3963579" y="523716"/>
            <a:ext cx="22430200" cy="1009187"/>
          </a:xfrm>
          <a:prstGeom prst="rect">
            <a:avLst/>
          </a:prstGeom>
        </p:spPr>
        <p:txBody>
          <a:bodyPr wrap="square" anchor="t" anchorCtr="0">
            <a:spAutoFit/>
          </a:bodyPr>
          <a:lstStyle>
            <a:lvl1pPr marL="0" indent="0" algn="ctr">
              <a:buFontTx/>
              <a:buNone/>
              <a:defRPr sz="5958" b="1">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title</a:t>
            </a:r>
          </a:p>
        </p:txBody>
      </p:sp>
    </p:spTree>
    <p:extLst>
      <p:ext uri="{BB962C8B-B14F-4D97-AF65-F5344CB8AC3E}">
        <p14:creationId xmlns:p14="http://schemas.microsoft.com/office/powerpoint/2010/main" val="2800888372"/>
      </p:ext>
    </p:extLst>
  </p:cSld>
  <p:clrMapOvr>
    <a:masterClrMapping/>
  </p:clrMapOvr>
  <p:extLst>
    <p:ext uri="{DCECCB84-F9BA-43D5-87BE-67443E8EF086}">
      <p15:sldGuideLst xmlns:p15="http://schemas.microsoft.com/office/powerpoint/2012/main">
        <p15:guide id="1" orient="horz" pos="3089" userDrawn="1">
          <p15:clr>
            <a:srgbClr val="FBAE40"/>
          </p15:clr>
        </p15:guide>
        <p15:guide id="2" pos="199" userDrawn="1">
          <p15:clr>
            <a:srgbClr val="FBAE40"/>
          </p15:clr>
        </p15:guide>
        <p15:guide id="6" pos="18867" userDrawn="1">
          <p15:clr>
            <a:srgbClr val="FBAE40"/>
          </p15:clr>
        </p15:guide>
        <p15:guide id="7" pos="12810" userDrawn="1">
          <p15:clr>
            <a:srgbClr val="FBAE40"/>
          </p15:clr>
        </p15:guide>
        <p15:guide id="8" pos="12512" userDrawn="1">
          <p15:clr>
            <a:srgbClr val="FBAE40"/>
          </p15:clr>
        </p15:guide>
        <p15:guide id="11" pos="6273" userDrawn="1">
          <p15:clr>
            <a:srgbClr val="FBAE40"/>
          </p15:clr>
        </p15:guide>
        <p15:guide id="12" pos="6570" userDrawn="1">
          <p15:clr>
            <a:srgbClr val="FBAE40"/>
          </p15:clr>
        </p15:guide>
        <p15:guide id="13" orient="horz" pos="2586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column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58644" y="6460107"/>
            <a:ext cx="14231107"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361221" y="5689755"/>
            <a:ext cx="14225924"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358642" y="12957340"/>
            <a:ext cx="14221345"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321035" y="22805503"/>
            <a:ext cx="14177990"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15285" y="22044451"/>
            <a:ext cx="14177986"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5681522" y="6460107"/>
            <a:ext cx="14214300"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680130" y="5692531"/>
            <a:ext cx="14225924"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15681456" y="21771549"/>
            <a:ext cx="14214366"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669899" y="22483017"/>
            <a:ext cx="14225923"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676534" y="29676604"/>
            <a:ext cx="14290633"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5680130" y="30467535"/>
            <a:ext cx="14279003"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683648" y="37664337"/>
            <a:ext cx="14225923" cy="592142"/>
          </a:xfrm>
          <a:prstGeom prst="rect">
            <a:avLst/>
          </a:prstGeom>
          <a:noFill/>
        </p:spPr>
        <p:txBody>
          <a:bodyPr wrap="square" lIns="91436" tIns="91436" rIns="91436" bIns="91436" anchor="t" anchorCtr="0">
            <a:spAutoFit/>
          </a:bodyPr>
          <a:lstStyle>
            <a:lvl1pPr marL="0" indent="0" algn="l">
              <a:buNone/>
              <a:defRPr sz="2648" b="1" u="sng" baseline="0">
                <a:solidFill>
                  <a:srgbClr val="225EAC"/>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680131" y="38505927"/>
            <a:ext cx="14232911"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356358" y="13704412"/>
            <a:ext cx="14225923" cy="767239"/>
          </a:xfrm>
          <a:prstGeom prst="rect">
            <a:avLst/>
          </a:prstGeom>
        </p:spPr>
        <p:txBody>
          <a:bodyPr wrap="square" lIns="228589" tIns="228589" rIns="228589" bIns="228589">
            <a:spAutoFit/>
          </a:bodyPr>
          <a:lstStyle>
            <a:lvl1pPr marL="0" indent="0">
              <a:buNone/>
              <a:defRPr sz="1986">
                <a:solidFill>
                  <a:schemeClr val="accent5">
                    <a:lumMod val="50000"/>
                  </a:schemeClr>
                </a:solidFill>
                <a:latin typeface="Century Gothic" panose="020B0502020202020204" pitchFamily="34" charset="0"/>
                <a:cs typeface="Times New Roman" pitchFamily="18" charset="0"/>
              </a:defRPr>
            </a:lvl1pPr>
            <a:lvl2pPr marL="1024662" indent="-394100">
              <a:defRPr sz="1725">
                <a:latin typeface="Trebuchet MS" pitchFamily="34" charset="0"/>
              </a:defRPr>
            </a:lvl2pPr>
            <a:lvl3pPr marL="1418764" indent="-394100">
              <a:defRPr sz="1725">
                <a:latin typeface="Trebuchet MS" pitchFamily="34" charset="0"/>
              </a:defRPr>
            </a:lvl3pPr>
            <a:lvl4pPr marL="1852275" indent="-433512">
              <a:defRPr sz="1725">
                <a:latin typeface="Trebuchet MS" pitchFamily="34" charset="0"/>
              </a:defRPr>
            </a:lvl4pPr>
            <a:lvl5pPr marL="2167555" indent="-315281">
              <a:defRPr sz="1725">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3963579" y="3841770"/>
            <a:ext cx="22430200" cy="635687"/>
          </a:xfrm>
          <a:prstGeom prst="rect">
            <a:avLst/>
          </a:prstGeom>
        </p:spPr>
        <p:txBody>
          <a:bodyPr wrap="square">
            <a:spAutoFit/>
          </a:bodyPr>
          <a:lstStyle>
            <a:lvl1pPr marL="0" indent="0" algn="ctr">
              <a:buFontTx/>
              <a:buNone/>
              <a:defRPr sz="3531">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affiliations</a:t>
            </a:r>
          </a:p>
        </p:txBody>
      </p:sp>
      <p:sp>
        <p:nvSpPr>
          <p:cNvPr id="78" name="Text Placeholder 76"/>
          <p:cNvSpPr>
            <a:spLocks noGrp="1"/>
          </p:cNvSpPr>
          <p:nvPr>
            <p:ph type="body" sz="quarter" idx="151" hasCustomPrompt="1"/>
          </p:nvPr>
        </p:nvSpPr>
        <p:spPr>
          <a:xfrm>
            <a:off x="3963579" y="2477975"/>
            <a:ext cx="22430200" cy="703591"/>
          </a:xfrm>
          <a:prstGeom prst="rect">
            <a:avLst/>
          </a:prstGeom>
        </p:spPr>
        <p:txBody>
          <a:bodyPr wrap="square" anchor="t" anchorCtr="0">
            <a:spAutoFit/>
          </a:bodyPr>
          <a:lstStyle>
            <a:lvl1pPr marL="0" indent="0" algn="ctr">
              <a:buFontTx/>
              <a:buNone/>
              <a:defRPr sz="3972">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authors</a:t>
            </a:r>
          </a:p>
        </p:txBody>
      </p:sp>
      <p:sp>
        <p:nvSpPr>
          <p:cNvPr id="79" name="Text Placeholder 76"/>
          <p:cNvSpPr>
            <a:spLocks noGrp="1"/>
          </p:cNvSpPr>
          <p:nvPr>
            <p:ph type="body" sz="quarter" idx="153" hasCustomPrompt="1"/>
          </p:nvPr>
        </p:nvSpPr>
        <p:spPr>
          <a:xfrm>
            <a:off x="3963579" y="523716"/>
            <a:ext cx="22430200" cy="1009187"/>
          </a:xfrm>
          <a:prstGeom prst="rect">
            <a:avLst/>
          </a:prstGeom>
        </p:spPr>
        <p:txBody>
          <a:bodyPr wrap="square" anchor="t" anchorCtr="0">
            <a:spAutoFit/>
          </a:bodyPr>
          <a:lstStyle>
            <a:lvl1pPr marL="0" indent="0" algn="ctr">
              <a:buFontTx/>
              <a:buNone/>
              <a:defRPr sz="5958" b="1">
                <a:solidFill>
                  <a:schemeClr val="bg1"/>
                </a:solidFill>
                <a:latin typeface="Century Gothic" panose="020B0502020202020204" pitchFamily="34" charset="0"/>
              </a:defRPr>
            </a:lvl1pPr>
            <a:lvl2pPr>
              <a:buFontTx/>
              <a:buNone/>
              <a:defRPr sz="4965"/>
            </a:lvl2pPr>
            <a:lvl3pPr>
              <a:buFontTx/>
              <a:buNone/>
              <a:defRPr sz="4965"/>
            </a:lvl3pPr>
            <a:lvl4pPr>
              <a:buFontTx/>
              <a:buNone/>
              <a:defRPr sz="4965"/>
            </a:lvl4pPr>
            <a:lvl5pPr>
              <a:buFontTx/>
              <a:buNone/>
              <a:defRPr sz="4965"/>
            </a:lvl5pPr>
          </a:lstStyle>
          <a:p>
            <a:pPr lvl="0"/>
            <a:r>
              <a:rPr lang="en-US" dirty="0"/>
              <a:t>Click here to add title</a:t>
            </a:r>
          </a:p>
        </p:txBody>
      </p:sp>
    </p:spTree>
    <p:extLst>
      <p:ext uri="{BB962C8B-B14F-4D97-AF65-F5344CB8AC3E}">
        <p14:creationId xmlns:p14="http://schemas.microsoft.com/office/powerpoint/2010/main" val="3098035464"/>
      </p:ext>
    </p:extLst>
  </p:cSld>
  <p:clrMapOvr>
    <a:masterClrMapping/>
  </p:clrMapOvr>
  <p:extLst>
    <p:ext uri="{DCECCB84-F9BA-43D5-87BE-67443E8EF086}">
      <p15:sldGuideLst xmlns:p15="http://schemas.microsoft.com/office/powerpoint/2012/main">
        <p15:guide id="1" orient="horz" pos="3089" userDrawn="1">
          <p15:clr>
            <a:srgbClr val="FBAE40"/>
          </p15:clr>
        </p15:guide>
        <p15:guide id="2" pos="199" userDrawn="1">
          <p15:clr>
            <a:srgbClr val="FBAE40"/>
          </p15:clr>
        </p15:guide>
        <p15:guide id="6" pos="18867" userDrawn="1">
          <p15:clr>
            <a:srgbClr val="FBAE40"/>
          </p15:clr>
        </p15:guide>
        <p15:guide id="11" pos="9189" userDrawn="1">
          <p15:clr>
            <a:srgbClr val="FBAE40"/>
          </p15:clr>
        </p15:guide>
        <p15:guide id="12" pos="9877" userDrawn="1">
          <p15:clr>
            <a:srgbClr val="FBAE40"/>
          </p15:clr>
        </p15:guide>
        <p15:guide id="13" orient="horz" pos="258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inimal">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2F139C56-F60E-9FA1-31D1-40ACFA19900D}"/>
              </a:ext>
            </a:extLst>
          </p:cNvPr>
          <p:cNvSpPr txBox="1">
            <a:spLocks/>
          </p:cNvSpPr>
          <p:nvPr userDrawn="1"/>
        </p:nvSpPr>
        <p:spPr>
          <a:xfrm>
            <a:off x="358643" y="6460108"/>
            <a:ext cx="9591722"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3" name="Text Placeholder 5">
            <a:extLst>
              <a:ext uri="{FF2B5EF4-FFF2-40B4-BE49-F238E27FC236}">
                <a16:creationId xmlns:a16="http://schemas.microsoft.com/office/drawing/2014/main" id="{46FE6D87-7D5E-67BE-1E5E-74F94C1112D1}"/>
              </a:ext>
            </a:extLst>
          </p:cNvPr>
          <p:cNvSpPr txBox="1">
            <a:spLocks/>
          </p:cNvSpPr>
          <p:nvPr userDrawn="1"/>
        </p:nvSpPr>
        <p:spPr>
          <a:xfrm>
            <a:off x="361221" y="5689755"/>
            <a:ext cx="9588227"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INTRODUCTION or ABSTRACT</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4" name="Text Placeholder 5">
            <a:extLst>
              <a:ext uri="{FF2B5EF4-FFF2-40B4-BE49-F238E27FC236}">
                <a16:creationId xmlns:a16="http://schemas.microsoft.com/office/drawing/2014/main" id="{A8184805-DDC9-3D29-C880-13551941BBC7}"/>
              </a:ext>
            </a:extLst>
          </p:cNvPr>
          <p:cNvSpPr txBox="1">
            <a:spLocks/>
          </p:cNvSpPr>
          <p:nvPr userDrawn="1"/>
        </p:nvSpPr>
        <p:spPr>
          <a:xfrm>
            <a:off x="315284" y="18476407"/>
            <a:ext cx="9610992"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OBJECTIVES</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5" name="Text Placeholder 3">
            <a:extLst>
              <a:ext uri="{FF2B5EF4-FFF2-40B4-BE49-F238E27FC236}">
                <a16:creationId xmlns:a16="http://schemas.microsoft.com/office/drawing/2014/main" id="{082DAD4A-BE15-AA3D-FD58-2159B7EFE7B7}"/>
              </a:ext>
            </a:extLst>
          </p:cNvPr>
          <p:cNvSpPr txBox="1">
            <a:spLocks/>
          </p:cNvSpPr>
          <p:nvPr userDrawn="1"/>
        </p:nvSpPr>
        <p:spPr>
          <a:xfrm>
            <a:off x="10468304" y="6458105"/>
            <a:ext cx="9432250"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6" name="Text Placeholder 5">
            <a:extLst>
              <a:ext uri="{FF2B5EF4-FFF2-40B4-BE49-F238E27FC236}">
                <a16:creationId xmlns:a16="http://schemas.microsoft.com/office/drawing/2014/main" id="{65DE2C03-D09D-9612-60E6-4B1DC6E79C7C}"/>
              </a:ext>
            </a:extLst>
          </p:cNvPr>
          <p:cNvSpPr txBox="1">
            <a:spLocks/>
          </p:cNvSpPr>
          <p:nvPr userDrawn="1"/>
        </p:nvSpPr>
        <p:spPr>
          <a:xfrm>
            <a:off x="10462555" y="5697052"/>
            <a:ext cx="9432248"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MATERIALS &amp; METHODS</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7" name="Text Placeholder 3">
            <a:extLst>
              <a:ext uri="{FF2B5EF4-FFF2-40B4-BE49-F238E27FC236}">
                <a16:creationId xmlns:a16="http://schemas.microsoft.com/office/drawing/2014/main" id="{7F68D514-F336-281A-B524-ABA12E4005B9}"/>
              </a:ext>
            </a:extLst>
          </p:cNvPr>
          <p:cNvSpPr txBox="1">
            <a:spLocks/>
          </p:cNvSpPr>
          <p:nvPr userDrawn="1"/>
        </p:nvSpPr>
        <p:spPr>
          <a:xfrm>
            <a:off x="10426292" y="23395658"/>
            <a:ext cx="9430289"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38" name="Text Placeholder 5">
            <a:extLst>
              <a:ext uri="{FF2B5EF4-FFF2-40B4-BE49-F238E27FC236}">
                <a16:creationId xmlns:a16="http://schemas.microsoft.com/office/drawing/2014/main" id="{442527FF-79A1-C7F0-CDD5-074B4E5E16CB}"/>
              </a:ext>
            </a:extLst>
          </p:cNvPr>
          <p:cNvSpPr txBox="1">
            <a:spLocks/>
          </p:cNvSpPr>
          <p:nvPr userDrawn="1"/>
        </p:nvSpPr>
        <p:spPr>
          <a:xfrm>
            <a:off x="10424900" y="22628081"/>
            <a:ext cx="9438000"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RESULTS</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39" name="Text Placeholder 5">
            <a:extLst>
              <a:ext uri="{FF2B5EF4-FFF2-40B4-BE49-F238E27FC236}">
                <a16:creationId xmlns:a16="http://schemas.microsoft.com/office/drawing/2014/main" id="{B1106DFC-7588-0D02-EA88-AEB18C54E62E}"/>
              </a:ext>
            </a:extLst>
          </p:cNvPr>
          <p:cNvSpPr txBox="1">
            <a:spLocks/>
          </p:cNvSpPr>
          <p:nvPr userDrawn="1"/>
        </p:nvSpPr>
        <p:spPr>
          <a:xfrm>
            <a:off x="20371402" y="5697053"/>
            <a:ext cx="9629748"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CONCLUSIONS</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0" name="Text Placeholder 3">
            <a:extLst>
              <a:ext uri="{FF2B5EF4-FFF2-40B4-BE49-F238E27FC236}">
                <a16:creationId xmlns:a16="http://schemas.microsoft.com/office/drawing/2014/main" id="{118C5E71-998D-6092-6242-167010307C51}"/>
              </a:ext>
            </a:extLst>
          </p:cNvPr>
          <p:cNvSpPr txBox="1">
            <a:spLocks/>
          </p:cNvSpPr>
          <p:nvPr userDrawn="1"/>
        </p:nvSpPr>
        <p:spPr>
          <a:xfrm>
            <a:off x="20363573" y="6408522"/>
            <a:ext cx="9637577"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1" name="Text Placeholder 5">
            <a:extLst>
              <a:ext uri="{FF2B5EF4-FFF2-40B4-BE49-F238E27FC236}">
                <a16:creationId xmlns:a16="http://schemas.microsoft.com/office/drawing/2014/main" id="{4CEAA873-2F8B-12A6-E479-067CD774951C}"/>
              </a:ext>
            </a:extLst>
          </p:cNvPr>
          <p:cNvSpPr txBox="1">
            <a:spLocks/>
          </p:cNvSpPr>
          <p:nvPr userDrawn="1"/>
        </p:nvSpPr>
        <p:spPr>
          <a:xfrm>
            <a:off x="20345250" y="25602162"/>
            <a:ext cx="9621917"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REFERENCES</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2" name="Text Placeholder 3">
            <a:extLst>
              <a:ext uri="{FF2B5EF4-FFF2-40B4-BE49-F238E27FC236}">
                <a16:creationId xmlns:a16="http://schemas.microsoft.com/office/drawing/2014/main" id="{43597078-01E7-2F46-C5DF-BC0DF16091E6}"/>
              </a:ext>
            </a:extLst>
          </p:cNvPr>
          <p:cNvSpPr txBox="1">
            <a:spLocks/>
          </p:cNvSpPr>
          <p:nvPr userDrawn="1"/>
        </p:nvSpPr>
        <p:spPr>
          <a:xfrm>
            <a:off x="20345047" y="26402472"/>
            <a:ext cx="9614087"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3" name="Text Placeholder 5">
            <a:extLst>
              <a:ext uri="{FF2B5EF4-FFF2-40B4-BE49-F238E27FC236}">
                <a16:creationId xmlns:a16="http://schemas.microsoft.com/office/drawing/2014/main" id="{9C5D4048-F705-C6D4-3F3F-91BF9D650F78}"/>
              </a:ext>
            </a:extLst>
          </p:cNvPr>
          <p:cNvSpPr txBox="1">
            <a:spLocks/>
          </p:cNvSpPr>
          <p:nvPr userDrawn="1"/>
        </p:nvSpPr>
        <p:spPr>
          <a:xfrm>
            <a:off x="20346300" y="36482657"/>
            <a:ext cx="9617194" cy="611228"/>
          </a:xfrm>
          <a:prstGeom prst="rect">
            <a:avLst/>
          </a:prstGeom>
          <a:noFill/>
        </p:spPr>
        <p:txBody>
          <a:bodyPr wrap="square" lIns="100887" tIns="100887" rIns="100887" bIns="100887" anchor="t" anchorCtr="0">
            <a:spAutoFit/>
          </a:bodyPr>
          <a:lstStyle>
            <a:lvl1pPr marL="0" indent="0" algn="l" defTabSz="2743063" rtl="0" eaLnBrk="1" latinLnBrk="0" hangingPunct="1">
              <a:spcBef>
                <a:spcPct val="20000"/>
              </a:spcBef>
              <a:buFont typeface="Arial" pitchFamily="34" charset="0"/>
              <a:buNone/>
              <a:defRPr sz="2400" b="1" u="sng" kern="1200" baseline="0">
                <a:solidFill>
                  <a:srgbClr val="225EAC"/>
                </a:solidFill>
                <a:latin typeface="Century Gothic" panose="020B0502020202020204" pitchFamily="34" charset="0"/>
                <a:ea typeface="+mn-ea"/>
                <a:cs typeface="+mn-cs"/>
              </a:defRPr>
            </a:lvl1pPr>
            <a:lvl2pPr marL="2228739" indent="-857207" algn="l" defTabSz="2743063" rtl="0" eaLnBrk="1" latinLnBrk="0" hangingPunct="1">
              <a:spcBef>
                <a:spcPct val="20000"/>
              </a:spcBef>
              <a:buFont typeface="Arial" pitchFamily="34" charset="0"/>
              <a:buChar char="–"/>
              <a:defRPr sz="8438" kern="1200">
                <a:solidFill>
                  <a:schemeClr val="tx1"/>
                </a:solidFill>
                <a:latin typeface="+mn-lt"/>
                <a:ea typeface="+mn-ea"/>
                <a:cs typeface="+mn-cs"/>
              </a:defRPr>
            </a:lvl2pPr>
            <a:lvl3pPr marL="3428829" indent="-685766" algn="l" defTabSz="2743063" rtl="0" eaLnBrk="1" latinLnBrk="0" hangingPunct="1">
              <a:spcBef>
                <a:spcPct val="20000"/>
              </a:spcBef>
              <a:buFont typeface="Arial" pitchFamily="34" charset="0"/>
              <a:buChar char="•"/>
              <a:defRPr sz="7250" kern="1200">
                <a:solidFill>
                  <a:schemeClr val="tx1"/>
                </a:solidFill>
                <a:latin typeface="+mn-lt"/>
                <a:ea typeface="+mn-ea"/>
                <a:cs typeface="+mn-cs"/>
              </a:defRPr>
            </a:lvl3pPr>
            <a:lvl4pPr marL="480036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4pPr>
            <a:lvl5pPr marL="6171891"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2648" b="1" i="0" u="sng" strike="noStrike" kern="1200" cap="none" spc="0" normalizeH="0" baseline="0" noProof="0">
                <a:ln>
                  <a:noFill/>
                </a:ln>
                <a:solidFill>
                  <a:srgbClr val="225EAC"/>
                </a:solidFill>
                <a:effectLst/>
                <a:uLnTx/>
                <a:uFillTx/>
                <a:latin typeface="Century Gothic" panose="020B0502020202020204" pitchFamily="34" charset="0"/>
                <a:ea typeface="+mn-ea"/>
                <a:cs typeface="+mn-cs"/>
              </a:rPr>
              <a:t>(click to edit)  ACKNOWLEDGEMENTS or  CONTACT</a:t>
            </a:r>
            <a:endParaRPr kumimoji="0" lang="en-US" sz="2648" b="1" i="0" u="sng" strike="noStrike" kern="1200" cap="none" spc="0" normalizeH="0" baseline="0" noProof="0" dirty="0">
              <a:ln>
                <a:noFill/>
              </a:ln>
              <a:solidFill>
                <a:srgbClr val="225EAC"/>
              </a:solidFill>
              <a:effectLst/>
              <a:uLnTx/>
              <a:uFillTx/>
              <a:latin typeface="Century Gothic" panose="020B0502020202020204" pitchFamily="34" charset="0"/>
              <a:ea typeface="+mn-ea"/>
              <a:cs typeface="+mn-cs"/>
            </a:endParaRPr>
          </a:p>
        </p:txBody>
      </p:sp>
      <p:sp>
        <p:nvSpPr>
          <p:cNvPr id="44" name="Text Placeholder 3">
            <a:extLst>
              <a:ext uri="{FF2B5EF4-FFF2-40B4-BE49-F238E27FC236}">
                <a16:creationId xmlns:a16="http://schemas.microsoft.com/office/drawing/2014/main" id="{4DAA23B6-6F48-730D-D811-01A75E640C53}"/>
              </a:ext>
            </a:extLst>
          </p:cNvPr>
          <p:cNvSpPr txBox="1">
            <a:spLocks/>
          </p:cNvSpPr>
          <p:nvPr userDrawn="1"/>
        </p:nvSpPr>
        <p:spPr>
          <a:xfrm>
            <a:off x="20345047" y="37324246"/>
            <a:ext cx="9621918"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5" name="Text Placeholder 3">
            <a:extLst>
              <a:ext uri="{FF2B5EF4-FFF2-40B4-BE49-F238E27FC236}">
                <a16:creationId xmlns:a16="http://schemas.microsoft.com/office/drawing/2014/main" id="{097B15DD-1409-E5B4-35CB-C43420295A50}"/>
              </a:ext>
            </a:extLst>
          </p:cNvPr>
          <p:cNvSpPr txBox="1">
            <a:spLocks/>
          </p:cNvSpPr>
          <p:nvPr userDrawn="1"/>
        </p:nvSpPr>
        <p:spPr>
          <a:xfrm>
            <a:off x="313001" y="19223480"/>
            <a:ext cx="9614086" cy="814953"/>
          </a:xfrm>
          <a:prstGeom prst="rect">
            <a:avLst/>
          </a:prstGeom>
        </p:spPr>
        <p:txBody>
          <a:bodyPr wrap="square" lIns="252215" tIns="252215" rIns="252215" bIns="252215">
            <a:spAutoFit/>
          </a:bodyPr>
          <a:lstStyle>
            <a:lvl1pPr marL="0" indent="0" algn="l" defTabSz="2743063" rtl="0" eaLnBrk="1" latinLnBrk="0" hangingPunct="1">
              <a:spcBef>
                <a:spcPct val="20000"/>
              </a:spcBef>
              <a:buFont typeface="Arial" pitchFamily="34" charset="0"/>
              <a:buNone/>
              <a:defRPr sz="1563" kern="1200">
                <a:solidFill>
                  <a:schemeClr val="accent5">
                    <a:lumMod val="50000"/>
                  </a:schemeClr>
                </a:solidFill>
                <a:latin typeface="Century Gothic" panose="020B0502020202020204" pitchFamily="34" charset="0"/>
                <a:ea typeface="+mn-ea"/>
                <a:cs typeface="Times New Roman" pitchFamily="18" charset="0"/>
              </a:defRPr>
            </a:lvl1pPr>
            <a:lvl2pPr marL="92864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2pPr>
            <a:lvl3pPr marL="1285811" indent="-357169"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3pPr>
            <a:lvl4pPr marL="1678698" indent="-392887"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4pPr>
            <a:lvl5pPr marL="1964433" indent="-285736" algn="l" defTabSz="2743063" rtl="0" eaLnBrk="1" latinLnBrk="0" hangingPunct="1">
              <a:spcBef>
                <a:spcPct val="20000"/>
              </a:spcBef>
              <a:buFont typeface="Arial" pitchFamily="34" charset="0"/>
              <a:buChar char="»"/>
              <a:defRPr sz="1563" kern="1200">
                <a:solidFill>
                  <a:schemeClr val="tx1"/>
                </a:solidFill>
                <a:latin typeface="Trebuchet MS" pitchFamily="34" charset="0"/>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l" defTabSz="3026696" rtl="0" eaLnBrk="1" fontAlgn="auto" latinLnBrk="0" hangingPunct="1">
              <a:lnSpc>
                <a:spcPct val="100000"/>
              </a:lnSpc>
              <a:spcBef>
                <a:spcPct val="20000"/>
              </a:spcBef>
              <a:spcAft>
                <a:spcPts val="0"/>
              </a:spcAft>
              <a:buClrTx/>
              <a:buSzTx/>
              <a:buFont typeface="Arial" pitchFamily="34" charset="0"/>
              <a:buNone/>
              <a:tabLst/>
              <a:defRPr/>
            </a:pPr>
            <a:r>
              <a:rPr kumimoji="0" lang="en-US" sz="1986" b="0" i="0" u="none" strike="noStrike" kern="1200" cap="none" spc="0" normalizeH="0" baseline="0" noProof="0">
                <a:ln>
                  <a:noFill/>
                </a:ln>
                <a:solidFill>
                  <a:srgbClr val="7BA79D">
                    <a:lumMod val="50000"/>
                  </a:srgbClr>
                </a:solidFill>
                <a:effectLst/>
                <a:uLnTx/>
                <a:uFillTx/>
                <a:latin typeface="Century Gothic" panose="020B0502020202020204" pitchFamily="34" charset="0"/>
                <a:ea typeface="+mn-ea"/>
                <a:cs typeface="Times New Roman" pitchFamily="18" charset="0"/>
              </a:rPr>
              <a:t>Type in or paste your text here</a:t>
            </a:r>
            <a:endParaRPr kumimoji="0" lang="en-US" sz="1986" b="0" i="0" u="none" strike="noStrike" kern="1200" cap="none" spc="0" normalizeH="0" baseline="0" noProof="0" dirty="0">
              <a:ln>
                <a:noFill/>
              </a:ln>
              <a:solidFill>
                <a:srgbClr val="7BA79D">
                  <a:lumMod val="50000"/>
                </a:srgbClr>
              </a:solidFill>
              <a:effectLst/>
              <a:uLnTx/>
              <a:uFillTx/>
              <a:latin typeface="Century Gothic" panose="020B0502020202020204" pitchFamily="34" charset="0"/>
              <a:ea typeface="+mn-ea"/>
              <a:cs typeface="Times New Roman" pitchFamily="18" charset="0"/>
            </a:endParaRPr>
          </a:p>
        </p:txBody>
      </p:sp>
      <p:sp>
        <p:nvSpPr>
          <p:cNvPr id="46" name="Text Placeholder 76">
            <a:extLst>
              <a:ext uri="{FF2B5EF4-FFF2-40B4-BE49-F238E27FC236}">
                <a16:creationId xmlns:a16="http://schemas.microsoft.com/office/drawing/2014/main" id="{CC374930-C3A6-0D6B-29B5-FE1A6784F66E}"/>
              </a:ext>
            </a:extLst>
          </p:cNvPr>
          <p:cNvSpPr txBox="1">
            <a:spLocks/>
          </p:cNvSpPr>
          <p:nvPr userDrawn="1"/>
        </p:nvSpPr>
        <p:spPr>
          <a:xfrm>
            <a:off x="3963579" y="3841770"/>
            <a:ext cx="22430200" cy="635687"/>
          </a:xfrm>
          <a:prstGeom prst="rect">
            <a:avLst/>
          </a:prstGeom>
        </p:spPr>
        <p:txBody>
          <a:bodyPr wrap="square">
            <a:spAutoFit/>
          </a:bodyPr>
          <a:lstStyle>
            <a:lvl1pPr marL="0" indent="0" algn="ctr" defTabSz="2743063" rtl="0" eaLnBrk="1" latinLnBrk="0" hangingPunct="1">
              <a:spcBef>
                <a:spcPct val="20000"/>
              </a:spcBef>
              <a:buFontTx/>
              <a:buNone/>
              <a:defRPr sz="3200"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3026696" rtl="0" eaLnBrk="1" fontAlgn="auto" latinLnBrk="0" hangingPunct="1">
              <a:lnSpc>
                <a:spcPct val="100000"/>
              </a:lnSpc>
              <a:spcBef>
                <a:spcPct val="20000"/>
              </a:spcBef>
              <a:spcAft>
                <a:spcPts val="0"/>
              </a:spcAft>
              <a:buClrTx/>
              <a:buSzTx/>
              <a:buFontTx/>
              <a:buNone/>
              <a:tabLst/>
              <a:defRPr/>
            </a:pPr>
            <a:r>
              <a:rPr kumimoji="0" lang="en-US" sz="3531" b="0"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affiliations</a:t>
            </a:r>
            <a:endParaRPr kumimoji="0" lang="en-US" sz="3531" b="0"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
        <p:nvSpPr>
          <p:cNvPr id="47" name="Text Placeholder 76">
            <a:extLst>
              <a:ext uri="{FF2B5EF4-FFF2-40B4-BE49-F238E27FC236}">
                <a16:creationId xmlns:a16="http://schemas.microsoft.com/office/drawing/2014/main" id="{B1782A85-26E6-1BBB-1DAF-D66742FA892D}"/>
              </a:ext>
            </a:extLst>
          </p:cNvPr>
          <p:cNvSpPr txBox="1">
            <a:spLocks/>
          </p:cNvSpPr>
          <p:nvPr userDrawn="1"/>
        </p:nvSpPr>
        <p:spPr>
          <a:xfrm>
            <a:off x="3963579" y="2477975"/>
            <a:ext cx="22430200" cy="703591"/>
          </a:xfrm>
          <a:prstGeom prst="rect">
            <a:avLst/>
          </a:prstGeom>
        </p:spPr>
        <p:txBody>
          <a:bodyPr wrap="square" anchor="t" anchorCtr="0">
            <a:spAutoFit/>
          </a:bodyPr>
          <a:lstStyle>
            <a:lvl1pPr marL="0" indent="0" algn="ctr" defTabSz="2743063" rtl="0" eaLnBrk="1" latinLnBrk="0" hangingPunct="1">
              <a:spcBef>
                <a:spcPct val="20000"/>
              </a:spcBef>
              <a:buFontTx/>
              <a:buNone/>
              <a:defRPr sz="3600"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3026696" rtl="0" eaLnBrk="1" fontAlgn="auto" latinLnBrk="0" hangingPunct="1">
              <a:lnSpc>
                <a:spcPct val="100000"/>
              </a:lnSpc>
              <a:spcBef>
                <a:spcPct val="20000"/>
              </a:spcBef>
              <a:spcAft>
                <a:spcPts val="0"/>
              </a:spcAft>
              <a:buClrTx/>
              <a:buSzTx/>
              <a:buFontTx/>
              <a:buNone/>
              <a:tabLst/>
              <a:defRPr/>
            </a:pPr>
            <a:r>
              <a:rPr kumimoji="0" lang="en-US" sz="3972" b="0"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authors</a:t>
            </a:r>
            <a:endParaRPr kumimoji="0" lang="en-US" sz="3972" b="0"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
        <p:nvSpPr>
          <p:cNvPr id="48" name="Text Placeholder 76">
            <a:extLst>
              <a:ext uri="{FF2B5EF4-FFF2-40B4-BE49-F238E27FC236}">
                <a16:creationId xmlns:a16="http://schemas.microsoft.com/office/drawing/2014/main" id="{DE4BB4A3-E936-10FC-8AF6-CE0AF4C34189}"/>
              </a:ext>
            </a:extLst>
          </p:cNvPr>
          <p:cNvSpPr txBox="1">
            <a:spLocks/>
          </p:cNvSpPr>
          <p:nvPr userDrawn="1"/>
        </p:nvSpPr>
        <p:spPr>
          <a:xfrm>
            <a:off x="3963579" y="523716"/>
            <a:ext cx="22430200" cy="1009187"/>
          </a:xfrm>
          <a:prstGeom prst="rect">
            <a:avLst/>
          </a:prstGeom>
        </p:spPr>
        <p:txBody>
          <a:bodyPr wrap="square" anchor="t" anchorCtr="0">
            <a:spAutoFit/>
          </a:bodyPr>
          <a:lstStyle>
            <a:lvl1pPr marL="0" indent="0" algn="ctr" defTabSz="2743063" rtl="0" eaLnBrk="1" latinLnBrk="0" hangingPunct="1">
              <a:spcBef>
                <a:spcPct val="20000"/>
              </a:spcBef>
              <a:buFontTx/>
              <a:buNone/>
              <a:defRPr sz="5400" b="1" kern="1200">
                <a:solidFill>
                  <a:schemeClr val="bg1"/>
                </a:solidFill>
                <a:latin typeface="Century Gothic" panose="020B0502020202020204" pitchFamily="34" charset="0"/>
                <a:ea typeface="+mn-ea"/>
                <a:cs typeface="+mn-cs"/>
              </a:defRPr>
            </a:lvl1pPr>
            <a:lvl2pPr marL="2228739" indent="-857207" algn="l" defTabSz="2743063" rtl="0" eaLnBrk="1" latinLnBrk="0" hangingPunct="1">
              <a:spcBef>
                <a:spcPct val="20000"/>
              </a:spcBef>
              <a:buFontTx/>
              <a:buNone/>
              <a:defRPr sz="4500" kern="1200">
                <a:solidFill>
                  <a:schemeClr val="tx1"/>
                </a:solidFill>
                <a:latin typeface="+mn-lt"/>
                <a:ea typeface="+mn-ea"/>
                <a:cs typeface="+mn-cs"/>
              </a:defRPr>
            </a:lvl2pPr>
            <a:lvl3pPr marL="3428829" indent="-685766" algn="l" defTabSz="2743063" rtl="0" eaLnBrk="1" latinLnBrk="0" hangingPunct="1">
              <a:spcBef>
                <a:spcPct val="20000"/>
              </a:spcBef>
              <a:buFontTx/>
              <a:buNone/>
              <a:defRPr sz="4500" kern="1200">
                <a:solidFill>
                  <a:schemeClr val="tx1"/>
                </a:solidFill>
                <a:latin typeface="+mn-lt"/>
                <a:ea typeface="+mn-ea"/>
                <a:cs typeface="+mn-cs"/>
              </a:defRPr>
            </a:lvl3pPr>
            <a:lvl4pPr marL="4800361" indent="-685766" algn="l" defTabSz="2743063" rtl="0" eaLnBrk="1" latinLnBrk="0" hangingPunct="1">
              <a:spcBef>
                <a:spcPct val="20000"/>
              </a:spcBef>
              <a:buFontTx/>
              <a:buNone/>
              <a:defRPr sz="4500" kern="1200">
                <a:solidFill>
                  <a:schemeClr val="tx1"/>
                </a:solidFill>
                <a:latin typeface="+mn-lt"/>
                <a:ea typeface="+mn-ea"/>
                <a:cs typeface="+mn-cs"/>
              </a:defRPr>
            </a:lvl4pPr>
            <a:lvl5pPr marL="6171891" indent="-685766" algn="l" defTabSz="2743063" rtl="0" eaLnBrk="1" latinLnBrk="0" hangingPunct="1">
              <a:spcBef>
                <a:spcPct val="20000"/>
              </a:spcBef>
              <a:buFontTx/>
              <a:buNone/>
              <a:defRPr sz="4500" kern="1200">
                <a:solidFill>
                  <a:schemeClr val="tx1"/>
                </a:solidFill>
                <a:latin typeface="+mn-lt"/>
                <a:ea typeface="+mn-ea"/>
                <a:cs typeface="+mn-cs"/>
              </a:defRPr>
            </a:lvl5pPr>
            <a:lvl6pPr marL="7543423"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4954"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6486"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8017" indent="-685766" algn="l" defTabSz="2743063" rtl="0" eaLnBrk="1" latinLnBrk="0" hangingPunct="1">
              <a:spcBef>
                <a:spcPct val="20000"/>
              </a:spcBef>
              <a:buFont typeface="Arial" pitchFamily="34" charset="0"/>
              <a:buChar char="•"/>
              <a:defRPr sz="6000" kern="1200">
                <a:solidFill>
                  <a:schemeClr val="tx1"/>
                </a:solidFill>
                <a:latin typeface="+mn-lt"/>
                <a:ea typeface="+mn-ea"/>
                <a:cs typeface="+mn-cs"/>
              </a:defRPr>
            </a:lvl9pPr>
          </a:lstStyle>
          <a:p>
            <a:pPr marL="0" marR="0" lvl="0" indent="0" algn="ctr" defTabSz="3026696" rtl="0" eaLnBrk="1" fontAlgn="auto" latinLnBrk="0" hangingPunct="1">
              <a:lnSpc>
                <a:spcPct val="100000"/>
              </a:lnSpc>
              <a:spcBef>
                <a:spcPct val="20000"/>
              </a:spcBef>
              <a:spcAft>
                <a:spcPts val="0"/>
              </a:spcAft>
              <a:buClrTx/>
              <a:buSzTx/>
              <a:buFontTx/>
              <a:buNone/>
              <a:tabLst/>
              <a:defRPr/>
            </a:pPr>
            <a:r>
              <a:rPr kumimoji="0" lang="en-US" sz="5958" b="1" i="0" u="none" strike="noStrike" kern="1200" cap="none" spc="0" normalizeH="0" baseline="0" noProof="0">
                <a:ln>
                  <a:noFill/>
                </a:ln>
                <a:solidFill>
                  <a:sysClr val="window" lastClr="FFFFFF"/>
                </a:solidFill>
                <a:effectLst/>
                <a:uLnTx/>
                <a:uFillTx/>
                <a:latin typeface="Century Gothic" panose="020B0502020202020204" pitchFamily="34" charset="0"/>
                <a:ea typeface="+mn-ea"/>
                <a:cs typeface="+mn-cs"/>
              </a:rPr>
              <a:t>Click here to add title</a:t>
            </a:r>
            <a:endParaRPr kumimoji="0" lang="en-US" sz="5958" b="1" i="0" u="none" strike="noStrike" kern="1200" cap="none" spc="0" normalizeH="0" baseline="0" noProof="0" dirty="0">
              <a:ln>
                <a:noFill/>
              </a:ln>
              <a:solidFill>
                <a:sysClr val="window" lastClr="FFFFFF"/>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628330585"/>
      </p:ext>
    </p:extLst>
  </p:cSld>
  <p:clrMapOvr>
    <a:masterClrMapping/>
  </p:clrMapOvr>
  <p:extLst>
    <p:ext uri="{DCECCB84-F9BA-43D5-87BE-67443E8EF086}">
      <p15:sldGuideLst xmlns:p15="http://schemas.microsoft.com/office/powerpoint/2012/main">
        <p15:guide id="1" orient="horz" pos="3398" userDrawn="1">
          <p15:clr>
            <a:srgbClr val="FBAE40"/>
          </p15:clr>
        </p15:guide>
        <p15:guide id="2" pos="199" userDrawn="1">
          <p15:clr>
            <a:srgbClr val="FBAE40"/>
          </p15:clr>
        </p15:guide>
        <p15:guide id="6" pos="18867" userDrawn="1">
          <p15:clr>
            <a:srgbClr val="FBAE40"/>
          </p15:clr>
        </p15:guide>
        <p15:guide id="13" orient="horz" pos="2594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48EB6F-BBB5-57EC-F651-041E1003E918}"/>
              </a:ext>
            </a:extLst>
          </p:cNvPr>
          <p:cNvSpPr/>
          <p:nvPr userDrawn="1"/>
        </p:nvSpPr>
        <p:spPr>
          <a:xfrm rot="10800000">
            <a:off x="-20841" y="41732871"/>
            <a:ext cx="30288116" cy="1154864"/>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p>
        </p:txBody>
      </p:sp>
      <p:sp>
        <p:nvSpPr>
          <p:cNvPr id="10" name="Text Box 14"/>
          <p:cNvSpPr txBox="1">
            <a:spLocks noChangeArrowheads="1"/>
          </p:cNvSpPr>
          <p:nvPr/>
        </p:nvSpPr>
        <p:spPr bwMode="auto">
          <a:xfrm>
            <a:off x="1080811" y="42108498"/>
            <a:ext cx="1734063" cy="235507"/>
          </a:xfrm>
          <a:prstGeom prst="rect">
            <a:avLst/>
          </a:prstGeom>
          <a:noFill/>
          <a:ln w="9525">
            <a:noFill/>
            <a:miter lim="800000"/>
            <a:headEnd/>
            <a:tailEnd/>
          </a:ln>
          <a:effectLst/>
        </p:spPr>
        <p:txBody>
          <a:bodyPr lIns="62934" tIns="31461" rIns="62934" bIns="31461">
            <a:spAutoFit/>
          </a:bodyPr>
          <a:lstStyle/>
          <a:p>
            <a:pPr eaLnBrk="0" hangingPunct="0">
              <a:lnSpc>
                <a:spcPct val="65000"/>
              </a:lnSpc>
              <a:spcBef>
                <a:spcPct val="50000"/>
              </a:spcBef>
              <a:defRPr/>
            </a:pPr>
            <a:r>
              <a:rPr lang="en-US" sz="345"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759" b="1" dirty="0">
                <a:solidFill>
                  <a:schemeClr val="bg1">
                    <a:lumMod val="75000"/>
                  </a:schemeClr>
                </a:solidFill>
                <a:latin typeface="Arial" charset="0"/>
              </a:rPr>
              <a:t>www.PosterPresentations.com</a:t>
            </a:r>
          </a:p>
        </p:txBody>
      </p:sp>
      <p:grpSp>
        <p:nvGrpSpPr>
          <p:cNvPr id="14" name="Group 13">
            <a:extLst>
              <a:ext uri="{FF2B5EF4-FFF2-40B4-BE49-F238E27FC236}">
                <a16:creationId xmlns:a16="http://schemas.microsoft.com/office/drawing/2014/main" id="{76403EFB-0AF2-EA89-5CFE-A07D5EDDB07A}"/>
              </a:ext>
            </a:extLst>
          </p:cNvPr>
          <p:cNvGrpSpPr/>
          <p:nvPr userDrawn="1"/>
        </p:nvGrpSpPr>
        <p:grpSpPr>
          <a:xfrm>
            <a:off x="1" y="18329"/>
            <a:ext cx="30267276" cy="4885178"/>
            <a:chOff x="0" y="15665"/>
            <a:chExt cx="27432001" cy="5463479"/>
          </a:xfrm>
        </p:grpSpPr>
        <p:sp>
          <p:nvSpPr>
            <p:cNvPr id="2" name="Rectangle 1">
              <a:extLst>
                <a:ext uri="{FF2B5EF4-FFF2-40B4-BE49-F238E27FC236}">
                  <a16:creationId xmlns:a16="http://schemas.microsoft.com/office/drawing/2014/main" id="{B95ADCDC-56BB-267A-F385-295ACAB6EA06}"/>
                </a:ext>
              </a:extLst>
            </p:cNvPr>
            <p:cNvSpPr/>
            <p:nvPr userDrawn="1"/>
          </p:nvSpPr>
          <p:spPr>
            <a:xfrm>
              <a:off x="0" y="15665"/>
              <a:ext cx="27432000" cy="5463479"/>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p>
          </p:txBody>
        </p:sp>
        <p:sp>
          <p:nvSpPr>
            <p:cNvPr id="6" name="Rectangle 5">
              <a:extLst>
                <a:ext uri="{FF2B5EF4-FFF2-40B4-BE49-F238E27FC236}">
                  <a16:creationId xmlns:a16="http://schemas.microsoft.com/office/drawing/2014/main" id="{EE7A87B8-B8C5-D3A0-72FE-28C783F3B7A8}"/>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ln>
                  <a:noFill/>
                </a:ln>
              </a:endParaRPr>
            </a:p>
          </p:txBody>
        </p:sp>
      </p:grpSp>
      <p:cxnSp>
        <p:nvCxnSpPr>
          <p:cNvPr id="7" name="Straight Connector 6">
            <a:extLst>
              <a:ext uri="{FF2B5EF4-FFF2-40B4-BE49-F238E27FC236}">
                <a16:creationId xmlns:a16="http://schemas.microsoft.com/office/drawing/2014/main" id="{D5547EFD-AF3C-5C77-4F75-BF235114F8F1}"/>
              </a:ext>
            </a:extLst>
          </p:cNvPr>
          <p:cNvCxnSpPr>
            <a:cxnSpLocks/>
          </p:cNvCxnSpPr>
          <p:nvPr userDrawn="1"/>
        </p:nvCxnSpPr>
        <p:spPr>
          <a:xfrm flipV="1">
            <a:off x="10190431" y="5661321"/>
            <a:ext cx="0" cy="35154339"/>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4EC6B0C-7925-8926-B0A8-B3C13B336B7B}"/>
              </a:ext>
            </a:extLst>
          </p:cNvPr>
          <p:cNvCxnSpPr>
            <a:cxnSpLocks/>
          </p:cNvCxnSpPr>
          <p:nvPr userDrawn="1"/>
        </p:nvCxnSpPr>
        <p:spPr>
          <a:xfrm flipV="1">
            <a:off x="20103118" y="5661321"/>
            <a:ext cx="0" cy="35154339"/>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820D3A07-A39F-54AD-C7AD-8E0B0E6352CE}"/>
              </a:ext>
            </a:extLst>
          </p:cNvPr>
          <p:cNvGraphicFramePr>
            <a:graphicFrameLocks noGrp="1"/>
          </p:cNvGraphicFramePr>
          <p:nvPr userDrawn="1">
            <p:extLst>
              <p:ext uri="{D42A27DB-BD31-4B8C-83A1-F6EECF244321}">
                <p14:modId xmlns:p14="http://schemas.microsoft.com/office/powerpoint/2010/main" val="2525713176"/>
              </p:ext>
            </p:extLst>
          </p:nvPr>
        </p:nvGraphicFramePr>
        <p:xfrm>
          <a:off x="-12779516" y="66158"/>
          <a:ext cx="12036287" cy="42858276"/>
        </p:xfrm>
        <a:graphic>
          <a:graphicData uri="http://schemas.openxmlformats.org/drawingml/2006/table">
            <a:tbl>
              <a:tblPr firstRow="1" bandRow="1">
                <a:tableStyleId>{5C22544A-7EE6-4342-B048-85BDC9FD1C3A}</a:tableStyleId>
              </a:tblPr>
              <a:tblGrid>
                <a:gridCol w="5161065">
                  <a:extLst>
                    <a:ext uri="{9D8B030D-6E8A-4147-A177-3AD203B41FA5}">
                      <a16:colId xmlns:a16="http://schemas.microsoft.com/office/drawing/2014/main" val="20000"/>
                    </a:ext>
                  </a:extLst>
                </a:gridCol>
                <a:gridCol w="6875222">
                  <a:extLst>
                    <a:ext uri="{9D8B030D-6E8A-4147-A177-3AD203B41FA5}">
                      <a16:colId xmlns:a16="http://schemas.microsoft.com/office/drawing/2014/main" val="20001"/>
                    </a:ext>
                  </a:extLst>
                </a:gridCol>
              </a:tblGrid>
              <a:tr h="168680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700" b="0" spc="600" dirty="0">
                          <a:solidFill>
                            <a:srgbClr val="1F3A4E"/>
                          </a:solidFill>
                          <a:latin typeface="Arial Black" panose="020B0A04020102020204" pitchFamily="34" charset="0"/>
                        </a:rPr>
                        <a:t>QUICK START GUIDE</a:t>
                      </a:r>
                      <a:br>
                        <a:rPr lang="en-US" sz="47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APPEAR ON THE POSTER)</a:t>
                      </a:r>
                      <a:endParaRPr lang="en-US" sz="47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338705">
                <a:tc gridSpan="2">
                  <a:txBody>
                    <a:bodyPr/>
                    <a:lstStyle/>
                    <a:p>
                      <a:pPr defTabSz="3765639"/>
                      <a:r>
                        <a:rPr lang="en-US" sz="2600" b="0" i="0" dirty="0">
                          <a:solidFill>
                            <a:srgbClr val="D9D9D9"/>
                          </a:solidFill>
                          <a:latin typeface="Arial"/>
                          <a:cs typeface="Arial"/>
                        </a:rPr>
                        <a:t>This PowerPoint template is designed to create a </a:t>
                      </a:r>
                      <a:r>
                        <a:rPr lang="en-US" sz="2600" b="1" i="0" dirty="0">
                          <a:solidFill>
                            <a:srgbClr val="FFC000"/>
                          </a:solidFill>
                          <a:latin typeface="Arial"/>
                          <a:cs typeface="Arial"/>
                        </a:rPr>
                        <a:t>36"x48" </a:t>
                      </a:r>
                      <a:r>
                        <a:rPr lang="en-US" sz="2600" b="0" i="0" dirty="0">
                          <a:solidFill>
                            <a:srgbClr val="D9D9D9"/>
                          </a:solidFill>
                          <a:latin typeface="Arial"/>
                          <a:cs typeface="Arial"/>
                        </a:rPr>
                        <a:t>research poster. Simply add your title, subtitle, text, tables, charts, and photos to customize your poster.</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To assist you in the design process and address any poster-related questions, we offer a series of online tutorials. Visit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select the </a:t>
                      </a:r>
                      <a:r>
                        <a:rPr lang="en-US" sz="2600" b="1" i="0" dirty="0">
                          <a:solidFill>
                            <a:srgbClr val="FFC000"/>
                          </a:solidFill>
                          <a:latin typeface="Arial"/>
                          <a:cs typeface="Arial"/>
                        </a:rPr>
                        <a:t>Tutorials </a:t>
                      </a:r>
                      <a:r>
                        <a:rPr lang="en-US" sz="2600" b="0" i="0" dirty="0">
                          <a:solidFill>
                            <a:srgbClr val="D9D9D9"/>
                          </a:solidFill>
                          <a:latin typeface="Arial"/>
                          <a:cs typeface="Arial"/>
                        </a:rPr>
                        <a:t>tab for detailed guidance.</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For same-day professional printing of your poster, go to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click on the ”</a:t>
                      </a:r>
                      <a:r>
                        <a:rPr lang="en-US" sz="2600" b="1" i="0" dirty="0">
                          <a:solidFill>
                            <a:srgbClr val="FFC000"/>
                          </a:solidFill>
                          <a:latin typeface="Arial"/>
                          <a:cs typeface="Arial"/>
                        </a:rPr>
                        <a:t>PRINT</a:t>
                      </a:r>
                      <a:r>
                        <a:rPr lang="en-US" sz="2600" b="0" i="0" dirty="0">
                          <a:solidFill>
                            <a:srgbClr val="D9D9D9"/>
                          </a:solidFill>
                          <a:latin typeface="Arial"/>
                          <a:cs typeface="Arial"/>
                        </a:rPr>
                        <a:t>” button or click on any of our poster options.</a:t>
                      </a:r>
                      <a:endParaRPr lang="en-US" sz="2600" b="0" dirty="0">
                        <a:solidFill>
                          <a:srgbClr val="D9D9D9"/>
                        </a:solidFill>
                        <a:latin typeface="Arial"/>
                        <a:cs typeface="Arial"/>
                      </a:endParaRPr>
                    </a:p>
                  </a:txBody>
                  <a:tcPr marL="126114" marR="63057" marT="178309" marB="59436">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802938">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 </a:t>
                      </a:r>
                    </a:p>
                    <a:p>
                      <a:pPr algn="ctr"/>
                      <a:r>
                        <a:rPr lang="en-US" sz="2600" dirty="0">
                          <a:solidFill>
                            <a:schemeClr val="bg1"/>
                          </a:solidFill>
                          <a:latin typeface="Arial" panose="020B0604020202020204" pitchFamily="34" charset="0"/>
                          <a:cs typeface="Arial" panose="020B0604020202020204" pitchFamily="34" charset="0"/>
                        </a:rPr>
                        <a:t>presentation poster</a:t>
                      </a:r>
                      <a:br>
                        <a:rPr lang="en-US" sz="2600" dirty="0">
                          <a:solidFill>
                            <a:schemeClr val="bg1"/>
                          </a:solidFill>
                          <a:latin typeface="Arial" panose="020B0604020202020204" pitchFamily="34" charset="0"/>
                          <a:cs typeface="Arial" panose="020B0604020202020204" pitchFamily="34" charset="0"/>
                        </a:rPr>
                      </a:br>
                      <a:r>
                        <a:rPr lang="en-US" sz="56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63057" marR="63057" marT="59436" marB="59436">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6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600" b="0" baseline="0" dirty="0">
                          <a:solidFill>
                            <a:srgbClr val="D9D9D9"/>
                          </a:solidFill>
                          <a:latin typeface="Arial" panose="020B0604020202020204" pitchFamily="34" charset="0"/>
                          <a:cs typeface="Arial" panose="020B0604020202020204" pitchFamily="34" charset="0"/>
                        </a:rPr>
                      </a:br>
                      <a:r>
                        <a:rPr lang="en-US" sz="2800" dirty="0">
                          <a:solidFill>
                            <a:srgbClr val="FFC000"/>
                          </a:solidFill>
                          <a:latin typeface="Arial" panose="020B0604020202020204" pitchFamily="34" charset="0"/>
                          <a:cs typeface="Arial" panose="020B0604020202020204" pitchFamily="34" charset="0"/>
                        </a:rPr>
                        <a:t>841mm x 1189mm</a:t>
                      </a:r>
                    </a:p>
                    <a:p>
                      <a:pPr marL="0" marR="0" indent="0" algn="l" defTabSz="4388900"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endParaRPr lang="en-US" sz="2600" b="0" baseline="0" dirty="0">
                        <a:solidFill>
                          <a:srgbClr val="FFC000"/>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8"/>
                  </a:ext>
                </a:extLst>
              </a:tr>
              <a:tr h="5442859">
                <a:tc>
                  <a:txBody>
                    <a:bodyPr/>
                    <a:lstStyle/>
                    <a:p>
                      <a:endParaRPr lang="en-US" sz="2600" dirty="0">
                        <a:solidFill>
                          <a:srgbClr val="1F3A4E"/>
                        </a:solidFill>
                      </a:endParaRPr>
                    </a:p>
                  </a:txBody>
                  <a:tcPr marL="63057" marR="63057" marT="59436" marB="59436">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51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3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600" b="0" baseline="0" dirty="0">
                        <a:solidFill>
                          <a:srgbClr val="D9D9D9"/>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6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26114" marR="63057" marT="178309" marB="59436">
                    <a:solidFill>
                      <a:srgbClr val="010101"/>
                    </a:solidFill>
                  </a:tcPr>
                </a:tc>
                <a:extLst>
                  <a:ext uri="{0D108BD9-81ED-4DB2-BD59-A6C34878D82A}">
                    <a16:rowId xmlns:a16="http://schemas.microsoft.com/office/drawing/2014/main" val="10001"/>
                  </a:ext>
                </a:extLst>
              </a:tr>
              <a:tr h="256981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63057" marR="63057" marT="59436" marB="59436">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853540">
                <a:tc>
                  <a:txBody>
                    <a:bodyPr/>
                    <a:lstStyle/>
                    <a:p>
                      <a:endParaRPr lang="en-US" sz="2600" dirty="0">
                        <a:solidFill>
                          <a:srgbClr val="1F3A4E"/>
                        </a:solidFill>
                      </a:endParaRPr>
                    </a:p>
                  </a:txBody>
                  <a:tcPr marL="63057" marR="63057" marT="59436" marB="59436">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6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600" b="0" baseline="0" dirty="0">
                        <a:solidFill>
                          <a:srgbClr val="D9D9D9"/>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3"/>
                  </a:ext>
                </a:extLst>
              </a:tr>
              <a:tr h="4466199">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63057" marR="63057" marT="59436" marB="59436">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1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26114" marR="63057" marT="178309" marB="59436">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910304">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26114" marR="63057" marT="178309" marB="59436">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68786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26114" marR="63057" marT="178309" marB="59436">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450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26114" marR="63057" marT="178309" marB="59436">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95BB1AE1-F871-DEE7-671E-82963E9BDEC4}"/>
              </a:ext>
            </a:extLst>
          </p:cNvPr>
          <p:cNvGraphicFramePr>
            <a:graphicFrameLocks noGrp="1"/>
          </p:cNvGraphicFramePr>
          <p:nvPr userDrawn="1">
            <p:extLst>
              <p:ext uri="{D42A27DB-BD31-4B8C-83A1-F6EECF244321}">
                <p14:modId xmlns:p14="http://schemas.microsoft.com/office/powerpoint/2010/main" val="3326880575"/>
              </p:ext>
            </p:extLst>
          </p:nvPr>
        </p:nvGraphicFramePr>
        <p:xfrm>
          <a:off x="30994180" y="2"/>
          <a:ext cx="12036286" cy="43039475"/>
        </p:xfrm>
        <a:graphic>
          <a:graphicData uri="http://schemas.openxmlformats.org/drawingml/2006/table">
            <a:tbl>
              <a:tblPr firstRow="1" bandRow="1">
                <a:tableStyleId>{5C22544A-7EE6-4342-B048-85BDC9FD1C3A}</a:tableStyleId>
              </a:tblPr>
              <a:tblGrid>
                <a:gridCol w="5383110">
                  <a:extLst>
                    <a:ext uri="{9D8B030D-6E8A-4147-A177-3AD203B41FA5}">
                      <a16:colId xmlns:a16="http://schemas.microsoft.com/office/drawing/2014/main" val="20000"/>
                    </a:ext>
                  </a:extLst>
                </a:gridCol>
                <a:gridCol w="822162">
                  <a:extLst>
                    <a:ext uri="{9D8B030D-6E8A-4147-A177-3AD203B41FA5}">
                      <a16:colId xmlns:a16="http://schemas.microsoft.com/office/drawing/2014/main" val="3519466302"/>
                    </a:ext>
                  </a:extLst>
                </a:gridCol>
                <a:gridCol w="5831014">
                  <a:extLst>
                    <a:ext uri="{9D8B030D-6E8A-4147-A177-3AD203B41FA5}">
                      <a16:colId xmlns:a16="http://schemas.microsoft.com/office/drawing/2014/main" val="4164475170"/>
                    </a:ext>
                  </a:extLst>
                </a:gridCol>
              </a:tblGrid>
              <a:tr h="175834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5100" b="0" spc="600" dirty="0">
                          <a:solidFill>
                            <a:srgbClr val="1F3A4E"/>
                          </a:solidFill>
                          <a:latin typeface="Arial Black" panose="020B0A04020102020204" pitchFamily="34" charset="0"/>
                        </a:rPr>
                        <a:t>QUICK START GUIDE</a:t>
                      </a:r>
                      <a:br>
                        <a:rPr lang="en-US" sz="5100" b="0" spc="600" dirty="0">
                          <a:solidFill>
                            <a:srgbClr val="1F3A4E"/>
                          </a:solidFill>
                          <a:latin typeface="Arial Black" panose="020B0A04020102020204" pitchFamily="34" charset="0"/>
                        </a:rPr>
                      </a:br>
                      <a:r>
                        <a:rPr lang="en-US" sz="4200" b="1" spc="0" dirty="0">
                          <a:solidFill>
                            <a:srgbClr val="FF0000"/>
                          </a:solidFill>
                          <a:latin typeface="Trebuchet MS" pitchFamily="34" charset="0"/>
                        </a:rPr>
                        <a:t>(THIS SIDEBAR WILL APPEAR ON THE POSTER)</a:t>
                      </a:r>
                      <a:endParaRPr lang="en-US" sz="51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604710">
                <a:tc>
                  <a:txBody>
                    <a:bodyPr/>
                    <a:lstStyle/>
                    <a:p>
                      <a:endParaRPr lang="en-US" sz="2600" u="none" dirty="0">
                        <a:solidFill>
                          <a:srgbClr val="FFC000"/>
                        </a:solidFill>
                      </a:endParaRPr>
                    </a:p>
                  </a:txBody>
                  <a:tcPr marL="126114" marR="63057" marT="178309" marB="59436">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600" u="none" dirty="0">
                        <a:solidFill>
                          <a:srgbClr val="FFC000"/>
                        </a:solidFill>
                      </a:endParaRPr>
                    </a:p>
                  </a:txBody>
                  <a:tcPr marL="126114" marR="63057" marT="178309" marB="59436">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313319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26114" marR="63057" marT="178309" marB="59436">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26114" marR="63057" marT="178309" marB="59436">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0723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txBody>
                  <a:tcPr marL="126114" marR="63057" marT="178309" marB="59436">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361615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3200" noProof="0" dirty="0">
                          <a:solidFill>
                            <a:srgbClr val="D9D9D9"/>
                          </a:solidFill>
                          <a:latin typeface="Arial" panose="020B0604020202020204" pitchFamily="34" charset="0"/>
                          <a:cs typeface="Arial" panose="020B0604020202020204" pitchFamily="34" charset="0"/>
                        </a:rPr>
                      </a:br>
                      <a:r>
                        <a:rPr lang="en-US" sz="3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26114" marR="63057" marT="178309" marB="59436">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6151681">
                <a:tc>
                  <a:txBody>
                    <a:bodyPr/>
                    <a:lstStyle/>
                    <a:p>
                      <a:r>
                        <a:rPr lang="en-US" sz="3600" b="1" dirty="0">
                          <a:solidFill>
                            <a:srgbClr val="FFC000"/>
                          </a:solidFill>
                          <a:latin typeface="Arial" panose="020B0604020202020204" pitchFamily="34" charset="0"/>
                          <a:cs typeface="Arial" panose="020B0604020202020204" pitchFamily="34" charset="0"/>
                        </a:rPr>
                        <a:t>How to</a:t>
                      </a:r>
                      <a:r>
                        <a:rPr lang="en-US" sz="3600" b="1" baseline="0" dirty="0">
                          <a:solidFill>
                            <a:srgbClr val="FFC000"/>
                          </a:solidFill>
                          <a:latin typeface="Arial" panose="020B0604020202020204" pitchFamily="34" charset="0"/>
                          <a:cs typeface="Arial" panose="020B0604020202020204" pitchFamily="34" charset="0"/>
                        </a:rPr>
                        <a:t> preview your poster prior to printing</a:t>
                      </a:r>
                      <a:endParaRPr lang="en-US" sz="3600" b="1" dirty="0">
                        <a:solidFill>
                          <a:srgbClr val="FFC000"/>
                        </a:solidFill>
                        <a:latin typeface="Arial" panose="020B0604020202020204" pitchFamily="34" charset="0"/>
                        <a:cs typeface="Arial" panose="020B0604020202020204" pitchFamily="34" charset="0"/>
                      </a:endParaRPr>
                    </a:p>
                    <a:p>
                      <a:r>
                        <a:rPr lang="en-US" sz="3200" dirty="0">
                          <a:solidFill>
                            <a:srgbClr val="D9D9D9"/>
                          </a:solidFill>
                          <a:latin typeface="Arial" panose="020B0604020202020204" pitchFamily="34" charset="0"/>
                          <a:cs typeface="Arial" panose="020B0604020202020204" pitchFamily="34" charset="0"/>
                        </a:rPr>
                        <a:t>You can preview your poster at any time by pressing the </a:t>
                      </a:r>
                      <a:r>
                        <a:rPr lang="en-US" sz="3200" b="1" dirty="0">
                          <a:solidFill>
                            <a:srgbClr val="FFC000"/>
                          </a:solidFill>
                          <a:latin typeface="Arial" panose="020B0604020202020204" pitchFamily="34" charset="0"/>
                          <a:cs typeface="Arial" panose="020B0604020202020204" pitchFamily="34" charset="0"/>
                        </a:rPr>
                        <a:t>F5 key </a:t>
                      </a:r>
                      <a:r>
                        <a:rPr lang="en-US" sz="3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3200" b="1" dirty="0">
                          <a:solidFill>
                            <a:srgbClr val="FFC000"/>
                          </a:solidFill>
                          <a:latin typeface="Arial" panose="020B0604020202020204" pitchFamily="34" charset="0"/>
                          <a:cs typeface="Arial" panose="020B0604020202020204" pitchFamily="34" charset="0"/>
                        </a:rPr>
                        <a:t>ESC</a:t>
                      </a:r>
                      <a:r>
                        <a:rPr lang="en-US" sz="3200" dirty="0">
                          <a:solidFill>
                            <a:srgbClr val="D9D9D9"/>
                          </a:solidFill>
                          <a:latin typeface="Arial" panose="020B0604020202020204" pitchFamily="34" charset="0"/>
                          <a:cs typeface="Arial" panose="020B0604020202020204" pitchFamily="34" charset="0"/>
                        </a:rPr>
                        <a:t> key.</a:t>
                      </a:r>
                    </a:p>
                  </a:txBody>
                  <a:tcPr marL="126114" marR="63057" marT="178309" marB="59436">
                    <a:solidFill>
                      <a:srgbClr val="010101"/>
                    </a:solidFill>
                  </a:tcPr>
                </a:tc>
                <a:tc gridSpan="2">
                  <a:txBody>
                    <a:bodyPr/>
                    <a:lstStyle/>
                    <a:p>
                      <a:pPr algn="ctr"/>
                      <a:r>
                        <a:rPr lang="en-US" sz="15000" b="1" dirty="0">
                          <a:solidFill>
                            <a:srgbClr val="D9D9D9"/>
                          </a:solidFill>
                          <a:latin typeface="Arial" panose="020B0604020202020204" pitchFamily="34" charset="0"/>
                          <a:cs typeface="Arial" panose="020B0604020202020204" pitchFamily="34" charset="0"/>
                        </a:rPr>
                        <a:t>F5</a:t>
                      </a:r>
                      <a:br>
                        <a:rPr lang="en-US" sz="150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(Windows)</a:t>
                      </a:r>
                      <a:br>
                        <a:rPr lang="en-US" sz="36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Or click on the SLIDESHOW tab (Mac and Windows)</a:t>
                      </a:r>
                      <a:endParaRPr lang="en-US" sz="3200" dirty="0">
                        <a:solidFill>
                          <a:srgbClr val="D9D9D9"/>
                        </a:solidFill>
                        <a:latin typeface="Arial" panose="020B0604020202020204" pitchFamily="34" charset="0"/>
                        <a:cs typeface="Arial" panose="020B0604020202020204" pitchFamily="34" charset="0"/>
                      </a:endParaRPr>
                    </a:p>
                  </a:txBody>
                  <a:tcPr marL="126114" marR="63057" marT="178309" marB="59436"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To print your poster, visit </a:t>
                      </a:r>
                      <a:r>
                        <a:rPr lang="en-US" sz="3200" noProof="0" dirty="0" err="1">
                          <a:solidFill>
                            <a:srgbClr val="FFC000"/>
                          </a:solidFill>
                          <a:latin typeface="Arial"/>
                          <a:cs typeface="Arial"/>
                        </a:rPr>
                        <a:t>PosterPresentations.com</a:t>
                      </a:r>
                      <a:r>
                        <a:rPr lang="en-US" sz="3200" noProof="0" dirty="0">
                          <a:solidFill>
                            <a:srgbClr val="FFC000"/>
                          </a:solidFill>
                          <a:latin typeface="Arial"/>
                          <a:cs typeface="Arial"/>
                        </a:rPr>
                        <a:t> </a:t>
                      </a:r>
                      <a:r>
                        <a:rPr lang="en-US" sz="3200" noProof="0" dirty="0">
                          <a:solidFill>
                            <a:srgbClr val="D9D9D9"/>
                          </a:solidFill>
                          <a:latin typeface="Arial"/>
                          <a:cs typeface="Arial"/>
                        </a:rPr>
                        <a:t>and click the "</a:t>
                      </a:r>
                      <a:r>
                        <a:rPr lang="en-US" sz="3200" noProof="0" dirty="0">
                          <a:solidFill>
                            <a:srgbClr val="FFC000"/>
                          </a:solidFill>
                          <a:latin typeface="Arial"/>
                          <a:cs typeface="Arial"/>
                        </a:rPr>
                        <a:t>PRINT</a:t>
                      </a:r>
                      <a:r>
                        <a:rPr lang="en-US" sz="3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3200" noProof="0" dirty="0">
                          <a:solidFill>
                            <a:srgbClr val="D9D9D9"/>
                          </a:solidFill>
                          <a:latin typeface="Arial"/>
                          <a:cs typeface="Arial"/>
                        </a:rPr>
                      </a:b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FFC000"/>
                          </a:solidFill>
                          <a:latin typeface="Arial"/>
                          <a:cs typeface="Arial"/>
                        </a:rPr>
                        <a:t>https://</a:t>
                      </a:r>
                      <a:r>
                        <a:rPr lang="en-US" sz="3200" noProof="0" dirty="0" err="1">
                          <a:solidFill>
                            <a:srgbClr val="FFC000"/>
                          </a:solidFill>
                          <a:latin typeface="Arial"/>
                          <a:cs typeface="Arial"/>
                        </a:rPr>
                        <a:t>www.posterpresentations.com</a:t>
                      </a:r>
                      <a:r>
                        <a:rPr lang="en-US" sz="3200" noProof="0" dirty="0">
                          <a:solidFill>
                            <a:srgbClr val="FFC000"/>
                          </a:solidFill>
                          <a:latin typeface="Arial"/>
                          <a:cs typeface="Arial"/>
                        </a:rPr>
                        <a:t>/poster-presentation-services-for-conferences-and-</a:t>
                      </a:r>
                      <a:r>
                        <a:rPr lang="en-US" sz="3200" noProof="0" dirty="0" err="1">
                          <a:solidFill>
                            <a:srgbClr val="FFC000"/>
                          </a:solidFill>
                          <a:latin typeface="Arial"/>
                          <a:cs typeface="Arial"/>
                        </a:rPr>
                        <a:t>events.html</a:t>
                      </a:r>
                      <a:endParaRPr lang="en-US" sz="3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FFC000"/>
                        </a:solidFill>
                        <a:latin typeface="Arial"/>
                        <a:cs typeface="Arial"/>
                      </a:endParaRP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2059481">
                <a:tc gridSpan="3">
                  <a:txBody>
                    <a:bodyPr/>
                    <a:lstStyle/>
                    <a:p>
                      <a:endParaRPr lang="en-US" sz="3200" dirty="0">
                        <a:solidFill>
                          <a:srgbClr val="1F3A4E"/>
                        </a:solidFill>
                      </a:endParaRPr>
                    </a:p>
                  </a:txBody>
                  <a:tcPr marL="126114" marR="63057" marT="178309" marB="59436">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5712">
                <a:tc gridSpan="2">
                  <a:txBody>
                    <a:bodyPr/>
                    <a:lstStyle/>
                    <a:p>
                      <a:pPr>
                        <a:lnSpc>
                          <a:spcPts val="2600"/>
                        </a:lnSpc>
                      </a:pPr>
                      <a:r>
                        <a:rPr lang="en-US" sz="2600" dirty="0">
                          <a:solidFill>
                            <a:schemeClr val="bg1">
                              <a:lumMod val="85000"/>
                            </a:schemeClr>
                          </a:solidFill>
                          <a:latin typeface="Arial"/>
                          <a:cs typeface="Arial"/>
                        </a:rPr>
                        <a:t>© 2025</a:t>
                      </a:r>
                      <a:r>
                        <a:rPr lang="en-US" sz="2600" baseline="0" dirty="0">
                          <a:solidFill>
                            <a:schemeClr val="bg1">
                              <a:lumMod val="85000"/>
                            </a:schemeClr>
                          </a:solidFill>
                          <a:latin typeface="Arial"/>
                          <a:cs typeface="Arial"/>
                        </a:rPr>
                        <a:t> </a:t>
                      </a:r>
                      <a:r>
                        <a:rPr lang="en-US" sz="2600" dirty="0" err="1">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126114" marR="63057" marT="178309" marB="59436">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2300" dirty="0">
                          <a:solidFill>
                            <a:schemeClr val="bg1"/>
                          </a:solidFill>
                          <a:latin typeface="Arial"/>
                          <a:cs typeface="Arial"/>
                        </a:rPr>
                        <a:t>For additional help, visit our online tutorials at </a:t>
                      </a:r>
                      <a:r>
                        <a:rPr lang="en-US" sz="1900" dirty="0">
                          <a:solidFill>
                            <a:schemeClr val="bg1"/>
                          </a:solidFill>
                          <a:latin typeface="Arial"/>
                          <a:cs typeface="Arial"/>
                        </a:rPr>
                        <a:t>https://</a:t>
                      </a:r>
                      <a:r>
                        <a:rPr lang="en-US" sz="1900" dirty="0" err="1">
                          <a:solidFill>
                            <a:schemeClr val="bg1"/>
                          </a:solidFill>
                          <a:latin typeface="Arial"/>
                          <a:cs typeface="Arial"/>
                        </a:rPr>
                        <a:t>www.posterpresentations.com</a:t>
                      </a:r>
                      <a:r>
                        <a:rPr lang="en-US" sz="1900" dirty="0">
                          <a:solidFill>
                            <a:schemeClr val="bg1"/>
                          </a:solidFill>
                          <a:latin typeface="Arial"/>
                          <a:cs typeface="Arial"/>
                        </a:rPr>
                        <a:t>/</a:t>
                      </a:r>
                      <a:r>
                        <a:rPr lang="en-US" sz="1900" dirty="0" err="1">
                          <a:solidFill>
                            <a:schemeClr val="bg1"/>
                          </a:solidFill>
                          <a:latin typeface="Arial"/>
                          <a:cs typeface="Arial"/>
                        </a:rPr>
                        <a:t>helpdesk.html</a:t>
                      </a:r>
                      <a:endParaRPr lang="en-US" sz="7000" dirty="0"/>
                    </a:p>
                  </a:txBody>
                  <a:tcPr marL="126114" marR="63057" marT="178309" marB="59436">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12762203"/>
      </p:ext>
    </p:extLst>
  </p:cSld>
  <p:clrMap bg1="lt1" tx1="dk1" bg2="lt2" tx2="dk2" accent1="accent1" accent2="accent2" accent3="accent3" accent4="accent4" accent5="accent5" accent6="accent6" hlink="hlink" folHlink="folHlink"/>
  <p:sldLayoutIdLst>
    <p:sldLayoutId id="2147483658" r:id="rId1"/>
  </p:sldLayoutIdLst>
  <p:txStyles>
    <p:titleStyle>
      <a:lvl1pPr algn="ctr" defTabSz="3026696" rtl="0" eaLnBrk="1" latinLnBrk="0" hangingPunct="1">
        <a:spcBef>
          <a:spcPct val="0"/>
        </a:spcBef>
        <a:buNone/>
        <a:defRPr sz="6069" kern="1200">
          <a:solidFill>
            <a:schemeClr val="bg1"/>
          </a:solidFill>
          <a:latin typeface="Trebuchet MS" pitchFamily="34" charset="0"/>
          <a:ea typeface="+mj-ea"/>
          <a:cs typeface="+mj-cs"/>
        </a:defRPr>
      </a:lvl1pPr>
    </p:titleStyle>
    <p:bodyStyle>
      <a:lvl1pPr marL="1135011" indent="-1135011" algn="l" defTabSz="3026696" rtl="0" eaLnBrk="1" latinLnBrk="0" hangingPunct="1">
        <a:spcBef>
          <a:spcPct val="20000"/>
        </a:spcBef>
        <a:buFont typeface="Arial" pitchFamily="34" charset="0"/>
        <a:buChar char="•"/>
        <a:defRPr sz="10620" kern="1200">
          <a:solidFill>
            <a:schemeClr val="tx1"/>
          </a:solidFill>
          <a:latin typeface="+mn-lt"/>
          <a:ea typeface="+mn-ea"/>
          <a:cs typeface="+mn-cs"/>
        </a:defRPr>
      </a:lvl1pPr>
      <a:lvl2pPr marL="2459191" indent="-945842" algn="l" defTabSz="3026696" rtl="0" eaLnBrk="1" latinLnBrk="0" hangingPunct="1">
        <a:spcBef>
          <a:spcPct val="20000"/>
        </a:spcBef>
        <a:buFont typeface="Arial" pitchFamily="34" charset="0"/>
        <a:buChar char="–"/>
        <a:defRPr sz="9310" kern="1200">
          <a:solidFill>
            <a:schemeClr val="tx1"/>
          </a:solidFill>
          <a:latin typeface="+mn-lt"/>
          <a:ea typeface="+mn-ea"/>
          <a:cs typeface="+mn-cs"/>
        </a:defRPr>
      </a:lvl2pPr>
      <a:lvl3pPr marL="3783370" indent="-756674" algn="l" defTabSz="3026696"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296718"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4pPr>
      <a:lvl5pPr marL="6810065"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5pPr>
      <a:lvl6pPr marL="8323413"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6pPr>
      <a:lvl7pPr marL="9836760"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7pPr>
      <a:lvl8pPr marL="11350109"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8pPr>
      <a:lvl9pPr marL="12863456"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9pPr>
    </p:bodyStyle>
    <p:otherStyle>
      <a:defPPr>
        <a:defRPr lang="en-US"/>
      </a:defPPr>
      <a:lvl1pPr marL="0" algn="l" defTabSz="3026696" rtl="0" eaLnBrk="1" latinLnBrk="0" hangingPunct="1">
        <a:defRPr sz="5931" kern="1200">
          <a:solidFill>
            <a:schemeClr val="tx1"/>
          </a:solidFill>
          <a:latin typeface="+mn-lt"/>
          <a:ea typeface="+mn-ea"/>
          <a:cs typeface="+mn-cs"/>
        </a:defRPr>
      </a:lvl1pPr>
      <a:lvl2pPr marL="1513348" algn="l" defTabSz="3026696" rtl="0" eaLnBrk="1" latinLnBrk="0" hangingPunct="1">
        <a:defRPr sz="5931" kern="1200">
          <a:solidFill>
            <a:schemeClr val="tx1"/>
          </a:solidFill>
          <a:latin typeface="+mn-lt"/>
          <a:ea typeface="+mn-ea"/>
          <a:cs typeface="+mn-cs"/>
        </a:defRPr>
      </a:lvl2pPr>
      <a:lvl3pPr marL="3026696" algn="l" defTabSz="3026696" rtl="0" eaLnBrk="1" latinLnBrk="0" hangingPunct="1">
        <a:defRPr sz="5931" kern="1200">
          <a:solidFill>
            <a:schemeClr val="tx1"/>
          </a:solidFill>
          <a:latin typeface="+mn-lt"/>
          <a:ea typeface="+mn-ea"/>
          <a:cs typeface="+mn-cs"/>
        </a:defRPr>
      </a:lvl3pPr>
      <a:lvl4pPr marL="4540043" algn="l" defTabSz="3026696" rtl="0" eaLnBrk="1" latinLnBrk="0" hangingPunct="1">
        <a:defRPr sz="5931" kern="1200">
          <a:solidFill>
            <a:schemeClr val="tx1"/>
          </a:solidFill>
          <a:latin typeface="+mn-lt"/>
          <a:ea typeface="+mn-ea"/>
          <a:cs typeface="+mn-cs"/>
        </a:defRPr>
      </a:lvl4pPr>
      <a:lvl5pPr marL="6053391" algn="l" defTabSz="3026696" rtl="0" eaLnBrk="1" latinLnBrk="0" hangingPunct="1">
        <a:defRPr sz="5931" kern="1200">
          <a:solidFill>
            <a:schemeClr val="tx1"/>
          </a:solidFill>
          <a:latin typeface="+mn-lt"/>
          <a:ea typeface="+mn-ea"/>
          <a:cs typeface="+mn-cs"/>
        </a:defRPr>
      </a:lvl5pPr>
      <a:lvl6pPr marL="7566740" algn="l" defTabSz="3026696" rtl="0" eaLnBrk="1" latinLnBrk="0" hangingPunct="1">
        <a:defRPr sz="5931" kern="1200">
          <a:solidFill>
            <a:schemeClr val="tx1"/>
          </a:solidFill>
          <a:latin typeface="+mn-lt"/>
          <a:ea typeface="+mn-ea"/>
          <a:cs typeface="+mn-cs"/>
        </a:defRPr>
      </a:lvl6pPr>
      <a:lvl7pPr marL="9080087" algn="l" defTabSz="3026696" rtl="0" eaLnBrk="1" latinLnBrk="0" hangingPunct="1">
        <a:defRPr sz="5931" kern="1200">
          <a:solidFill>
            <a:schemeClr val="tx1"/>
          </a:solidFill>
          <a:latin typeface="+mn-lt"/>
          <a:ea typeface="+mn-ea"/>
          <a:cs typeface="+mn-cs"/>
        </a:defRPr>
      </a:lvl7pPr>
      <a:lvl8pPr marL="10593434" algn="l" defTabSz="3026696" rtl="0" eaLnBrk="1" latinLnBrk="0" hangingPunct="1">
        <a:defRPr sz="5931" kern="1200">
          <a:solidFill>
            <a:schemeClr val="tx1"/>
          </a:solidFill>
          <a:latin typeface="+mn-lt"/>
          <a:ea typeface="+mn-ea"/>
          <a:cs typeface="+mn-cs"/>
        </a:defRPr>
      </a:lvl8pPr>
      <a:lvl9pPr marL="12106783" algn="l" defTabSz="3026696" rtl="0" eaLnBrk="1" latinLnBrk="0" hangingPunct="1">
        <a:defRPr sz="59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66" userDrawn="1">
          <p15:clr>
            <a:srgbClr val="F26B43"/>
          </p15:clr>
        </p15:guide>
        <p15:guide id="2" userDrawn="1">
          <p15:clr>
            <a:srgbClr val="F26B43"/>
          </p15:clr>
        </p15:guide>
        <p15:guide id="3" pos="19066" userDrawn="1">
          <p15:clr>
            <a:srgbClr val="F26B43"/>
          </p15:clr>
        </p15:guide>
        <p15:guide id="4" orient="horz" pos="2627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D48EB6F-BBB5-57EC-F651-041E1003E918}"/>
              </a:ext>
            </a:extLst>
          </p:cNvPr>
          <p:cNvSpPr/>
          <p:nvPr userDrawn="1"/>
        </p:nvSpPr>
        <p:spPr>
          <a:xfrm rot="10800000">
            <a:off x="-20841" y="41732871"/>
            <a:ext cx="30288116" cy="1154864"/>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p>
        </p:txBody>
      </p:sp>
      <p:sp>
        <p:nvSpPr>
          <p:cNvPr id="10" name="Text Box 14"/>
          <p:cNvSpPr txBox="1">
            <a:spLocks noChangeArrowheads="1"/>
          </p:cNvSpPr>
          <p:nvPr/>
        </p:nvSpPr>
        <p:spPr bwMode="auto">
          <a:xfrm>
            <a:off x="1080811" y="42108498"/>
            <a:ext cx="1734063" cy="235507"/>
          </a:xfrm>
          <a:prstGeom prst="rect">
            <a:avLst/>
          </a:prstGeom>
          <a:noFill/>
          <a:ln w="9525">
            <a:noFill/>
            <a:miter lim="800000"/>
            <a:headEnd/>
            <a:tailEnd/>
          </a:ln>
          <a:effectLst/>
        </p:spPr>
        <p:txBody>
          <a:bodyPr lIns="62934" tIns="31461" rIns="62934" bIns="31461">
            <a:spAutoFit/>
          </a:bodyPr>
          <a:lstStyle/>
          <a:p>
            <a:pPr eaLnBrk="0" hangingPunct="0">
              <a:lnSpc>
                <a:spcPct val="65000"/>
              </a:lnSpc>
              <a:spcBef>
                <a:spcPct val="50000"/>
              </a:spcBef>
              <a:defRPr/>
            </a:pPr>
            <a:r>
              <a:rPr lang="en-US" sz="345"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759" b="1" dirty="0">
                <a:solidFill>
                  <a:schemeClr val="bg1">
                    <a:lumMod val="75000"/>
                  </a:schemeClr>
                </a:solidFill>
                <a:latin typeface="Arial" charset="0"/>
              </a:rPr>
              <a:t>www.PosterPresentations.com</a:t>
            </a:r>
          </a:p>
        </p:txBody>
      </p:sp>
      <p:grpSp>
        <p:nvGrpSpPr>
          <p:cNvPr id="14" name="Group 13">
            <a:extLst>
              <a:ext uri="{FF2B5EF4-FFF2-40B4-BE49-F238E27FC236}">
                <a16:creationId xmlns:a16="http://schemas.microsoft.com/office/drawing/2014/main" id="{76403EFB-0AF2-EA89-5CFE-A07D5EDDB07A}"/>
              </a:ext>
            </a:extLst>
          </p:cNvPr>
          <p:cNvGrpSpPr/>
          <p:nvPr userDrawn="1"/>
        </p:nvGrpSpPr>
        <p:grpSpPr>
          <a:xfrm>
            <a:off x="1" y="18329"/>
            <a:ext cx="30267276" cy="4885178"/>
            <a:chOff x="0" y="15665"/>
            <a:chExt cx="27432001" cy="5463479"/>
          </a:xfrm>
        </p:grpSpPr>
        <p:sp>
          <p:nvSpPr>
            <p:cNvPr id="2" name="Rectangle 1">
              <a:extLst>
                <a:ext uri="{FF2B5EF4-FFF2-40B4-BE49-F238E27FC236}">
                  <a16:creationId xmlns:a16="http://schemas.microsoft.com/office/drawing/2014/main" id="{B95ADCDC-56BB-267A-F385-295ACAB6EA06}"/>
                </a:ext>
              </a:extLst>
            </p:cNvPr>
            <p:cNvSpPr/>
            <p:nvPr userDrawn="1"/>
          </p:nvSpPr>
          <p:spPr>
            <a:xfrm>
              <a:off x="0" y="15665"/>
              <a:ext cx="27432000" cy="5463479"/>
            </a:xfrm>
            <a:prstGeom prst="rect">
              <a:avLst/>
            </a:prstGeom>
            <a:gradFill>
              <a:gsLst>
                <a:gs pos="0">
                  <a:srgbClr val="EC018C"/>
                </a:gs>
                <a:gs pos="100000">
                  <a:srgbClr val="F8973A"/>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p>
          </p:txBody>
        </p:sp>
        <p:sp>
          <p:nvSpPr>
            <p:cNvPr id="6" name="Rectangle 5">
              <a:extLst>
                <a:ext uri="{FF2B5EF4-FFF2-40B4-BE49-F238E27FC236}">
                  <a16:creationId xmlns:a16="http://schemas.microsoft.com/office/drawing/2014/main" id="{EE7A87B8-B8C5-D3A0-72FE-28C783F3B7A8}"/>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ln>
                  <a:noFill/>
                </a:ln>
              </a:endParaRPr>
            </a:p>
          </p:txBody>
        </p:sp>
        <p:sp>
          <p:nvSpPr>
            <p:cNvPr id="8" name="Rectangle 5">
              <a:extLst>
                <a:ext uri="{FF2B5EF4-FFF2-40B4-BE49-F238E27FC236}">
                  <a16:creationId xmlns:a16="http://schemas.microsoft.com/office/drawing/2014/main" id="{F3F024EB-F7FE-309C-930F-42451D29C2E6}"/>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5931">
                <a:ln>
                  <a:noFill/>
                </a:ln>
              </a:endParaRPr>
            </a:p>
          </p:txBody>
        </p:sp>
      </p:grpSp>
      <p:cxnSp>
        <p:nvCxnSpPr>
          <p:cNvPr id="7" name="Straight Connector 6">
            <a:extLst>
              <a:ext uri="{FF2B5EF4-FFF2-40B4-BE49-F238E27FC236}">
                <a16:creationId xmlns:a16="http://schemas.microsoft.com/office/drawing/2014/main" id="{D5547EFD-AF3C-5C77-4F75-BF235114F8F1}"/>
              </a:ext>
            </a:extLst>
          </p:cNvPr>
          <p:cNvCxnSpPr>
            <a:cxnSpLocks/>
          </p:cNvCxnSpPr>
          <p:nvPr userDrawn="1"/>
        </p:nvCxnSpPr>
        <p:spPr>
          <a:xfrm flipV="1">
            <a:off x="15133638" y="5661321"/>
            <a:ext cx="0" cy="35154339"/>
          </a:xfrm>
          <a:prstGeom prst="line">
            <a:avLst/>
          </a:prstGeom>
          <a:ln w="76200">
            <a:solidFill>
              <a:srgbClr val="F03987"/>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5C0A3590-57C5-4808-F5C8-1D68F7E46EAB}"/>
              </a:ext>
            </a:extLst>
          </p:cNvPr>
          <p:cNvGraphicFramePr>
            <a:graphicFrameLocks noGrp="1"/>
          </p:cNvGraphicFramePr>
          <p:nvPr userDrawn="1">
            <p:extLst>
              <p:ext uri="{D42A27DB-BD31-4B8C-83A1-F6EECF244321}">
                <p14:modId xmlns:p14="http://schemas.microsoft.com/office/powerpoint/2010/main" val="3655905842"/>
              </p:ext>
            </p:extLst>
          </p:nvPr>
        </p:nvGraphicFramePr>
        <p:xfrm>
          <a:off x="-12779516" y="66158"/>
          <a:ext cx="12036287" cy="42858276"/>
        </p:xfrm>
        <a:graphic>
          <a:graphicData uri="http://schemas.openxmlformats.org/drawingml/2006/table">
            <a:tbl>
              <a:tblPr firstRow="1" bandRow="1">
                <a:tableStyleId>{5C22544A-7EE6-4342-B048-85BDC9FD1C3A}</a:tableStyleId>
              </a:tblPr>
              <a:tblGrid>
                <a:gridCol w="5161065">
                  <a:extLst>
                    <a:ext uri="{9D8B030D-6E8A-4147-A177-3AD203B41FA5}">
                      <a16:colId xmlns:a16="http://schemas.microsoft.com/office/drawing/2014/main" val="20000"/>
                    </a:ext>
                  </a:extLst>
                </a:gridCol>
                <a:gridCol w="6875222">
                  <a:extLst>
                    <a:ext uri="{9D8B030D-6E8A-4147-A177-3AD203B41FA5}">
                      <a16:colId xmlns:a16="http://schemas.microsoft.com/office/drawing/2014/main" val="20001"/>
                    </a:ext>
                  </a:extLst>
                </a:gridCol>
              </a:tblGrid>
              <a:tr h="168680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700" b="0" spc="600" dirty="0">
                          <a:solidFill>
                            <a:srgbClr val="1F3A4E"/>
                          </a:solidFill>
                          <a:latin typeface="Arial Black" panose="020B0A04020102020204" pitchFamily="34" charset="0"/>
                        </a:rPr>
                        <a:t>QUICK START GUIDE</a:t>
                      </a:r>
                      <a:br>
                        <a:rPr lang="en-US" sz="47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APPEAR ON THE POSTER)</a:t>
                      </a:r>
                      <a:endParaRPr lang="en-US" sz="47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338705">
                <a:tc gridSpan="2">
                  <a:txBody>
                    <a:bodyPr/>
                    <a:lstStyle/>
                    <a:p>
                      <a:pPr defTabSz="3765639"/>
                      <a:r>
                        <a:rPr lang="en-US" sz="2600" b="0" i="0" dirty="0">
                          <a:solidFill>
                            <a:srgbClr val="D9D9D9"/>
                          </a:solidFill>
                          <a:latin typeface="Arial"/>
                          <a:cs typeface="Arial"/>
                        </a:rPr>
                        <a:t>This PowerPoint template is designed to create a </a:t>
                      </a:r>
                      <a:r>
                        <a:rPr lang="en-US" sz="2600" b="1" i="0" dirty="0">
                          <a:solidFill>
                            <a:srgbClr val="FFC000"/>
                          </a:solidFill>
                          <a:latin typeface="Arial"/>
                          <a:cs typeface="Arial"/>
                        </a:rPr>
                        <a:t>36"x48" </a:t>
                      </a:r>
                      <a:r>
                        <a:rPr lang="en-US" sz="2600" b="0" i="0" dirty="0">
                          <a:solidFill>
                            <a:srgbClr val="D9D9D9"/>
                          </a:solidFill>
                          <a:latin typeface="Arial"/>
                          <a:cs typeface="Arial"/>
                        </a:rPr>
                        <a:t>research poster. Simply add your title, subtitle, text, tables, charts, and photos to customize your poster.</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To assist you in the design process and address any poster-related questions, we offer a series of online tutorials. Visit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select the </a:t>
                      </a:r>
                      <a:r>
                        <a:rPr lang="en-US" sz="2600" b="1" i="0" dirty="0">
                          <a:solidFill>
                            <a:srgbClr val="FFC000"/>
                          </a:solidFill>
                          <a:latin typeface="Arial"/>
                          <a:cs typeface="Arial"/>
                        </a:rPr>
                        <a:t>Tutorials </a:t>
                      </a:r>
                      <a:r>
                        <a:rPr lang="en-US" sz="2600" b="0" i="0" dirty="0">
                          <a:solidFill>
                            <a:srgbClr val="D9D9D9"/>
                          </a:solidFill>
                          <a:latin typeface="Arial"/>
                          <a:cs typeface="Arial"/>
                        </a:rPr>
                        <a:t>tab for detailed guidance.</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For same-day professional printing of your poster, go to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click on the ”</a:t>
                      </a:r>
                      <a:r>
                        <a:rPr lang="en-US" sz="2600" b="1" i="0" dirty="0">
                          <a:solidFill>
                            <a:srgbClr val="FFC000"/>
                          </a:solidFill>
                          <a:latin typeface="Arial"/>
                          <a:cs typeface="Arial"/>
                        </a:rPr>
                        <a:t>PRINT</a:t>
                      </a:r>
                      <a:r>
                        <a:rPr lang="en-US" sz="2600" b="0" i="0" dirty="0">
                          <a:solidFill>
                            <a:srgbClr val="D9D9D9"/>
                          </a:solidFill>
                          <a:latin typeface="Arial"/>
                          <a:cs typeface="Arial"/>
                        </a:rPr>
                        <a:t>” button or click on any of our poster options.</a:t>
                      </a:r>
                      <a:endParaRPr lang="en-US" sz="2600" b="0" dirty="0">
                        <a:solidFill>
                          <a:srgbClr val="D9D9D9"/>
                        </a:solidFill>
                        <a:latin typeface="Arial"/>
                        <a:cs typeface="Arial"/>
                      </a:endParaRPr>
                    </a:p>
                  </a:txBody>
                  <a:tcPr marL="126114" marR="63057" marT="178309" marB="59436">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802938">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 </a:t>
                      </a:r>
                    </a:p>
                    <a:p>
                      <a:pPr algn="ctr"/>
                      <a:r>
                        <a:rPr lang="en-US" sz="2600" dirty="0">
                          <a:solidFill>
                            <a:schemeClr val="bg1"/>
                          </a:solidFill>
                          <a:latin typeface="Arial" panose="020B0604020202020204" pitchFamily="34" charset="0"/>
                          <a:cs typeface="Arial" panose="020B0604020202020204" pitchFamily="34" charset="0"/>
                        </a:rPr>
                        <a:t>presentation poster</a:t>
                      </a:r>
                      <a:br>
                        <a:rPr lang="en-US" sz="2600" dirty="0">
                          <a:solidFill>
                            <a:schemeClr val="bg1"/>
                          </a:solidFill>
                          <a:latin typeface="Arial" panose="020B0604020202020204" pitchFamily="34" charset="0"/>
                          <a:cs typeface="Arial" panose="020B0604020202020204" pitchFamily="34" charset="0"/>
                        </a:rPr>
                      </a:br>
                      <a:r>
                        <a:rPr lang="en-US" sz="56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63057" marR="63057" marT="59436" marB="59436">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6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600" b="0" baseline="0" dirty="0">
                          <a:solidFill>
                            <a:srgbClr val="D9D9D9"/>
                          </a:solidFill>
                          <a:latin typeface="Arial" panose="020B0604020202020204" pitchFamily="34" charset="0"/>
                          <a:cs typeface="Arial" panose="020B0604020202020204" pitchFamily="34" charset="0"/>
                        </a:rPr>
                      </a:br>
                      <a:r>
                        <a:rPr lang="en-US" sz="2800" dirty="0">
                          <a:solidFill>
                            <a:srgbClr val="FFC000"/>
                          </a:solidFill>
                          <a:latin typeface="Arial" panose="020B0604020202020204" pitchFamily="34" charset="0"/>
                          <a:cs typeface="Arial" panose="020B0604020202020204" pitchFamily="34" charset="0"/>
                        </a:rPr>
                        <a:t>841mm x 1189mm</a:t>
                      </a:r>
                    </a:p>
                    <a:p>
                      <a:pPr marL="0" marR="0" indent="0" algn="l" defTabSz="4388900"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endParaRPr lang="en-US" sz="2600" b="0" baseline="0" dirty="0">
                        <a:solidFill>
                          <a:srgbClr val="FFC000"/>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8"/>
                  </a:ext>
                </a:extLst>
              </a:tr>
              <a:tr h="5442859">
                <a:tc>
                  <a:txBody>
                    <a:bodyPr/>
                    <a:lstStyle/>
                    <a:p>
                      <a:endParaRPr lang="en-US" sz="2600" dirty="0">
                        <a:solidFill>
                          <a:srgbClr val="1F3A4E"/>
                        </a:solidFill>
                      </a:endParaRPr>
                    </a:p>
                  </a:txBody>
                  <a:tcPr marL="63057" marR="63057" marT="59436" marB="59436">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51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3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600" b="0" baseline="0" dirty="0">
                        <a:solidFill>
                          <a:srgbClr val="D9D9D9"/>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6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26114" marR="63057" marT="178309" marB="59436">
                    <a:solidFill>
                      <a:srgbClr val="010101"/>
                    </a:solidFill>
                  </a:tcPr>
                </a:tc>
                <a:extLst>
                  <a:ext uri="{0D108BD9-81ED-4DB2-BD59-A6C34878D82A}">
                    <a16:rowId xmlns:a16="http://schemas.microsoft.com/office/drawing/2014/main" val="10001"/>
                  </a:ext>
                </a:extLst>
              </a:tr>
              <a:tr h="256981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63057" marR="63057" marT="59436" marB="59436">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853540">
                <a:tc>
                  <a:txBody>
                    <a:bodyPr/>
                    <a:lstStyle/>
                    <a:p>
                      <a:endParaRPr lang="en-US" sz="2600" dirty="0">
                        <a:solidFill>
                          <a:srgbClr val="1F3A4E"/>
                        </a:solidFill>
                      </a:endParaRPr>
                    </a:p>
                  </a:txBody>
                  <a:tcPr marL="63057" marR="63057" marT="59436" marB="59436">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6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600" b="0" baseline="0" dirty="0">
                        <a:solidFill>
                          <a:srgbClr val="D9D9D9"/>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3"/>
                  </a:ext>
                </a:extLst>
              </a:tr>
              <a:tr h="4466199">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63057" marR="63057" marT="59436" marB="59436">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1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26114" marR="63057" marT="178309" marB="59436">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910304">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26114" marR="63057" marT="178309" marB="59436">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68786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26114" marR="63057" marT="178309" marB="59436">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450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26114" marR="63057" marT="178309" marB="59436">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6D66A7-481E-CBBC-ACEE-87E006B94981}"/>
              </a:ext>
            </a:extLst>
          </p:cNvPr>
          <p:cNvGraphicFramePr>
            <a:graphicFrameLocks noGrp="1"/>
          </p:cNvGraphicFramePr>
          <p:nvPr userDrawn="1">
            <p:extLst>
              <p:ext uri="{D42A27DB-BD31-4B8C-83A1-F6EECF244321}">
                <p14:modId xmlns:p14="http://schemas.microsoft.com/office/powerpoint/2010/main" val="3631138577"/>
              </p:ext>
            </p:extLst>
          </p:nvPr>
        </p:nvGraphicFramePr>
        <p:xfrm>
          <a:off x="30994180" y="2"/>
          <a:ext cx="12036286" cy="43039475"/>
        </p:xfrm>
        <a:graphic>
          <a:graphicData uri="http://schemas.openxmlformats.org/drawingml/2006/table">
            <a:tbl>
              <a:tblPr firstRow="1" bandRow="1">
                <a:tableStyleId>{5C22544A-7EE6-4342-B048-85BDC9FD1C3A}</a:tableStyleId>
              </a:tblPr>
              <a:tblGrid>
                <a:gridCol w="5383110">
                  <a:extLst>
                    <a:ext uri="{9D8B030D-6E8A-4147-A177-3AD203B41FA5}">
                      <a16:colId xmlns:a16="http://schemas.microsoft.com/office/drawing/2014/main" val="20000"/>
                    </a:ext>
                  </a:extLst>
                </a:gridCol>
                <a:gridCol w="822162">
                  <a:extLst>
                    <a:ext uri="{9D8B030D-6E8A-4147-A177-3AD203B41FA5}">
                      <a16:colId xmlns:a16="http://schemas.microsoft.com/office/drawing/2014/main" val="3519466302"/>
                    </a:ext>
                  </a:extLst>
                </a:gridCol>
                <a:gridCol w="5831014">
                  <a:extLst>
                    <a:ext uri="{9D8B030D-6E8A-4147-A177-3AD203B41FA5}">
                      <a16:colId xmlns:a16="http://schemas.microsoft.com/office/drawing/2014/main" val="4164475170"/>
                    </a:ext>
                  </a:extLst>
                </a:gridCol>
              </a:tblGrid>
              <a:tr h="175834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5100" b="0" spc="600" dirty="0">
                          <a:solidFill>
                            <a:srgbClr val="1F3A4E"/>
                          </a:solidFill>
                          <a:latin typeface="Arial Black" panose="020B0A04020102020204" pitchFamily="34" charset="0"/>
                        </a:rPr>
                        <a:t>QUICK START GUIDE</a:t>
                      </a:r>
                      <a:br>
                        <a:rPr lang="en-US" sz="5100" b="0" spc="600" dirty="0">
                          <a:solidFill>
                            <a:srgbClr val="1F3A4E"/>
                          </a:solidFill>
                          <a:latin typeface="Arial Black" panose="020B0A04020102020204" pitchFamily="34" charset="0"/>
                        </a:rPr>
                      </a:br>
                      <a:r>
                        <a:rPr lang="en-US" sz="4200" b="1" spc="0" dirty="0">
                          <a:solidFill>
                            <a:srgbClr val="FF0000"/>
                          </a:solidFill>
                          <a:latin typeface="Trebuchet MS" pitchFamily="34" charset="0"/>
                        </a:rPr>
                        <a:t>(THIS SIDEBAR WILL APPEAR ON THE POSTER)</a:t>
                      </a:r>
                      <a:endParaRPr lang="en-US" sz="51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604710">
                <a:tc>
                  <a:txBody>
                    <a:bodyPr/>
                    <a:lstStyle/>
                    <a:p>
                      <a:endParaRPr lang="en-US" sz="2600" u="none" dirty="0">
                        <a:solidFill>
                          <a:srgbClr val="FFC000"/>
                        </a:solidFill>
                      </a:endParaRPr>
                    </a:p>
                  </a:txBody>
                  <a:tcPr marL="126114" marR="63057" marT="178309" marB="59436">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600" u="none" dirty="0">
                        <a:solidFill>
                          <a:srgbClr val="FFC000"/>
                        </a:solidFill>
                      </a:endParaRPr>
                    </a:p>
                  </a:txBody>
                  <a:tcPr marL="126114" marR="63057" marT="178309" marB="59436">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313319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26114" marR="63057" marT="178309" marB="59436">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26114" marR="63057" marT="178309" marB="59436">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0723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txBody>
                  <a:tcPr marL="126114" marR="63057" marT="178309" marB="59436">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361615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3200" noProof="0" dirty="0">
                          <a:solidFill>
                            <a:srgbClr val="D9D9D9"/>
                          </a:solidFill>
                          <a:latin typeface="Arial" panose="020B0604020202020204" pitchFamily="34" charset="0"/>
                          <a:cs typeface="Arial" panose="020B0604020202020204" pitchFamily="34" charset="0"/>
                        </a:rPr>
                      </a:br>
                      <a:r>
                        <a:rPr lang="en-US" sz="3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26114" marR="63057" marT="178309" marB="59436">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6151681">
                <a:tc>
                  <a:txBody>
                    <a:bodyPr/>
                    <a:lstStyle/>
                    <a:p>
                      <a:r>
                        <a:rPr lang="en-US" sz="3600" b="1" dirty="0">
                          <a:solidFill>
                            <a:srgbClr val="FFC000"/>
                          </a:solidFill>
                          <a:latin typeface="Arial" panose="020B0604020202020204" pitchFamily="34" charset="0"/>
                          <a:cs typeface="Arial" panose="020B0604020202020204" pitchFamily="34" charset="0"/>
                        </a:rPr>
                        <a:t>How to</a:t>
                      </a:r>
                      <a:r>
                        <a:rPr lang="en-US" sz="3600" b="1" baseline="0" dirty="0">
                          <a:solidFill>
                            <a:srgbClr val="FFC000"/>
                          </a:solidFill>
                          <a:latin typeface="Arial" panose="020B0604020202020204" pitchFamily="34" charset="0"/>
                          <a:cs typeface="Arial" panose="020B0604020202020204" pitchFamily="34" charset="0"/>
                        </a:rPr>
                        <a:t> preview your poster prior to printing</a:t>
                      </a:r>
                      <a:endParaRPr lang="en-US" sz="3600" b="1" dirty="0">
                        <a:solidFill>
                          <a:srgbClr val="FFC000"/>
                        </a:solidFill>
                        <a:latin typeface="Arial" panose="020B0604020202020204" pitchFamily="34" charset="0"/>
                        <a:cs typeface="Arial" panose="020B0604020202020204" pitchFamily="34" charset="0"/>
                      </a:endParaRPr>
                    </a:p>
                    <a:p>
                      <a:r>
                        <a:rPr lang="en-US" sz="3200" dirty="0">
                          <a:solidFill>
                            <a:srgbClr val="D9D9D9"/>
                          </a:solidFill>
                          <a:latin typeface="Arial" panose="020B0604020202020204" pitchFamily="34" charset="0"/>
                          <a:cs typeface="Arial" panose="020B0604020202020204" pitchFamily="34" charset="0"/>
                        </a:rPr>
                        <a:t>You can preview your poster at any time by pressing the </a:t>
                      </a:r>
                      <a:r>
                        <a:rPr lang="en-US" sz="3200" b="1" dirty="0">
                          <a:solidFill>
                            <a:srgbClr val="FFC000"/>
                          </a:solidFill>
                          <a:latin typeface="Arial" panose="020B0604020202020204" pitchFamily="34" charset="0"/>
                          <a:cs typeface="Arial" panose="020B0604020202020204" pitchFamily="34" charset="0"/>
                        </a:rPr>
                        <a:t>F5 key </a:t>
                      </a:r>
                      <a:r>
                        <a:rPr lang="en-US" sz="3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3200" b="1" dirty="0">
                          <a:solidFill>
                            <a:srgbClr val="FFC000"/>
                          </a:solidFill>
                          <a:latin typeface="Arial" panose="020B0604020202020204" pitchFamily="34" charset="0"/>
                          <a:cs typeface="Arial" panose="020B0604020202020204" pitchFamily="34" charset="0"/>
                        </a:rPr>
                        <a:t>ESC</a:t>
                      </a:r>
                      <a:r>
                        <a:rPr lang="en-US" sz="3200" dirty="0">
                          <a:solidFill>
                            <a:srgbClr val="D9D9D9"/>
                          </a:solidFill>
                          <a:latin typeface="Arial" panose="020B0604020202020204" pitchFamily="34" charset="0"/>
                          <a:cs typeface="Arial" panose="020B0604020202020204" pitchFamily="34" charset="0"/>
                        </a:rPr>
                        <a:t> key.</a:t>
                      </a:r>
                    </a:p>
                  </a:txBody>
                  <a:tcPr marL="126114" marR="63057" marT="178309" marB="59436">
                    <a:solidFill>
                      <a:srgbClr val="010101"/>
                    </a:solidFill>
                  </a:tcPr>
                </a:tc>
                <a:tc gridSpan="2">
                  <a:txBody>
                    <a:bodyPr/>
                    <a:lstStyle/>
                    <a:p>
                      <a:pPr algn="ctr"/>
                      <a:r>
                        <a:rPr lang="en-US" sz="15000" b="1" dirty="0">
                          <a:solidFill>
                            <a:srgbClr val="D9D9D9"/>
                          </a:solidFill>
                          <a:latin typeface="Arial" panose="020B0604020202020204" pitchFamily="34" charset="0"/>
                          <a:cs typeface="Arial" panose="020B0604020202020204" pitchFamily="34" charset="0"/>
                        </a:rPr>
                        <a:t>F5</a:t>
                      </a:r>
                      <a:br>
                        <a:rPr lang="en-US" sz="150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(Windows)</a:t>
                      </a:r>
                      <a:br>
                        <a:rPr lang="en-US" sz="36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Or click on the SLIDESHOW tab (Mac and Windows)</a:t>
                      </a:r>
                      <a:endParaRPr lang="en-US" sz="3200" dirty="0">
                        <a:solidFill>
                          <a:srgbClr val="D9D9D9"/>
                        </a:solidFill>
                        <a:latin typeface="Arial" panose="020B0604020202020204" pitchFamily="34" charset="0"/>
                        <a:cs typeface="Arial" panose="020B0604020202020204" pitchFamily="34" charset="0"/>
                      </a:endParaRPr>
                    </a:p>
                  </a:txBody>
                  <a:tcPr marL="126114" marR="63057" marT="178309" marB="59436"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To print your poster, visit </a:t>
                      </a:r>
                      <a:r>
                        <a:rPr lang="en-US" sz="3200" noProof="0" dirty="0" err="1">
                          <a:solidFill>
                            <a:srgbClr val="FFC000"/>
                          </a:solidFill>
                          <a:latin typeface="Arial"/>
                          <a:cs typeface="Arial"/>
                        </a:rPr>
                        <a:t>PosterPresentations.com</a:t>
                      </a:r>
                      <a:r>
                        <a:rPr lang="en-US" sz="3200" noProof="0" dirty="0">
                          <a:solidFill>
                            <a:srgbClr val="FFC000"/>
                          </a:solidFill>
                          <a:latin typeface="Arial"/>
                          <a:cs typeface="Arial"/>
                        </a:rPr>
                        <a:t> </a:t>
                      </a:r>
                      <a:r>
                        <a:rPr lang="en-US" sz="3200" noProof="0" dirty="0">
                          <a:solidFill>
                            <a:srgbClr val="D9D9D9"/>
                          </a:solidFill>
                          <a:latin typeface="Arial"/>
                          <a:cs typeface="Arial"/>
                        </a:rPr>
                        <a:t>and click the "</a:t>
                      </a:r>
                      <a:r>
                        <a:rPr lang="en-US" sz="3200" noProof="0" dirty="0">
                          <a:solidFill>
                            <a:srgbClr val="FFC000"/>
                          </a:solidFill>
                          <a:latin typeface="Arial"/>
                          <a:cs typeface="Arial"/>
                        </a:rPr>
                        <a:t>PRINT</a:t>
                      </a:r>
                      <a:r>
                        <a:rPr lang="en-US" sz="3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3200" noProof="0" dirty="0">
                          <a:solidFill>
                            <a:srgbClr val="D9D9D9"/>
                          </a:solidFill>
                          <a:latin typeface="Arial"/>
                          <a:cs typeface="Arial"/>
                        </a:rPr>
                      </a:b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FFC000"/>
                          </a:solidFill>
                          <a:latin typeface="Arial"/>
                          <a:cs typeface="Arial"/>
                        </a:rPr>
                        <a:t>https://</a:t>
                      </a:r>
                      <a:r>
                        <a:rPr lang="en-US" sz="3200" noProof="0" dirty="0" err="1">
                          <a:solidFill>
                            <a:srgbClr val="FFC000"/>
                          </a:solidFill>
                          <a:latin typeface="Arial"/>
                          <a:cs typeface="Arial"/>
                        </a:rPr>
                        <a:t>www.posterpresentations.com</a:t>
                      </a:r>
                      <a:r>
                        <a:rPr lang="en-US" sz="3200" noProof="0" dirty="0">
                          <a:solidFill>
                            <a:srgbClr val="FFC000"/>
                          </a:solidFill>
                          <a:latin typeface="Arial"/>
                          <a:cs typeface="Arial"/>
                        </a:rPr>
                        <a:t>/poster-presentation-services-for-conferences-and-</a:t>
                      </a:r>
                      <a:r>
                        <a:rPr lang="en-US" sz="3200" noProof="0" dirty="0" err="1">
                          <a:solidFill>
                            <a:srgbClr val="FFC000"/>
                          </a:solidFill>
                          <a:latin typeface="Arial"/>
                          <a:cs typeface="Arial"/>
                        </a:rPr>
                        <a:t>events.html</a:t>
                      </a:r>
                      <a:endParaRPr lang="en-US" sz="3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FFC000"/>
                        </a:solidFill>
                        <a:latin typeface="Arial"/>
                        <a:cs typeface="Arial"/>
                      </a:endParaRP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2059481">
                <a:tc gridSpan="3">
                  <a:txBody>
                    <a:bodyPr/>
                    <a:lstStyle/>
                    <a:p>
                      <a:endParaRPr lang="en-US" sz="3200" dirty="0">
                        <a:solidFill>
                          <a:srgbClr val="1F3A4E"/>
                        </a:solidFill>
                      </a:endParaRPr>
                    </a:p>
                  </a:txBody>
                  <a:tcPr marL="126114" marR="63057" marT="178309" marB="59436">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5712">
                <a:tc gridSpan="2">
                  <a:txBody>
                    <a:bodyPr/>
                    <a:lstStyle/>
                    <a:p>
                      <a:pPr>
                        <a:lnSpc>
                          <a:spcPts val="2600"/>
                        </a:lnSpc>
                      </a:pPr>
                      <a:r>
                        <a:rPr lang="en-US" sz="2600" dirty="0">
                          <a:solidFill>
                            <a:schemeClr val="bg1">
                              <a:lumMod val="85000"/>
                            </a:schemeClr>
                          </a:solidFill>
                          <a:latin typeface="Arial"/>
                          <a:cs typeface="Arial"/>
                        </a:rPr>
                        <a:t>© 2025</a:t>
                      </a:r>
                      <a:r>
                        <a:rPr lang="en-US" sz="2600" baseline="0" dirty="0">
                          <a:solidFill>
                            <a:schemeClr val="bg1">
                              <a:lumMod val="85000"/>
                            </a:schemeClr>
                          </a:solidFill>
                          <a:latin typeface="Arial"/>
                          <a:cs typeface="Arial"/>
                        </a:rPr>
                        <a:t> </a:t>
                      </a:r>
                      <a:r>
                        <a:rPr lang="en-US" sz="2600" dirty="0" err="1">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126114" marR="63057" marT="178309" marB="59436">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2300" dirty="0">
                          <a:solidFill>
                            <a:schemeClr val="bg1"/>
                          </a:solidFill>
                          <a:latin typeface="Arial"/>
                          <a:cs typeface="Arial"/>
                        </a:rPr>
                        <a:t>For additional help, visit our online tutorials at </a:t>
                      </a:r>
                      <a:r>
                        <a:rPr lang="en-US" sz="1900" dirty="0">
                          <a:solidFill>
                            <a:schemeClr val="bg1"/>
                          </a:solidFill>
                          <a:latin typeface="Arial"/>
                          <a:cs typeface="Arial"/>
                        </a:rPr>
                        <a:t>https://</a:t>
                      </a:r>
                      <a:r>
                        <a:rPr lang="en-US" sz="1900" dirty="0" err="1">
                          <a:solidFill>
                            <a:schemeClr val="bg1"/>
                          </a:solidFill>
                          <a:latin typeface="Arial"/>
                          <a:cs typeface="Arial"/>
                        </a:rPr>
                        <a:t>www.posterpresentations.com</a:t>
                      </a:r>
                      <a:r>
                        <a:rPr lang="en-US" sz="1900" dirty="0">
                          <a:solidFill>
                            <a:schemeClr val="bg1"/>
                          </a:solidFill>
                          <a:latin typeface="Arial"/>
                          <a:cs typeface="Arial"/>
                        </a:rPr>
                        <a:t>/</a:t>
                      </a:r>
                      <a:r>
                        <a:rPr lang="en-US" sz="1900" dirty="0" err="1">
                          <a:solidFill>
                            <a:schemeClr val="bg1"/>
                          </a:solidFill>
                          <a:latin typeface="Arial"/>
                          <a:cs typeface="Arial"/>
                        </a:rPr>
                        <a:t>helpdesk.html</a:t>
                      </a:r>
                      <a:endParaRPr lang="en-US" sz="7000" dirty="0"/>
                    </a:p>
                  </a:txBody>
                  <a:tcPr marL="126114" marR="63057" marT="178309" marB="59436">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583383339"/>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3026696" rtl="0" eaLnBrk="1" latinLnBrk="0" hangingPunct="1">
        <a:spcBef>
          <a:spcPct val="0"/>
        </a:spcBef>
        <a:buNone/>
        <a:defRPr sz="6069" kern="1200">
          <a:solidFill>
            <a:schemeClr val="bg1"/>
          </a:solidFill>
          <a:latin typeface="Trebuchet MS" pitchFamily="34" charset="0"/>
          <a:ea typeface="+mj-ea"/>
          <a:cs typeface="+mj-cs"/>
        </a:defRPr>
      </a:lvl1pPr>
    </p:titleStyle>
    <p:bodyStyle>
      <a:lvl1pPr marL="1135011" indent="-1135011" algn="l" defTabSz="3026696" rtl="0" eaLnBrk="1" latinLnBrk="0" hangingPunct="1">
        <a:spcBef>
          <a:spcPct val="20000"/>
        </a:spcBef>
        <a:buFont typeface="Arial" pitchFamily="34" charset="0"/>
        <a:buChar char="•"/>
        <a:defRPr sz="10620" kern="1200">
          <a:solidFill>
            <a:schemeClr val="tx1"/>
          </a:solidFill>
          <a:latin typeface="+mn-lt"/>
          <a:ea typeface="+mn-ea"/>
          <a:cs typeface="+mn-cs"/>
        </a:defRPr>
      </a:lvl1pPr>
      <a:lvl2pPr marL="2459191" indent="-945842" algn="l" defTabSz="3026696" rtl="0" eaLnBrk="1" latinLnBrk="0" hangingPunct="1">
        <a:spcBef>
          <a:spcPct val="20000"/>
        </a:spcBef>
        <a:buFont typeface="Arial" pitchFamily="34" charset="0"/>
        <a:buChar char="–"/>
        <a:defRPr sz="9310" kern="1200">
          <a:solidFill>
            <a:schemeClr val="tx1"/>
          </a:solidFill>
          <a:latin typeface="+mn-lt"/>
          <a:ea typeface="+mn-ea"/>
          <a:cs typeface="+mn-cs"/>
        </a:defRPr>
      </a:lvl2pPr>
      <a:lvl3pPr marL="3783370" indent="-756674" algn="l" defTabSz="3026696"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296718"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4pPr>
      <a:lvl5pPr marL="6810065"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5pPr>
      <a:lvl6pPr marL="8323413"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6pPr>
      <a:lvl7pPr marL="9836760"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7pPr>
      <a:lvl8pPr marL="11350109"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8pPr>
      <a:lvl9pPr marL="12863456"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9pPr>
    </p:bodyStyle>
    <p:otherStyle>
      <a:defPPr>
        <a:defRPr lang="en-US"/>
      </a:defPPr>
      <a:lvl1pPr marL="0" algn="l" defTabSz="3026696" rtl="0" eaLnBrk="1" latinLnBrk="0" hangingPunct="1">
        <a:defRPr sz="5931" kern="1200">
          <a:solidFill>
            <a:schemeClr val="tx1"/>
          </a:solidFill>
          <a:latin typeface="+mn-lt"/>
          <a:ea typeface="+mn-ea"/>
          <a:cs typeface="+mn-cs"/>
        </a:defRPr>
      </a:lvl1pPr>
      <a:lvl2pPr marL="1513348" algn="l" defTabSz="3026696" rtl="0" eaLnBrk="1" latinLnBrk="0" hangingPunct="1">
        <a:defRPr sz="5931" kern="1200">
          <a:solidFill>
            <a:schemeClr val="tx1"/>
          </a:solidFill>
          <a:latin typeface="+mn-lt"/>
          <a:ea typeface="+mn-ea"/>
          <a:cs typeface="+mn-cs"/>
        </a:defRPr>
      </a:lvl2pPr>
      <a:lvl3pPr marL="3026696" algn="l" defTabSz="3026696" rtl="0" eaLnBrk="1" latinLnBrk="0" hangingPunct="1">
        <a:defRPr sz="5931" kern="1200">
          <a:solidFill>
            <a:schemeClr val="tx1"/>
          </a:solidFill>
          <a:latin typeface="+mn-lt"/>
          <a:ea typeface="+mn-ea"/>
          <a:cs typeface="+mn-cs"/>
        </a:defRPr>
      </a:lvl3pPr>
      <a:lvl4pPr marL="4540043" algn="l" defTabSz="3026696" rtl="0" eaLnBrk="1" latinLnBrk="0" hangingPunct="1">
        <a:defRPr sz="5931" kern="1200">
          <a:solidFill>
            <a:schemeClr val="tx1"/>
          </a:solidFill>
          <a:latin typeface="+mn-lt"/>
          <a:ea typeface="+mn-ea"/>
          <a:cs typeface="+mn-cs"/>
        </a:defRPr>
      </a:lvl4pPr>
      <a:lvl5pPr marL="6053391" algn="l" defTabSz="3026696" rtl="0" eaLnBrk="1" latinLnBrk="0" hangingPunct="1">
        <a:defRPr sz="5931" kern="1200">
          <a:solidFill>
            <a:schemeClr val="tx1"/>
          </a:solidFill>
          <a:latin typeface="+mn-lt"/>
          <a:ea typeface="+mn-ea"/>
          <a:cs typeface="+mn-cs"/>
        </a:defRPr>
      </a:lvl5pPr>
      <a:lvl6pPr marL="7566740" algn="l" defTabSz="3026696" rtl="0" eaLnBrk="1" latinLnBrk="0" hangingPunct="1">
        <a:defRPr sz="5931" kern="1200">
          <a:solidFill>
            <a:schemeClr val="tx1"/>
          </a:solidFill>
          <a:latin typeface="+mn-lt"/>
          <a:ea typeface="+mn-ea"/>
          <a:cs typeface="+mn-cs"/>
        </a:defRPr>
      </a:lvl6pPr>
      <a:lvl7pPr marL="9080087" algn="l" defTabSz="3026696" rtl="0" eaLnBrk="1" latinLnBrk="0" hangingPunct="1">
        <a:defRPr sz="5931" kern="1200">
          <a:solidFill>
            <a:schemeClr val="tx1"/>
          </a:solidFill>
          <a:latin typeface="+mn-lt"/>
          <a:ea typeface="+mn-ea"/>
          <a:cs typeface="+mn-cs"/>
        </a:defRPr>
      </a:lvl7pPr>
      <a:lvl8pPr marL="10593434" algn="l" defTabSz="3026696" rtl="0" eaLnBrk="1" latinLnBrk="0" hangingPunct="1">
        <a:defRPr sz="5931" kern="1200">
          <a:solidFill>
            <a:schemeClr val="tx1"/>
          </a:solidFill>
          <a:latin typeface="+mn-lt"/>
          <a:ea typeface="+mn-ea"/>
          <a:cs typeface="+mn-cs"/>
        </a:defRPr>
      </a:lvl8pPr>
      <a:lvl9pPr marL="12106783" algn="l" defTabSz="3026696" rtl="0" eaLnBrk="1" latinLnBrk="0" hangingPunct="1">
        <a:defRPr sz="59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66" userDrawn="1">
          <p15:clr>
            <a:srgbClr val="F26B43"/>
          </p15:clr>
        </p15:guide>
        <p15:guide id="2" userDrawn="1">
          <p15:clr>
            <a:srgbClr val="F26B43"/>
          </p15:clr>
        </p15:guide>
        <p15:guide id="3" pos="19066" userDrawn="1">
          <p15:clr>
            <a:srgbClr val="F26B43"/>
          </p15:clr>
        </p15:guide>
        <p15:guide id="4" orient="horz" pos="2627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BF9F9"/>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080811" y="42108498"/>
            <a:ext cx="1734063" cy="235507"/>
          </a:xfrm>
          <a:prstGeom prst="rect">
            <a:avLst/>
          </a:prstGeom>
          <a:noFill/>
          <a:ln w="9525">
            <a:noFill/>
            <a:miter lim="800000"/>
            <a:headEnd/>
            <a:tailEnd/>
          </a:ln>
          <a:effectLst/>
        </p:spPr>
        <p:txBody>
          <a:bodyPr lIns="62934" tIns="31461" rIns="62934" bIns="31461">
            <a:spAutoFit/>
          </a:bodyPr>
          <a:lstStyle/>
          <a:p>
            <a:pPr eaLnBrk="0" hangingPunct="0">
              <a:lnSpc>
                <a:spcPct val="65000"/>
              </a:lnSpc>
              <a:spcBef>
                <a:spcPct val="50000"/>
              </a:spcBef>
              <a:defRPr/>
            </a:pPr>
            <a:r>
              <a:rPr lang="en-US" sz="345" b="1" dirty="0">
                <a:solidFill>
                  <a:schemeClr val="bg1">
                    <a:lumMod val="75000"/>
                  </a:schemeClr>
                </a:solidFill>
                <a:latin typeface="Arial" charset="0"/>
              </a:rPr>
              <a:t>RESEARCH POSTER PRESENTATION DESIGN © 2025</a:t>
            </a:r>
          </a:p>
          <a:p>
            <a:pPr eaLnBrk="0" hangingPunct="0">
              <a:lnSpc>
                <a:spcPct val="65000"/>
              </a:lnSpc>
              <a:spcBef>
                <a:spcPct val="50000"/>
              </a:spcBef>
              <a:defRPr/>
            </a:pPr>
            <a:r>
              <a:rPr lang="en-US" sz="759" b="1" dirty="0">
                <a:solidFill>
                  <a:schemeClr val="bg1">
                    <a:lumMod val="75000"/>
                  </a:schemeClr>
                </a:solidFill>
                <a:latin typeface="Arial" charset="0"/>
              </a:rPr>
              <a:t>www.PosterPresentations.com</a:t>
            </a:r>
          </a:p>
        </p:txBody>
      </p:sp>
      <p:sp>
        <p:nvSpPr>
          <p:cNvPr id="18" name="Rectangle 17">
            <a:extLst>
              <a:ext uri="{FF2B5EF4-FFF2-40B4-BE49-F238E27FC236}">
                <a16:creationId xmlns:a16="http://schemas.microsoft.com/office/drawing/2014/main" id="{3AC79284-4741-58A9-0A40-A5F36E09A5B2}"/>
              </a:ext>
            </a:extLst>
          </p:cNvPr>
          <p:cNvSpPr/>
          <p:nvPr userDrawn="1"/>
        </p:nvSpPr>
        <p:spPr>
          <a:xfrm rot="10800000">
            <a:off x="-20841" y="41732871"/>
            <a:ext cx="30288116" cy="1154864"/>
          </a:xfrm>
          <a:prstGeom prst="rect">
            <a:avLst/>
          </a:prstGeom>
          <a:gradFill>
            <a:gsLst>
              <a:gs pos="0">
                <a:srgbClr val="EC018C"/>
              </a:gs>
              <a:gs pos="100000">
                <a:srgbClr val="F8973A"/>
              </a:gs>
            </a:gsLst>
            <a:lin ang="0" scaled="0"/>
          </a:gradFill>
          <a:ln w="25400" cap="flat" cmpd="sng" algn="ctr">
            <a:noFill/>
            <a:prstDash val="solid"/>
          </a:ln>
          <a:effectLst/>
        </p:spPr>
        <p:txBody>
          <a:bodyPr rtlCol="0" anchor="ctr"/>
          <a:lstStyle/>
          <a:p>
            <a:pPr marL="0" marR="0" lvl="0" indent="0" algn="ctr" defTabSz="1008949" eaLnBrk="1" fontAlgn="auto" latinLnBrk="0" hangingPunct="1">
              <a:lnSpc>
                <a:spcPct val="100000"/>
              </a:lnSpc>
              <a:spcBef>
                <a:spcPts val="0"/>
              </a:spcBef>
              <a:spcAft>
                <a:spcPts val="0"/>
              </a:spcAft>
              <a:buClrTx/>
              <a:buSzTx/>
              <a:buFontTx/>
              <a:buNone/>
              <a:tabLst/>
              <a:defRPr/>
            </a:pPr>
            <a:endParaRPr kumimoji="0" lang="en-US" sz="5931" b="0" i="0" u="none" strike="noStrike" kern="0" cap="none" spc="0" normalizeH="0" baseline="0" noProof="0">
              <a:ln>
                <a:noFill/>
              </a:ln>
              <a:solidFill>
                <a:prstClr val="white"/>
              </a:solidFill>
              <a:effectLst/>
              <a:uLnTx/>
              <a:uFillTx/>
              <a:latin typeface="Calibri"/>
              <a:ea typeface="+mn-ea"/>
              <a:cs typeface="+mn-cs"/>
            </a:endParaRPr>
          </a:p>
        </p:txBody>
      </p:sp>
      <p:grpSp>
        <p:nvGrpSpPr>
          <p:cNvPr id="19" name="Group 18">
            <a:extLst>
              <a:ext uri="{FF2B5EF4-FFF2-40B4-BE49-F238E27FC236}">
                <a16:creationId xmlns:a16="http://schemas.microsoft.com/office/drawing/2014/main" id="{7456A64C-3AF3-F83D-709B-F64C8A575BD8}"/>
              </a:ext>
            </a:extLst>
          </p:cNvPr>
          <p:cNvGrpSpPr/>
          <p:nvPr userDrawn="1"/>
        </p:nvGrpSpPr>
        <p:grpSpPr>
          <a:xfrm>
            <a:off x="1" y="18329"/>
            <a:ext cx="30267276" cy="4885178"/>
            <a:chOff x="0" y="15665"/>
            <a:chExt cx="27432001" cy="5463479"/>
          </a:xfrm>
        </p:grpSpPr>
        <p:sp>
          <p:nvSpPr>
            <p:cNvPr id="20" name="Rectangle 19">
              <a:extLst>
                <a:ext uri="{FF2B5EF4-FFF2-40B4-BE49-F238E27FC236}">
                  <a16:creationId xmlns:a16="http://schemas.microsoft.com/office/drawing/2014/main" id="{B9ED472F-8E16-BA53-1C81-E9A0CD68AC47}"/>
                </a:ext>
              </a:extLst>
            </p:cNvPr>
            <p:cNvSpPr/>
            <p:nvPr userDrawn="1"/>
          </p:nvSpPr>
          <p:spPr>
            <a:xfrm>
              <a:off x="0" y="15665"/>
              <a:ext cx="27432000" cy="5463479"/>
            </a:xfrm>
            <a:prstGeom prst="rect">
              <a:avLst/>
            </a:prstGeom>
            <a:gradFill>
              <a:gsLst>
                <a:gs pos="0">
                  <a:srgbClr val="EC018C"/>
                </a:gs>
                <a:gs pos="100000">
                  <a:srgbClr val="F8973A"/>
                </a:gs>
              </a:gsLst>
              <a:lin ang="0" scaled="0"/>
            </a:gradFill>
            <a:ln w="25400" cap="flat" cmpd="sng" algn="ctr">
              <a:noFill/>
              <a:prstDash val="solid"/>
            </a:ln>
            <a:effectLst/>
          </p:spPr>
          <p:txBody>
            <a:bodyPr rtlCol="0" anchor="ctr"/>
            <a:lstStyle/>
            <a:p>
              <a:pPr marL="0" marR="0" lvl="0" indent="0" algn="ctr" defTabSz="1008949" eaLnBrk="1" fontAlgn="auto" latinLnBrk="0" hangingPunct="1">
                <a:lnSpc>
                  <a:spcPct val="100000"/>
                </a:lnSpc>
                <a:spcBef>
                  <a:spcPts val="0"/>
                </a:spcBef>
                <a:spcAft>
                  <a:spcPts val="0"/>
                </a:spcAft>
                <a:buClrTx/>
                <a:buSzTx/>
                <a:buFontTx/>
                <a:buNone/>
                <a:tabLst/>
                <a:defRPr/>
              </a:pPr>
              <a:endParaRPr kumimoji="0" lang="en-US" sz="5931" b="0" i="0" u="none" strike="noStrike" kern="0" cap="none" spc="0" normalizeH="0" baseline="0" noProof="0">
                <a:ln>
                  <a:noFill/>
                </a:ln>
                <a:solidFill>
                  <a:prstClr val="white"/>
                </a:solidFill>
                <a:effectLst/>
                <a:uLnTx/>
                <a:uFillTx/>
                <a:latin typeface="Calibri"/>
                <a:ea typeface="+mn-ea"/>
                <a:cs typeface="+mn-cs"/>
              </a:endParaRPr>
            </a:p>
          </p:txBody>
        </p:sp>
        <p:sp>
          <p:nvSpPr>
            <p:cNvPr id="21" name="Rectangle 5">
              <a:extLst>
                <a:ext uri="{FF2B5EF4-FFF2-40B4-BE49-F238E27FC236}">
                  <a16:creationId xmlns:a16="http://schemas.microsoft.com/office/drawing/2014/main" id="{333C1635-9401-5ED1-35F8-C0CAB8CAF104}"/>
                </a:ext>
              </a:extLst>
            </p:cNvPr>
            <p:cNvSpPr/>
            <p:nvPr userDrawn="1"/>
          </p:nvSpPr>
          <p:spPr>
            <a:xfrm>
              <a:off x="22451786" y="15665"/>
              <a:ext cx="4980214" cy="5463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68343" h="4917131">
                  <a:moveTo>
                    <a:pt x="5943600" y="0"/>
                  </a:moveTo>
                  <a:lnTo>
                    <a:pt x="7968343" y="0"/>
                  </a:lnTo>
                  <a:lnTo>
                    <a:pt x="7968343" y="4917131"/>
                  </a:lnTo>
                  <a:lnTo>
                    <a:pt x="0" y="4917131"/>
                  </a:lnTo>
                  <a:lnTo>
                    <a:pt x="5943600" y="0"/>
                  </a:lnTo>
                  <a:close/>
                </a:path>
              </a:pathLst>
            </a:custGeom>
            <a:gradFill>
              <a:gsLst>
                <a:gs pos="2000">
                  <a:srgbClr val="EB5D38"/>
                </a:gs>
                <a:gs pos="99000">
                  <a:srgbClr val="FC6433"/>
                </a:gs>
              </a:gsLst>
              <a:lin ang="2400000" scaled="0"/>
            </a:gradFill>
            <a:ln w="25400" cap="flat" cmpd="sng" algn="ctr">
              <a:noFill/>
              <a:prstDash val="solid"/>
            </a:ln>
            <a:effectLst/>
          </p:spPr>
          <p:txBody>
            <a:bodyPr rtlCol="0" anchor="ctr"/>
            <a:lstStyle/>
            <a:p>
              <a:pPr marL="0" marR="0" lvl="0" indent="0" algn="ctr" defTabSz="1008949" eaLnBrk="1" fontAlgn="auto" latinLnBrk="0" hangingPunct="1">
                <a:lnSpc>
                  <a:spcPct val="100000"/>
                </a:lnSpc>
                <a:spcBef>
                  <a:spcPts val="0"/>
                </a:spcBef>
                <a:spcAft>
                  <a:spcPts val="0"/>
                </a:spcAft>
                <a:buClrTx/>
                <a:buSzTx/>
                <a:buFontTx/>
                <a:buNone/>
                <a:tabLst/>
                <a:defRPr/>
              </a:pPr>
              <a:endParaRPr kumimoji="0" lang="en-US" sz="5931" b="0" i="0" u="none" strike="noStrike" kern="0" cap="none" spc="0" normalizeH="0" baseline="0" noProof="0">
                <a:ln>
                  <a:noFill/>
                </a:ln>
                <a:solidFill>
                  <a:prstClr val="white"/>
                </a:solidFill>
                <a:effectLst/>
                <a:uLnTx/>
                <a:uFillTx/>
                <a:latin typeface="Calibri"/>
                <a:ea typeface="+mn-ea"/>
                <a:cs typeface="+mn-cs"/>
              </a:endParaRPr>
            </a:p>
          </p:txBody>
        </p:sp>
        <p:sp>
          <p:nvSpPr>
            <p:cNvPr id="22" name="Rectangle 5">
              <a:extLst>
                <a:ext uri="{FF2B5EF4-FFF2-40B4-BE49-F238E27FC236}">
                  <a16:creationId xmlns:a16="http://schemas.microsoft.com/office/drawing/2014/main" id="{DAB76E78-3D1C-9A72-870B-A8654E1A8021}"/>
                </a:ext>
              </a:extLst>
            </p:cNvPr>
            <p:cNvSpPr/>
            <p:nvPr userDrawn="1"/>
          </p:nvSpPr>
          <p:spPr>
            <a:xfrm>
              <a:off x="25982840" y="1539665"/>
              <a:ext cx="1449161" cy="3939479"/>
            </a:xfrm>
            <a:custGeom>
              <a:avLst/>
              <a:gdLst>
                <a:gd name="connsiteX0" fmla="*/ 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0 w 7968343"/>
                <a:gd name="connsiteY4" fmla="*/ 0 h 4917131"/>
                <a:gd name="connsiteX0" fmla="*/ 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0 w 7968343"/>
                <a:gd name="connsiteY4" fmla="*/ 0 h 4917131"/>
                <a:gd name="connsiteX0" fmla="*/ 5943600 w 7968343"/>
                <a:gd name="connsiteY0" fmla="*/ 0 h 4917131"/>
                <a:gd name="connsiteX1" fmla="*/ 7968343 w 7968343"/>
                <a:gd name="connsiteY1" fmla="*/ 0 h 4917131"/>
                <a:gd name="connsiteX2" fmla="*/ 4931229 w 7968343"/>
                <a:gd name="connsiteY2" fmla="*/ 4917131 h 4917131"/>
                <a:gd name="connsiteX3" fmla="*/ 0 w 7968343"/>
                <a:gd name="connsiteY3" fmla="*/ 4917131 h 4917131"/>
                <a:gd name="connsiteX4" fmla="*/ 5943600 w 7968343"/>
                <a:gd name="connsiteY4" fmla="*/ 0 h 4917131"/>
                <a:gd name="connsiteX0" fmla="*/ 5943600 w 7968343"/>
                <a:gd name="connsiteY0" fmla="*/ 0 h 4917131"/>
                <a:gd name="connsiteX1" fmla="*/ 7968343 w 7968343"/>
                <a:gd name="connsiteY1" fmla="*/ 0 h 4917131"/>
                <a:gd name="connsiteX2" fmla="*/ 7968343 w 7968343"/>
                <a:gd name="connsiteY2" fmla="*/ 4917131 h 4917131"/>
                <a:gd name="connsiteX3" fmla="*/ 0 w 7968343"/>
                <a:gd name="connsiteY3" fmla="*/ 4917131 h 4917131"/>
                <a:gd name="connsiteX4" fmla="*/ 5943600 w 7968343"/>
                <a:gd name="connsiteY4" fmla="*/ 0 h 4917131"/>
                <a:gd name="connsiteX0" fmla="*/ 0 w 7968343"/>
                <a:gd name="connsiteY0" fmla="*/ 4917131 h 4917131"/>
                <a:gd name="connsiteX1" fmla="*/ 7968343 w 7968343"/>
                <a:gd name="connsiteY1" fmla="*/ 0 h 4917131"/>
                <a:gd name="connsiteX2" fmla="*/ 7968343 w 7968343"/>
                <a:gd name="connsiteY2" fmla="*/ 4917131 h 4917131"/>
                <a:gd name="connsiteX3" fmla="*/ 0 w 7968343"/>
                <a:gd name="connsiteY3" fmla="*/ 4917131 h 4917131"/>
                <a:gd name="connsiteX0" fmla="*/ 0 w 7968343"/>
                <a:gd name="connsiteY0" fmla="*/ 3512874 h 3512874"/>
                <a:gd name="connsiteX1" fmla="*/ 7968343 w 7968343"/>
                <a:gd name="connsiteY1" fmla="*/ 0 h 3512874"/>
                <a:gd name="connsiteX2" fmla="*/ 7968343 w 7968343"/>
                <a:gd name="connsiteY2" fmla="*/ 3512874 h 3512874"/>
                <a:gd name="connsiteX3" fmla="*/ 0 w 7968343"/>
                <a:gd name="connsiteY3" fmla="*/ 3512874 h 3512874"/>
                <a:gd name="connsiteX0" fmla="*/ 0 w 2253343"/>
                <a:gd name="connsiteY0" fmla="*/ 3545531 h 3545531"/>
                <a:gd name="connsiteX1" fmla="*/ 2253343 w 2253343"/>
                <a:gd name="connsiteY1" fmla="*/ 0 h 3545531"/>
                <a:gd name="connsiteX2" fmla="*/ 2253343 w 2253343"/>
                <a:gd name="connsiteY2" fmla="*/ 3512874 h 3545531"/>
                <a:gd name="connsiteX3" fmla="*/ 0 w 2253343"/>
                <a:gd name="connsiteY3" fmla="*/ 3545531 h 3545531"/>
                <a:gd name="connsiteX0" fmla="*/ 0 w 3135086"/>
                <a:gd name="connsiteY0" fmla="*/ 3545531 h 3545531"/>
                <a:gd name="connsiteX1" fmla="*/ 3135086 w 3135086"/>
                <a:gd name="connsiteY1" fmla="*/ 0 h 3545531"/>
                <a:gd name="connsiteX2" fmla="*/ 3135086 w 3135086"/>
                <a:gd name="connsiteY2" fmla="*/ 3512874 h 3545531"/>
                <a:gd name="connsiteX3" fmla="*/ 0 w 3135086"/>
                <a:gd name="connsiteY3" fmla="*/ 3545531 h 3545531"/>
                <a:gd name="connsiteX0" fmla="*/ 0 w 2318657"/>
                <a:gd name="connsiteY0" fmla="*/ 3545531 h 3545531"/>
                <a:gd name="connsiteX1" fmla="*/ 2318657 w 2318657"/>
                <a:gd name="connsiteY1" fmla="*/ 0 h 3545531"/>
                <a:gd name="connsiteX2" fmla="*/ 2318657 w 2318657"/>
                <a:gd name="connsiteY2" fmla="*/ 3512874 h 3545531"/>
                <a:gd name="connsiteX3" fmla="*/ 0 w 2318657"/>
                <a:gd name="connsiteY3" fmla="*/ 3545531 h 3545531"/>
              </a:gdLst>
              <a:ahLst/>
              <a:cxnLst>
                <a:cxn ang="0">
                  <a:pos x="connsiteX0" y="connsiteY0"/>
                </a:cxn>
                <a:cxn ang="0">
                  <a:pos x="connsiteX1" y="connsiteY1"/>
                </a:cxn>
                <a:cxn ang="0">
                  <a:pos x="connsiteX2" y="connsiteY2"/>
                </a:cxn>
                <a:cxn ang="0">
                  <a:pos x="connsiteX3" y="connsiteY3"/>
                </a:cxn>
              </a:cxnLst>
              <a:rect l="l" t="t" r="r" b="b"/>
              <a:pathLst>
                <a:path w="2318657" h="3545531">
                  <a:moveTo>
                    <a:pt x="0" y="3545531"/>
                  </a:moveTo>
                  <a:lnTo>
                    <a:pt x="2318657" y="0"/>
                  </a:lnTo>
                  <a:lnTo>
                    <a:pt x="2318657" y="3512874"/>
                  </a:lnTo>
                  <a:lnTo>
                    <a:pt x="0" y="3545531"/>
                  </a:lnTo>
                  <a:close/>
                </a:path>
              </a:pathLst>
            </a:custGeom>
            <a:solidFill>
              <a:srgbClr val="EF312F"/>
            </a:solidFill>
            <a:ln w="25400" cap="flat" cmpd="sng" algn="ctr">
              <a:noFill/>
              <a:prstDash val="solid"/>
            </a:ln>
            <a:effectLst/>
          </p:spPr>
          <p:txBody>
            <a:bodyPr rtlCol="0" anchor="ctr"/>
            <a:lstStyle/>
            <a:p>
              <a:pPr marL="0" marR="0" lvl="0" indent="0" algn="ctr" defTabSz="1008949" eaLnBrk="1" fontAlgn="auto" latinLnBrk="0" hangingPunct="1">
                <a:lnSpc>
                  <a:spcPct val="100000"/>
                </a:lnSpc>
                <a:spcBef>
                  <a:spcPts val="0"/>
                </a:spcBef>
                <a:spcAft>
                  <a:spcPts val="0"/>
                </a:spcAft>
                <a:buClrTx/>
                <a:buSzTx/>
                <a:buFontTx/>
                <a:buNone/>
                <a:tabLst/>
                <a:defRPr/>
              </a:pPr>
              <a:endParaRPr kumimoji="0" lang="en-US" sz="5931"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4" name="Table 3">
            <a:extLst>
              <a:ext uri="{FF2B5EF4-FFF2-40B4-BE49-F238E27FC236}">
                <a16:creationId xmlns:a16="http://schemas.microsoft.com/office/drawing/2014/main" id="{EFD26EAA-99A0-2A4E-A14F-1DA538E72D77}"/>
              </a:ext>
            </a:extLst>
          </p:cNvPr>
          <p:cNvGraphicFramePr>
            <a:graphicFrameLocks noGrp="1"/>
          </p:cNvGraphicFramePr>
          <p:nvPr userDrawn="1">
            <p:extLst>
              <p:ext uri="{D42A27DB-BD31-4B8C-83A1-F6EECF244321}">
                <p14:modId xmlns:p14="http://schemas.microsoft.com/office/powerpoint/2010/main" val="3655905842"/>
              </p:ext>
            </p:extLst>
          </p:nvPr>
        </p:nvGraphicFramePr>
        <p:xfrm>
          <a:off x="-12779516" y="66158"/>
          <a:ext cx="12036287" cy="42858276"/>
        </p:xfrm>
        <a:graphic>
          <a:graphicData uri="http://schemas.openxmlformats.org/drawingml/2006/table">
            <a:tbl>
              <a:tblPr firstRow="1" bandRow="1">
                <a:tableStyleId>{5C22544A-7EE6-4342-B048-85BDC9FD1C3A}</a:tableStyleId>
              </a:tblPr>
              <a:tblGrid>
                <a:gridCol w="5161065">
                  <a:extLst>
                    <a:ext uri="{9D8B030D-6E8A-4147-A177-3AD203B41FA5}">
                      <a16:colId xmlns:a16="http://schemas.microsoft.com/office/drawing/2014/main" val="20000"/>
                    </a:ext>
                  </a:extLst>
                </a:gridCol>
                <a:gridCol w="6875222">
                  <a:extLst>
                    <a:ext uri="{9D8B030D-6E8A-4147-A177-3AD203B41FA5}">
                      <a16:colId xmlns:a16="http://schemas.microsoft.com/office/drawing/2014/main" val="20001"/>
                    </a:ext>
                  </a:extLst>
                </a:gridCol>
              </a:tblGrid>
              <a:tr h="1686801">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700" b="0" spc="600" dirty="0">
                          <a:solidFill>
                            <a:srgbClr val="1F3A4E"/>
                          </a:solidFill>
                          <a:latin typeface="Arial Black" panose="020B0A04020102020204" pitchFamily="34" charset="0"/>
                        </a:rPr>
                        <a:t>QUICK START GUIDE</a:t>
                      </a:r>
                      <a:br>
                        <a:rPr lang="en-US" sz="47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APPEAR ON THE POSTER)</a:t>
                      </a:r>
                      <a:endParaRPr lang="en-US" sz="47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338705">
                <a:tc gridSpan="2">
                  <a:txBody>
                    <a:bodyPr/>
                    <a:lstStyle/>
                    <a:p>
                      <a:pPr defTabSz="3765639"/>
                      <a:r>
                        <a:rPr lang="en-US" sz="2600" b="0" i="0" dirty="0">
                          <a:solidFill>
                            <a:srgbClr val="D9D9D9"/>
                          </a:solidFill>
                          <a:latin typeface="Arial"/>
                          <a:cs typeface="Arial"/>
                        </a:rPr>
                        <a:t>This PowerPoint template is designed to create a </a:t>
                      </a:r>
                      <a:r>
                        <a:rPr lang="en-US" sz="2600" b="1" i="0" dirty="0">
                          <a:solidFill>
                            <a:srgbClr val="FFC000"/>
                          </a:solidFill>
                          <a:latin typeface="Arial"/>
                          <a:cs typeface="Arial"/>
                        </a:rPr>
                        <a:t>36"x48" </a:t>
                      </a:r>
                      <a:r>
                        <a:rPr lang="en-US" sz="2600" b="0" i="0" dirty="0">
                          <a:solidFill>
                            <a:srgbClr val="D9D9D9"/>
                          </a:solidFill>
                          <a:latin typeface="Arial"/>
                          <a:cs typeface="Arial"/>
                        </a:rPr>
                        <a:t>research poster. Simply add your title, subtitle, text, tables, charts, and photos to customize your poster.</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To assist you in the design process and address any poster-related questions, we offer a series of online tutorials. Visit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select the </a:t>
                      </a:r>
                      <a:r>
                        <a:rPr lang="en-US" sz="2600" b="1" i="0" dirty="0">
                          <a:solidFill>
                            <a:srgbClr val="FFC000"/>
                          </a:solidFill>
                          <a:latin typeface="Arial"/>
                          <a:cs typeface="Arial"/>
                        </a:rPr>
                        <a:t>Tutorials </a:t>
                      </a:r>
                      <a:r>
                        <a:rPr lang="en-US" sz="2600" b="0" i="0" dirty="0">
                          <a:solidFill>
                            <a:srgbClr val="D9D9D9"/>
                          </a:solidFill>
                          <a:latin typeface="Arial"/>
                          <a:cs typeface="Arial"/>
                        </a:rPr>
                        <a:t>tab for detailed guidance.</a:t>
                      </a:r>
                    </a:p>
                    <a:p>
                      <a:pPr defTabSz="3765639"/>
                      <a:endParaRPr lang="en-US" sz="2600" b="0" i="0" dirty="0">
                        <a:solidFill>
                          <a:srgbClr val="D9D9D9"/>
                        </a:solidFill>
                        <a:latin typeface="Arial"/>
                        <a:cs typeface="Arial"/>
                      </a:endParaRPr>
                    </a:p>
                    <a:p>
                      <a:pPr defTabSz="3765639"/>
                      <a:r>
                        <a:rPr lang="en-US" sz="2600" b="0" i="0" dirty="0">
                          <a:solidFill>
                            <a:srgbClr val="D9D9D9"/>
                          </a:solidFill>
                          <a:latin typeface="Arial"/>
                          <a:cs typeface="Arial"/>
                        </a:rPr>
                        <a:t>For same-day professional printing of your poster, go to </a:t>
                      </a:r>
                      <a:r>
                        <a:rPr lang="en-US" sz="2600" b="1" i="0" dirty="0" err="1">
                          <a:solidFill>
                            <a:srgbClr val="FFC000"/>
                          </a:solidFill>
                          <a:latin typeface="Arial"/>
                          <a:cs typeface="Arial"/>
                        </a:rPr>
                        <a:t>PosterPresentations.com</a:t>
                      </a:r>
                      <a:r>
                        <a:rPr lang="en-US" sz="2600" b="1" i="0" dirty="0">
                          <a:solidFill>
                            <a:srgbClr val="FFC000"/>
                          </a:solidFill>
                          <a:latin typeface="Arial"/>
                          <a:cs typeface="Arial"/>
                        </a:rPr>
                        <a:t> </a:t>
                      </a:r>
                      <a:r>
                        <a:rPr lang="en-US" sz="2600" b="0" i="0" dirty="0">
                          <a:solidFill>
                            <a:srgbClr val="D9D9D9"/>
                          </a:solidFill>
                          <a:latin typeface="Arial"/>
                          <a:cs typeface="Arial"/>
                        </a:rPr>
                        <a:t>and click on the ”</a:t>
                      </a:r>
                      <a:r>
                        <a:rPr lang="en-US" sz="2600" b="1" i="0" dirty="0">
                          <a:solidFill>
                            <a:srgbClr val="FFC000"/>
                          </a:solidFill>
                          <a:latin typeface="Arial"/>
                          <a:cs typeface="Arial"/>
                        </a:rPr>
                        <a:t>PRINT</a:t>
                      </a:r>
                      <a:r>
                        <a:rPr lang="en-US" sz="2600" b="0" i="0" dirty="0">
                          <a:solidFill>
                            <a:srgbClr val="D9D9D9"/>
                          </a:solidFill>
                          <a:latin typeface="Arial"/>
                          <a:cs typeface="Arial"/>
                        </a:rPr>
                        <a:t>” button or click on any of our poster options.</a:t>
                      </a:r>
                      <a:endParaRPr lang="en-US" sz="2600" b="0" dirty="0">
                        <a:solidFill>
                          <a:srgbClr val="D9D9D9"/>
                        </a:solidFill>
                        <a:latin typeface="Arial"/>
                        <a:cs typeface="Arial"/>
                      </a:endParaRPr>
                    </a:p>
                  </a:txBody>
                  <a:tcPr marL="126114" marR="63057" marT="178309" marB="59436">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5802938">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template for a </a:t>
                      </a:r>
                    </a:p>
                    <a:p>
                      <a:pPr algn="ctr"/>
                      <a:r>
                        <a:rPr lang="en-US" sz="2600" dirty="0">
                          <a:solidFill>
                            <a:schemeClr val="bg1"/>
                          </a:solidFill>
                          <a:latin typeface="Arial" panose="020B0604020202020204" pitchFamily="34" charset="0"/>
                          <a:cs typeface="Arial" panose="020B0604020202020204" pitchFamily="34" charset="0"/>
                        </a:rPr>
                        <a:t>presentation poster</a:t>
                      </a:r>
                      <a:br>
                        <a:rPr lang="en-US" sz="2600" dirty="0">
                          <a:solidFill>
                            <a:schemeClr val="bg1"/>
                          </a:solidFill>
                          <a:latin typeface="Arial" panose="020B0604020202020204" pitchFamily="34" charset="0"/>
                          <a:cs typeface="Arial" panose="020B0604020202020204" pitchFamily="34" charset="0"/>
                        </a:rPr>
                      </a:br>
                      <a:r>
                        <a:rPr lang="en-US" sz="56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br>
                        <a:rPr lang="en-US" sz="2600" dirty="0">
                          <a:solidFill>
                            <a:schemeClr val="bg1"/>
                          </a:solidFill>
                          <a:latin typeface="Arial" panose="020B0604020202020204" pitchFamily="34" charset="0"/>
                          <a:cs typeface="Arial" panose="020B0604020202020204" pitchFamily="34" charset="0"/>
                        </a:rPr>
                      </a:br>
                      <a:endParaRPr lang="en-US" sz="2600" dirty="0">
                        <a:solidFill>
                          <a:srgbClr val="1F3A4E"/>
                        </a:solidFill>
                      </a:endParaRPr>
                    </a:p>
                  </a:txBody>
                  <a:tcPr marL="63057" marR="63057" marT="59436" marB="59436">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starting your poster, ensure you have downloaded the correct template size to avoid printing issues.</a:t>
                      </a:r>
                    </a:p>
                    <a:p>
                      <a:pPr marL="0" marR="0" indent="0" algn="l" defTabSz="4388900" rtl="0" eaLnBrk="1" fontAlgn="auto" latinLnBrk="0" hangingPunct="1">
                        <a:lnSpc>
                          <a:spcPct val="100000"/>
                        </a:lnSpc>
                        <a:spcBef>
                          <a:spcPts val="0"/>
                        </a:spcBef>
                        <a:spcAft>
                          <a:spcPts val="0"/>
                        </a:spcAft>
                        <a:buClrTx/>
                        <a:buSzTx/>
                        <a:buFontTx/>
                        <a:buNone/>
                        <a:tabLst/>
                        <a:defRPr/>
                      </a:pPr>
                      <a:endParaRPr lang="en-US" sz="2600" b="0" baseline="0" dirty="0">
                        <a:solidFill>
                          <a:srgbClr val="D9D9D9"/>
                        </a:solidFill>
                        <a:latin typeface="Arial" panose="020B0604020202020204" pitchFamily="34" charset="0"/>
                        <a:cs typeface="Arial" panose="020B0604020202020204" pitchFamily="34" charset="0"/>
                      </a:endParaRPr>
                    </a:p>
                    <a:p>
                      <a:pPr marL="0" marR="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This template can also be printed in the following sizes without distortion or additional formatting:</a:t>
                      </a:r>
                      <a:br>
                        <a:rPr lang="en-US" sz="2600" b="0" baseline="0" dirty="0">
                          <a:solidFill>
                            <a:srgbClr val="D9D9D9"/>
                          </a:solidFill>
                          <a:latin typeface="Arial" panose="020B0604020202020204" pitchFamily="34" charset="0"/>
                          <a:cs typeface="Arial" panose="020B0604020202020204" pitchFamily="34" charset="0"/>
                        </a:rPr>
                      </a:br>
                      <a:r>
                        <a:rPr lang="en-US" sz="2800" dirty="0">
                          <a:solidFill>
                            <a:srgbClr val="FFC000"/>
                          </a:solidFill>
                          <a:latin typeface="Arial" panose="020B0604020202020204" pitchFamily="34" charset="0"/>
                          <a:cs typeface="Arial" panose="020B0604020202020204" pitchFamily="34" charset="0"/>
                        </a:rPr>
                        <a:t>841mm x 1189mm</a:t>
                      </a:r>
                    </a:p>
                    <a:p>
                      <a:pPr marL="0" marR="0" indent="0" algn="l" defTabSz="4388900"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endParaRPr lang="en-US" sz="2600" b="0" baseline="0" dirty="0">
                        <a:solidFill>
                          <a:srgbClr val="FFC000"/>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8"/>
                  </a:ext>
                </a:extLst>
              </a:tr>
              <a:tr h="5442859">
                <a:tc>
                  <a:txBody>
                    <a:bodyPr/>
                    <a:lstStyle/>
                    <a:p>
                      <a:endParaRPr lang="en-US" sz="2600" dirty="0">
                        <a:solidFill>
                          <a:srgbClr val="1F3A4E"/>
                        </a:solidFill>
                      </a:endParaRPr>
                    </a:p>
                  </a:txBody>
                  <a:tcPr marL="63057" marR="63057" marT="59436" marB="59436">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51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3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for comfortable viewing. PowerPoint offers two ways to zoom:</a:t>
                      </a:r>
                    </a:p>
                    <a:p>
                      <a:pPr algn="l"/>
                      <a:endParaRPr lang="en-US" sz="2600" b="0" baseline="0" dirty="0">
                        <a:solidFill>
                          <a:srgbClr val="D9D9D9"/>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1. Click the VIEW tab in the top menu bar, then select ZOOM. Choose the zoom percentage that suits you best.</a:t>
                      </a:r>
                    </a:p>
                    <a:p>
                      <a:pPr algn="l"/>
                      <a:r>
                        <a:rPr lang="en-US" sz="2600" b="0" baseline="0" dirty="0">
                          <a:solidFill>
                            <a:srgbClr val="D9D9D9"/>
                          </a:solidFill>
                          <a:latin typeface="Arial" panose="020B0604020202020204" pitchFamily="34" charset="0"/>
                          <a:cs typeface="Arial" panose="020B0604020202020204" pitchFamily="34" charset="0"/>
                        </a:rPr>
                        <a:t>2. Use the zoom slider located at the bottom-right corner of the window for more flexible adjustments.</a:t>
                      </a:r>
                    </a:p>
                  </a:txBody>
                  <a:tcPr marL="126114" marR="63057" marT="178309" marB="59436">
                    <a:solidFill>
                      <a:srgbClr val="010101"/>
                    </a:solidFill>
                  </a:tcPr>
                </a:tc>
                <a:extLst>
                  <a:ext uri="{0D108BD9-81ED-4DB2-BD59-A6C34878D82A}">
                    <a16:rowId xmlns:a16="http://schemas.microsoft.com/office/drawing/2014/main" val="10001"/>
                  </a:ext>
                </a:extLst>
              </a:tr>
              <a:tr h="2569815">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thin lines on this poster template are alignment guides. Horizontal and vertical guides help you position poster elements accurately. Text boxes and other elements will "snap" to the guides, ensuring they stay within the column boundaries.</a:t>
                      </a:r>
                    </a:p>
                    <a:p>
                      <a:pPr marL="0" marR="0" lvl="0" indent="0" algn="l" defTabSz="4388900" rtl="0" eaLnBrk="1" fontAlgn="auto" latinLnBrk="0" hangingPunct="1">
                        <a:lnSpc>
                          <a:spcPct val="100000"/>
                        </a:lnSpc>
                        <a:spcBef>
                          <a:spcPts val="0"/>
                        </a:spcBef>
                        <a:spcAft>
                          <a:spcPts val="0"/>
                        </a:spcAft>
                        <a:buClrTx/>
                        <a:buSzTx/>
                        <a:buFontTx/>
                        <a:buNone/>
                        <a:tabLst/>
                        <a:defRPr/>
                      </a:pPr>
                      <a:r>
                        <a:rPr lang="en-US" sz="2600" b="0" baseline="0" dirty="0">
                          <a:solidFill>
                            <a:srgbClr val="D9D9D9"/>
                          </a:solidFill>
                          <a:latin typeface="Arial" panose="020B0604020202020204" pitchFamily="34" charset="0"/>
                          <a:cs typeface="Arial" panose="020B0604020202020204" pitchFamily="34" charset="0"/>
                        </a:rPr>
                        <a:t>To hide the guides, go to the VIEW tab and uncheck the Guides box.</a:t>
                      </a:r>
                    </a:p>
                  </a:txBody>
                  <a:tcPr marL="63057" marR="63057" marT="59436" marB="59436">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4853540">
                <a:tc>
                  <a:txBody>
                    <a:bodyPr/>
                    <a:lstStyle/>
                    <a:p>
                      <a:endParaRPr lang="en-US" sz="2600" dirty="0">
                        <a:solidFill>
                          <a:srgbClr val="1F3A4E"/>
                        </a:solidFill>
                      </a:endParaRPr>
                    </a:p>
                  </a:txBody>
                  <a:tcPr marL="63057" marR="63057" marT="59436" marB="59436">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chemeClr val="bg1"/>
                          </a:solidFill>
                          <a:latin typeface="Arial" panose="020B0604020202020204" pitchFamily="34" charset="0"/>
                          <a:cs typeface="Arial" panose="020B0604020202020204" pitchFamily="34" charset="0"/>
                        </a:rPr>
                        <a:t>This template includes commonly used section headers, such as Abstract, Objectives, Methods, and Results.</a:t>
                      </a:r>
                    </a:p>
                    <a:p>
                      <a:pPr marL="0" lvl="1" indent="0" algn="l" defTabSz="114300"/>
                      <a:endParaRPr lang="en-US" sz="2600" b="0" baseline="0" dirty="0">
                        <a:solidFill>
                          <a:schemeClr val="bg1"/>
                        </a:solidFill>
                        <a:latin typeface="Arial" panose="020B0604020202020204" pitchFamily="34" charset="0"/>
                        <a:cs typeface="Arial" panose="020B0604020202020204" pitchFamily="34" charset="0"/>
                      </a:endParaRP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Click inside a section header to add text.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create a new header, click the edge of the section box to outline it, then copy and paste it.</a:t>
                      </a:r>
                    </a:p>
                    <a:p>
                      <a:pPr marL="0" lvl="1" indent="0" algn="l" defTabSz="114300"/>
                      <a:r>
                        <a:rPr lang="en-US" sz="2600" b="0" baseline="0" dirty="0">
                          <a:solidFill>
                            <a:schemeClr val="bg1"/>
                          </a:solidFill>
                          <a:latin typeface="Arial" panose="020B0604020202020204" pitchFamily="34" charset="0"/>
                          <a:cs typeface="Arial" panose="020B0604020202020204" pitchFamily="34" charset="0"/>
                        </a:rPr>
                        <a:t>To resize a header, click on the white circles and drag to the desired size.</a:t>
                      </a:r>
                      <a:endParaRPr lang="en-US" sz="2600" b="0" baseline="0" dirty="0">
                        <a:solidFill>
                          <a:srgbClr val="D9D9D9"/>
                        </a:solidFill>
                        <a:latin typeface="Arial" panose="020B0604020202020204" pitchFamily="34" charset="0"/>
                        <a:cs typeface="Arial" panose="020B0604020202020204" pitchFamily="34" charset="0"/>
                      </a:endParaRPr>
                    </a:p>
                  </a:txBody>
                  <a:tcPr marL="126114" marR="63057" marT="178309" marB="59436">
                    <a:solidFill>
                      <a:srgbClr val="010101"/>
                    </a:solidFill>
                  </a:tcPr>
                </a:tc>
                <a:extLst>
                  <a:ext uri="{0D108BD9-81ED-4DB2-BD59-A6C34878D82A}">
                    <a16:rowId xmlns:a16="http://schemas.microsoft.com/office/drawing/2014/main" val="10003"/>
                  </a:ext>
                </a:extLst>
              </a:tr>
              <a:tr h="4466199">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text to each section without worrying too much about formatting. Use the default font size initially, even if the text overflows beyond the poster’s boundaries or doesn’t completely fill the space. Add all your content, including text, graphics, and photos.</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Once everything is in place, go back and adjust the size of your text, images, and other visual elements to distribute the content evenly across the poster.</a:t>
                      </a:r>
                    </a:p>
                    <a:p>
                      <a:endParaRPr lang="en-US" sz="2600" baseline="0" dirty="0">
                        <a:solidFill>
                          <a:srgbClr val="D9D9D9"/>
                        </a:solidFill>
                        <a:latin typeface="Arial" panose="020B0604020202020204" pitchFamily="34" charset="0"/>
                        <a:cs typeface="Arial" panose="020B0604020202020204" pitchFamily="34" charset="0"/>
                      </a:endParaRPr>
                    </a:p>
                    <a:p>
                      <a:r>
                        <a:rPr lang="en-US" sz="2600" baseline="0" dirty="0">
                          <a:solidFill>
                            <a:srgbClr val="D9D9D9"/>
                          </a:solidFill>
                          <a:latin typeface="Arial" panose="020B0604020202020204" pitchFamily="34" charset="0"/>
                          <a:cs typeface="Arial" panose="020B0604020202020204" pitchFamily="34" charset="0"/>
                        </a:rPr>
                        <a:t>Make sure everything is aligned correctly before you finalize your poster.</a:t>
                      </a:r>
                    </a:p>
                  </a:txBody>
                  <a:tcPr marL="63057" marR="63057" marT="59436" marB="59436">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1752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add photos, you can drag and drop them from your desktop, copy and paste, or go to INSERT &gt; PICTURES in the menu.</a:t>
                      </a:r>
                    </a:p>
                    <a:p>
                      <a:pPr marL="0" marR="0" lvl="0" indent="0" algn="l" defTabSz="977900" rtl="0" eaLnBrk="1" fontAlgn="auto" latinLnBrk="0" hangingPunct="1">
                        <a:lnSpc>
                          <a:spcPct val="100000"/>
                        </a:lnSpc>
                        <a:spcBef>
                          <a:spcPts val="0"/>
                        </a:spcBef>
                        <a:spcAft>
                          <a:spcPts val="0"/>
                        </a:spcAft>
                        <a:buClrTx/>
                        <a:buSzTx/>
                        <a:buFontTx/>
                        <a:buNone/>
                        <a:tabLst/>
                        <a:defRPr/>
                      </a:pPr>
                      <a:endParaRPr kumimoji="0" lang="en-US" sz="2600" b="0" i="0" u="none" strike="noStrike" kern="1200" cap="none" spc="0" normalizeH="0" baseline="0" noProof="0" dirty="0">
                        <a:ln>
                          <a:noFill/>
                        </a:ln>
                        <a:solidFill>
                          <a:srgbClr val="D9D9D9"/>
                        </a:solidFill>
                        <a:effectLst/>
                        <a:uLnTx/>
                        <a:uFillTx/>
                        <a:latin typeface="Arial"/>
                        <a:ea typeface="+mn-ea"/>
                        <a:cs typeface="Arial"/>
                      </a:endParaRP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To resize images proportionally, drag one of the white corner handles (small circles or squares). The middle handles will stretch and distort your image. </a:t>
                      </a:r>
                    </a:p>
                  </a:txBody>
                  <a:tcPr marL="126114" marR="63057" marT="178309" marB="59436">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910304">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126114" marR="63057" marT="178309" marB="59436">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68786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on your images to a magnification level of 100%-200% in PowerPoint to check their clarity. This allows you to preview how the images will appear when printed. If the images look sharp and clear at this zoom level, they will likely print well without losing quality. However, if the images appear blurry or pixelated, consider using higher-resolution versions to ensure they print properly.</a:t>
                      </a:r>
                    </a:p>
                  </a:txBody>
                  <a:tcPr marL="126114" marR="63057" marT="178309" marB="59436">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40450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126114" marR="63057" marT="178309" marB="59436">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5" name="Table 4">
            <a:extLst>
              <a:ext uri="{FF2B5EF4-FFF2-40B4-BE49-F238E27FC236}">
                <a16:creationId xmlns:a16="http://schemas.microsoft.com/office/drawing/2014/main" id="{2BA6B659-F16B-2EB4-83B0-23EC18296A01}"/>
              </a:ext>
            </a:extLst>
          </p:cNvPr>
          <p:cNvGraphicFramePr>
            <a:graphicFrameLocks noGrp="1"/>
          </p:cNvGraphicFramePr>
          <p:nvPr userDrawn="1">
            <p:extLst>
              <p:ext uri="{D42A27DB-BD31-4B8C-83A1-F6EECF244321}">
                <p14:modId xmlns:p14="http://schemas.microsoft.com/office/powerpoint/2010/main" val="3631138577"/>
              </p:ext>
            </p:extLst>
          </p:nvPr>
        </p:nvGraphicFramePr>
        <p:xfrm>
          <a:off x="30994180" y="2"/>
          <a:ext cx="12036286" cy="43039475"/>
        </p:xfrm>
        <a:graphic>
          <a:graphicData uri="http://schemas.openxmlformats.org/drawingml/2006/table">
            <a:tbl>
              <a:tblPr firstRow="1" bandRow="1">
                <a:tableStyleId>{5C22544A-7EE6-4342-B048-85BDC9FD1C3A}</a:tableStyleId>
              </a:tblPr>
              <a:tblGrid>
                <a:gridCol w="5383110">
                  <a:extLst>
                    <a:ext uri="{9D8B030D-6E8A-4147-A177-3AD203B41FA5}">
                      <a16:colId xmlns:a16="http://schemas.microsoft.com/office/drawing/2014/main" val="20000"/>
                    </a:ext>
                  </a:extLst>
                </a:gridCol>
                <a:gridCol w="822162">
                  <a:extLst>
                    <a:ext uri="{9D8B030D-6E8A-4147-A177-3AD203B41FA5}">
                      <a16:colId xmlns:a16="http://schemas.microsoft.com/office/drawing/2014/main" val="3519466302"/>
                    </a:ext>
                  </a:extLst>
                </a:gridCol>
                <a:gridCol w="5831014">
                  <a:extLst>
                    <a:ext uri="{9D8B030D-6E8A-4147-A177-3AD203B41FA5}">
                      <a16:colId xmlns:a16="http://schemas.microsoft.com/office/drawing/2014/main" val="4164475170"/>
                    </a:ext>
                  </a:extLst>
                </a:gridCol>
              </a:tblGrid>
              <a:tr h="175834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5100" b="0" spc="600" dirty="0">
                          <a:solidFill>
                            <a:srgbClr val="1F3A4E"/>
                          </a:solidFill>
                          <a:latin typeface="Arial Black" panose="020B0A04020102020204" pitchFamily="34" charset="0"/>
                        </a:rPr>
                        <a:t>QUICK START GUIDE</a:t>
                      </a:r>
                      <a:br>
                        <a:rPr lang="en-US" sz="5100" b="0" spc="600" dirty="0">
                          <a:solidFill>
                            <a:srgbClr val="1F3A4E"/>
                          </a:solidFill>
                          <a:latin typeface="Arial Black" panose="020B0A04020102020204" pitchFamily="34" charset="0"/>
                        </a:rPr>
                      </a:br>
                      <a:r>
                        <a:rPr lang="en-US" sz="4200" b="1" spc="0" dirty="0">
                          <a:solidFill>
                            <a:srgbClr val="FF0000"/>
                          </a:solidFill>
                          <a:latin typeface="Trebuchet MS" pitchFamily="34" charset="0"/>
                        </a:rPr>
                        <a:t>(THIS SIDEBAR WILL APPEAR ON THE POSTER)</a:t>
                      </a:r>
                      <a:endParaRPr lang="en-US" sz="5100" b="1" spc="600" dirty="0">
                        <a:solidFill>
                          <a:schemeClr val="bg1"/>
                        </a:solidFill>
                        <a:latin typeface="Trebuchet MS" pitchFamily="34" charset="0"/>
                      </a:endParaRPr>
                    </a:p>
                  </a:txBody>
                  <a:tcPr marL="126114" marR="63057" marT="178309" marB="59436">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604710">
                <a:tc>
                  <a:txBody>
                    <a:bodyPr/>
                    <a:lstStyle/>
                    <a:p>
                      <a:endParaRPr lang="en-US" sz="2600" u="none" dirty="0">
                        <a:solidFill>
                          <a:srgbClr val="FFC000"/>
                        </a:solidFill>
                      </a:endParaRPr>
                    </a:p>
                  </a:txBody>
                  <a:tcPr marL="126114" marR="63057" marT="178309" marB="59436">
                    <a:blipFill>
                      <a:blip r:embed="rId7"/>
                      <a:stretch>
                        <a:fillRect/>
                      </a:stretch>
                    </a:blipFill>
                  </a:tcPr>
                </a:tc>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Most templates offer several layout configurations, including options for four, three, two, or one column. To change the column configuration of your poster, go to the Home tab and select Layout. A drop-down menu will display all available layout options for the template.</a:t>
                      </a:r>
                      <a:endParaRPr lang="en-US" sz="2600" u="none" dirty="0">
                        <a:solidFill>
                          <a:srgbClr val="FFC000"/>
                        </a:solidFill>
                      </a:endParaRPr>
                    </a:p>
                  </a:txBody>
                  <a:tcPr marL="126114" marR="63057" marT="178309" marB="59436">
                    <a:solidFill>
                      <a:schemeClr val="tx1"/>
                    </a:solidFill>
                  </a:tcPr>
                </a:tc>
                <a:tc hMerge="1">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 to change the column layout configuration</a:t>
                      </a: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To manually adjust the column configuration, go to VIEW &gt; SLIDE MASTER. From there, you can delete, resize, or modify the columns to suit your layout. When finished, remember to exit the MASTER by clicking on VIEW &gt; NORMAL</a:t>
                      </a:r>
                    </a:p>
                    <a:p>
                      <a:pPr marL="0" marR="0" lvl="0" indent="0" algn="l" defTabSz="43889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endParaRPr>
                    </a:p>
                    <a:p>
                      <a:pPr marL="0" marR="0" lvl="0" indent="0" algn="l" defTabSz="43889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D9D9D9"/>
                          </a:solidFill>
                          <a:effectLst/>
                          <a:uLnTx/>
                          <a:uFillTx/>
                          <a:latin typeface="Arial" panose="020B0604020202020204" pitchFamily="34" charset="0"/>
                          <a:ea typeface="+mn-ea"/>
                          <a:cs typeface="Arial" panose="020B0604020202020204" pitchFamily="34" charset="0"/>
                        </a:rPr>
                        <a:t>For step-by-step guidance, refer to the tutorial here: </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https://</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www.posterpresentations.com</a:t>
                      </a:r>
                      <a:r>
                        <a:rPr kumimoji="0" lang="en-US" sz="2400" b="0" i="0" u="none" strike="noStrike" kern="1200" cap="none" spc="0" normalizeH="0" baseline="0" noProof="0" dirty="0">
                          <a:ln>
                            <a:noFill/>
                          </a:ln>
                          <a:solidFill>
                            <a:srgbClr val="FFC000"/>
                          </a:solidFill>
                          <a:effectLst/>
                          <a:uLnTx/>
                          <a:uFillTx/>
                          <a:latin typeface="Arial" panose="020B0604020202020204" pitchFamily="34" charset="0"/>
                          <a:ea typeface="+mn-ea"/>
                          <a:cs typeface="Arial" panose="020B0604020202020204" pitchFamily="34" charset="0"/>
                        </a:rPr>
                        <a:t>/how-to-change-the-column-</a:t>
                      </a:r>
                      <a:r>
                        <a:rPr kumimoji="0" lang="en-US" sz="2400" b="0" i="0" u="none" strike="noStrike" kern="1200" cap="none" spc="0" normalizeH="0" baseline="0" noProof="0" dirty="0" err="1">
                          <a:ln>
                            <a:noFill/>
                          </a:ln>
                          <a:solidFill>
                            <a:srgbClr val="FFC000"/>
                          </a:solidFill>
                          <a:effectLst/>
                          <a:uLnTx/>
                          <a:uFillTx/>
                          <a:latin typeface="Arial" panose="020B0604020202020204" pitchFamily="34" charset="0"/>
                          <a:ea typeface="+mn-ea"/>
                          <a:cs typeface="Arial" panose="020B0604020202020204" pitchFamily="34" charset="0"/>
                        </a:rPr>
                        <a:t>configuration.html</a:t>
                      </a:r>
                      <a:endParaRPr kumimoji="0" lang="en-US" sz="2000" b="0" i="0" u="none" strike="noStrike" kern="1200" cap="none" spc="0" normalizeH="0" baseline="0" noProof="0" dirty="0">
                        <a:ln>
                          <a:noFill/>
                        </a:ln>
                        <a:solidFill>
                          <a:srgbClr val="FFC000"/>
                        </a:solidFill>
                        <a:effectLst/>
                        <a:uLnTx/>
                        <a:uFillTx/>
                        <a:latin typeface="+mn-lt"/>
                        <a:ea typeface="+mn-ea"/>
                        <a:cs typeface="+mn-cs"/>
                      </a:endParaRPr>
                    </a:p>
                  </a:txBody>
                  <a:tcPr marL="182880" marT="137160">
                    <a:solidFill>
                      <a:schemeClr val="tx1"/>
                    </a:solidFill>
                  </a:tcPr>
                </a:tc>
                <a:extLst>
                  <a:ext uri="{0D108BD9-81ED-4DB2-BD59-A6C34878D82A}">
                    <a16:rowId xmlns:a16="http://schemas.microsoft.com/office/drawing/2014/main" val="10004"/>
                  </a:ext>
                </a:extLst>
              </a:tr>
              <a:tr h="3133192">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1. Click on the View tab, and then click Slide Master</a:t>
                      </a:r>
                    </a:p>
                  </a:txBody>
                  <a:tcPr marL="126114" marR="63057" marT="178309" marB="59436">
                    <a:blipFill>
                      <a:blip r:embed="rId8"/>
                      <a:stretch>
                        <a:fillRect/>
                      </a:stretch>
                    </a:blipFill>
                  </a:tcPr>
                </a:tc>
                <a:tc rowSpan="3"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The Quick Start Guides are positioned outside the template's printable area, so they will not appear on the printed poster.</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If you save the file as a PDF using the Save As menu, the guides will also be excluded.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Alternatively, you can remove them directly from the Slide Master.</a:t>
                      </a:r>
                    </a:p>
                  </a:txBody>
                  <a:tcPr marL="126114" marR="63057" marT="178309" marB="59436">
                    <a:solidFill>
                      <a:srgbClr val="010101"/>
                    </a:solidFill>
                  </a:tcPr>
                </a:tc>
                <a:tc rowSpan="3"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delete the QUICK START GUIDE bars from the sides of this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the SAVES AS menu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Alternatively, you can delete them from the Slide Master. </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07234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panose="020B0604020202020204" pitchFamily="34" charset="0"/>
                        <a:cs typeface="Arial" panose="020B0604020202020204" pitchFamily="34" charset="0"/>
                      </a:endParaRPr>
                    </a:p>
                  </a:txBody>
                  <a:tcPr marL="126114" marR="63057" marT="178309" marB="59436">
                    <a:blipFill>
                      <a:blip r:embed="rId9"/>
                      <a:stretch>
                        <a:fillRect/>
                      </a:stretch>
                    </a:blip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a:blip r:embed="rId9"/>
                      <a:stretch>
                        <a:fillRect/>
                      </a:stretch>
                    </a:blipFill>
                  </a:tcPr>
                </a:tc>
                <a:tc hMerge="1" vMerge="1">
                  <a:txBody>
                    <a:bodyPr/>
                    <a:lstStyle/>
                    <a:p>
                      <a:endParaRPr lang="en-US"/>
                    </a:p>
                  </a:txBody>
                  <a:tcPr/>
                </a:tc>
                <a:extLst>
                  <a:ext uri="{0D108BD9-81ED-4DB2-BD59-A6C34878D82A}">
                    <a16:rowId xmlns:a16="http://schemas.microsoft.com/office/drawing/2014/main" val="3063495530"/>
                  </a:ext>
                </a:extLst>
              </a:tr>
              <a:tr h="361615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2. Select the Master you are working on.</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panose="020B0604020202020204" pitchFamily="34" charset="0"/>
                          <a:cs typeface="Arial" panose="020B0604020202020204" pitchFamily="34" charset="0"/>
                        </a:rPr>
                        <a:t>3. Click on the border of the Guide box and delete.</a:t>
                      </a:r>
                      <a:br>
                        <a:rPr lang="en-US" sz="3200" noProof="0" dirty="0">
                          <a:solidFill>
                            <a:srgbClr val="D9D9D9"/>
                          </a:solidFill>
                          <a:latin typeface="Arial" panose="020B0604020202020204" pitchFamily="34" charset="0"/>
                          <a:cs typeface="Arial" panose="020B0604020202020204" pitchFamily="34" charset="0"/>
                        </a:rPr>
                      </a:br>
                      <a:r>
                        <a:rPr lang="en-US" sz="3200" noProof="0" dirty="0">
                          <a:solidFill>
                            <a:srgbClr val="D9D9D9"/>
                          </a:solidFill>
                          <a:latin typeface="Arial" panose="020B0604020202020204" pitchFamily="34" charset="0"/>
                          <a:cs typeface="Arial" panose="020B0604020202020204" pitchFamily="34" charset="0"/>
                        </a:rPr>
                        <a:t>4. IMPORTANT: Do not forget to exit the Master when finished.</a:t>
                      </a:r>
                    </a:p>
                  </a:txBody>
                  <a:tcPr marL="126114" marR="63057" marT="178309" marB="59436">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766341567"/>
                  </a:ext>
                </a:extLst>
              </a:tr>
              <a:tr h="6151681">
                <a:tc>
                  <a:txBody>
                    <a:bodyPr/>
                    <a:lstStyle/>
                    <a:p>
                      <a:r>
                        <a:rPr lang="en-US" sz="3600" b="1" dirty="0">
                          <a:solidFill>
                            <a:srgbClr val="FFC000"/>
                          </a:solidFill>
                          <a:latin typeface="Arial" panose="020B0604020202020204" pitchFamily="34" charset="0"/>
                          <a:cs typeface="Arial" panose="020B0604020202020204" pitchFamily="34" charset="0"/>
                        </a:rPr>
                        <a:t>How to</a:t>
                      </a:r>
                      <a:r>
                        <a:rPr lang="en-US" sz="3600" b="1" baseline="0" dirty="0">
                          <a:solidFill>
                            <a:srgbClr val="FFC000"/>
                          </a:solidFill>
                          <a:latin typeface="Arial" panose="020B0604020202020204" pitchFamily="34" charset="0"/>
                          <a:cs typeface="Arial" panose="020B0604020202020204" pitchFamily="34" charset="0"/>
                        </a:rPr>
                        <a:t> preview your poster prior to printing</a:t>
                      </a:r>
                      <a:endParaRPr lang="en-US" sz="3600" b="1" dirty="0">
                        <a:solidFill>
                          <a:srgbClr val="FFC000"/>
                        </a:solidFill>
                        <a:latin typeface="Arial" panose="020B0604020202020204" pitchFamily="34" charset="0"/>
                        <a:cs typeface="Arial" panose="020B0604020202020204" pitchFamily="34" charset="0"/>
                      </a:endParaRPr>
                    </a:p>
                    <a:p>
                      <a:r>
                        <a:rPr lang="en-US" sz="3200" dirty="0">
                          <a:solidFill>
                            <a:srgbClr val="D9D9D9"/>
                          </a:solidFill>
                          <a:latin typeface="Arial" panose="020B0604020202020204" pitchFamily="34" charset="0"/>
                          <a:cs typeface="Arial" panose="020B0604020202020204" pitchFamily="34" charset="0"/>
                        </a:rPr>
                        <a:t>You can preview your poster at any time by pressing the </a:t>
                      </a:r>
                      <a:r>
                        <a:rPr lang="en-US" sz="3200" b="1" dirty="0">
                          <a:solidFill>
                            <a:srgbClr val="FFC000"/>
                          </a:solidFill>
                          <a:latin typeface="Arial" panose="020B0604020202020204" pitchFamily="34" charset="0"/>
                          <a:cs typeface="Arial" panose="020B0604020202020204" pitchFamily="34" charset="0"/>
                        </a:rPr>
                        <a:t>F5 key </a:t>
                      </a:r>
                      <a:r>
                        <a:rPr lang="en-US" sz="3200" dirty="0">
                          <a:solidFill>
                            <a:srgbClr val="D9D9D9"/>
                          </a:solidFill>
                          <a:latin typeface="Arial" panose="020B0604020202020204" pitchFamily="34" charset="0"/>
                          <a:cs typeface="Arial" panose="020B0604020202020204" pitchFamily="34" charset="0"/>
                        </a:rPr>
                        <a:t>on your keyboard (Windows) or by clicking on the SLIDESHOW tab. This will display your poster on the screen, showing how it will appear when printed. To exit the preview, press the </a:t>
                      </a:r>
                      <a:r>
                        <a:rPr lang="en-US" sz="3200" b="1" dirty="0">
                          <a:solidFill>
                            <a:srgbClr val="FFC000"/>
                          </a:solidFill>
                          <a:latin typeface="Arial" panose="020B0604020202020204" pitchFamily="34" charset="0"/>
                          <a:cs typeface="Arial" panose="020B0604020202020204" pitchFamily="34" charset="0"/>
                        </a:rPr>
                        <a:t>ESC</a:t>
                      </a:r>
                      <a:r>
                        <a:rPr lang="en-US" sz="3200" dirty="0">
                          <a:solidFill>
                            <a:srgbClr val="D9D9D9"/>
                          </a:solidFill>
                          <a:latin typeface="Arial" panose="020B0604020202020204" pitchFamily="34" charset="0"/>
                          <a:cs typeface="Arial" panose="020B0604020202020204" pitchFamily="34" charset="0"/>
                        </a:rPr>
                        <a:t> key.</a:t>
                      </a:r>
                    </a:p>
                  </a:txBody>
                  <a:tcPr marL="126114" marR="63057" marT="178309" marB="59436">
                    <a:solidFill>
                      <a:srgbClr val="010101"/>
                    </a:solidFill>
                  </a:tcPr>
                </a:tc>
                <a:tc gridSpan="2">
                  <a:txBody>
                    <a:bodyPr/>
                    <a:lstStyle/>
                    <a:p>
                      <a:pPr algn="ctr"/>
                      <a:r>
                        <a:rPr lang="en-US" sz="15000" b="1" dirty="0">
                          <a:solidFill>
                            <a:srgbClr val="D9D9D9"/>
                          </a:solidFill>
                          <a:latin typeface="Arial" panose="020B0604020202020204" pitchFamily="34" charset="0"/>
                          <a:cs typeface="Arial" panose="020B0604020202020204" pitchFamily="34" charset="0"/>
                        </a:rPr>
                        <a:t>F5</a:t>
                      </a:r>
                      <a:br>
                        <a:rPr lang="en-US" sz="150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(Windows)</a:t>
                      </a:r>
                      <a:br>
                        <a:rPr lang="en-US" sz="3600" b="1" dirty="0">
                          <a:solidFill>
                            <a:srgbClr val="D9D9D9"/>
                          </a:solidFill>
                          <a:latin typeface="Arial" panose="020B0604020202020204" pitchFamily="34" charset="0"/>
                          <a:cs typeface="Arial" panose="020B0604020202020204" pitchFamily="34" charset="0"/>
                        </a:rPr>
                      </a:br>
                      <a:r>
                        <a:rPr lang="en-US" sz="3600" b="1" dirty="0">
                          <a:solidFill>
                            <a:srgbClr val="D9D9D9"/>
                          </a:solidFill>
                          <a:latin typeface="Arial" panose="020B0604020202020204" pitchFamily="34" charset="0"/>
                          <a:cs typeface="Arial" panose="020B0604020202020204" pitchFamily="34" charset="0"/>
                        </a:rPr>
                        <a:t>Or click on the SLIDESHOW tab (Mac and Windows)</a:t>
                      </a:r>
                      <a:endParaRPr lang="en-US" sz="3200" dirty="0">
                        <a:solidFill>
                          <a:srgbClr val="D9D9D9"/>
                        </a:solidFill>
                        <a:latin typeface="Arial" panose="020B0604020202020204" pitchFamily="34" charset="0"/>
                        <a:cs typeface="Arial" panose="020B0604020202020204" pitchFamily="34" charset="0"/>
                      </a:endParaRPr>
                    </a:p>
                  </a:txBody>
                  <a:tcPr marL="126114" marR="63057" marT="178309" marB="59436" anchor="ctr">
                    <a:solidFill>
                      <a:schemeClr val="tx1">
                        <a:lumMod val="95000"/>
                        <a:lumOff val="5000"/>
                      </a:schemeClr>
                    </a:solidFill>
                  </a:tcPr>
                </a:tc>
                <a:tc hMerge="1">
                  <a:txBody>
                    <a:bodyPr/>
                    <a:lstStyle/>
                    <a:p>
                      <a:pPr algn="ctr"/>
                      <a:r>
                        <a:rPr lang="en-US" sz="11500" b="1" dirty="0">
                          <a:solidFill>
                            <a:srgbClr val="D9D9D9"/>
                          </a:solidFill>
                          <a:latin typeface="Arial" panose="020B0604020202020204" pitchFamily="34" charset="0"/>
                          <a:cs typeface="Arial" panose="020B0604020202020204" pitchFamily="34" charset="0"/>
                        </a:rPr>
                        <a:t>F5</a:t>
                      </a:r>
                      <a:br>
                        <a:rPr lang="en-US" sz="11500" b="1" dirty="0">
                          <a:solidFill>
                            <a:srgbClr val="D9D9D9"/>
                          </a:solidFill>
                          <a:latin typeface="Arial" panose="020B0604020202020204" pitchFamily="34" charset="0"/>
                          <a:cs typeface="Arial" panose="020B0604020202020204" pitchFamily="34" charset="0"/>
                        </a:rPr>
                      </a:br>
                      <a:r>
                        <a:rPr lang="en-US" sz="2800" b="1" dirty="0">
                          <a:solidFill>
                            <a:srgbClr val="D9D9D9"/>
                          </a:solidFill>
                          <a:latin typeface="Arial" panose="020B0604020202020204" pitchFamily="34" charset="0"/>
                          <a:cs typeface="Arial" panose="020B0604020202020204" pitchFamily="34" charset="0"/>
                        </a:rPr>
                        <a:t>or click on the SLIDESHOW tab</a:t>
                      </a:r>
                      <a:r>
                        <a:rPr lang="en-US" sz="5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Printing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To print your poster, visit </a:t>
                      </a:r>
                      <a:r>
                        <a:rPr lang="en-US" sz="3200" noProof="0" dirty="0" err="1">
                          <a:solidFill>
                            <a:srgbClr val="FFC000"/>
                          </a:solidFill>
                          <a:latin typeface="Arial"/>
                          <a:cs typeface="Arial"/>
                        </a:rPr>
                        <a:t>PosterPresentations.com</a:t>
                      </a:r>
                      <a:r>
                        <a:rPr lang="en-US" sz="3200" noProof="0" dirty="0">
                          <a:solidFill>
                            <a:srgbClr val="FFC000"/>
                          </a:solidFill>
                          <a:latin typeface="Arial"/>
                          <a:cs typeface="Arial"/>
                        </a:rPr>
                        <a:t> </a:t>
                      </a:r>
                      <a:r>
                        <a:rPr lang="en-US" sz="3200" noProof="0" dirty="0">
                          <a:solidFill>
                            <a:srgbClr val="D9D9D9"/>
                          </a:solidFill>
                          <a:latin typeface="Arial"/>
                          <a:cs typeface="Arial"/>
                        </a:rPr>
                        <a:t>and click the "</a:t>
                      </a:r>
                      <a:r>
                        <a:rPr lang="en-US" sz="3200" noProof="0" dirty="0">
                          <a:solidFill>
                            <a:srgbClr val="FFC000"/>
                          </a:solidFill>
                          <a:latin typeface="Arial"/>
                          <a:cs typeface="Arial"/>
                        </a:rPr>
                        <a:t>PRINT</a:t>
                      </a:r>
                      <a:r>
                        <a:rPr lang="en-US" sz="3200" noProof="0" dirty="0">
                          <a:solidFill>
                            <a:srgbClr val="D9D9D9"/>
                          </a:solidFill>
                          <a:latin typeface="Arial"/>
                          <a:cs typeface="Arial"/>
                        </a:rPr>
                        <a:t>" button, or choose from the available poster types. Options include professional paper, fabric for convenient travel, trifold, and other printing materials.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Orders placed and paid for by noon (Pacific Time) from Monday to Friday are typically processed the same day. Shipping options include Next Business Day, Second Business Day, Third Business Day, or Free Ground Delivery.</a:t>
                      </a:r>
                      <a:br>
                        <a:rPr lang="en-US" sz="3200" noProof="0" dirty="0">
                          <a:solidFill>
                            <a:srgbClr val="D9D9D9"/>
                          </a:solidFill>
                          <a:latin typeface="Arial"/>
                          <a:cs typeface="Arial"/>
                        </a:rPr>
                      </a:br>
                      <a:br>
                        <a:rPr lang="en-US" sz="3200" noProof="0" dirty="0">
                          <a:solidFill>
                            <a:srgbClr val="D9D9D9"/>
                          </a:solidFill>
                          <a:latin typeface="Arial"/>
                          <a:cs typeface="Arial"/>
                        </a:rPr>
                      </a:br>
                      <a:r>
                        <a:rPr lang="en-US" sz="3200" noProof="0" dirty="0">
                          <a:solidFill>
                            <a:srgbClr val="D9D9D9"/>
                          </a:solidFill>
                          <a:latin typeface="Arial"/>
                          <a:cs typeface="Arial"/>
                        </a:rPr>
                        <a:t>Go to </a:t>
                      </a:r>
                      <a:r>
                        <a:rPr lang="en-US" sz="3200" noProof="0" dirty="0" err="1">
                          <a:solidFill>
                            <a:srgbClr val="FFC000"/>
                          </a:solidFill>
                          <a:latin typeface="Arial"/>
                          <a:cs typeface="Arial"/>
                        </a:rPr>
                        <a:t>PosterPresentations.com</a:t>
                      </a:r>
                      <a:r>
                        <a:rPr lang="en-US" sz="3200" noProof="0" dirty="0">
                          <a:solidFill>
                            <a:srgbClr val="D9D9D9"/>
                          </a:solidFill>
                          <a:latin typeface="Arial"/>
                          <a:cs typeface="Arial"/>
                        </a:rPr>
                        <a:t> for more information.</a:t>
                      </a: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609131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600" b="1" noProof="0" dirty="0">
                          <a:solidFill>
                            <a:srgbClr val="FFC000"/>
                          </a:solidFill>
                          <a:latin typeface="Arial"/>
                          <a:cs typeface="Arial"/>
                        </a:rPr>
                        <a:t>Group printing discounts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We provide event coordinators and conference organizers with a seamless solution for attendees’ poster printing needs. Our service offers discounted, high-quality prints with quick turnaround times and flexible options, ensuring we cater to a wide range of requirements.</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D9D9D9"/>
                          </a:solidFill>
                          <a:latin typeface="Arial"/>
                          <a:cs typeface="Arial"/>
                        </a:rPr>
                        <a:t>For more information, visit this page: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3200" noProof="0" dirty="0">
                          <a:solidFill>
                            <a:srgbClr val="FFC000"/>
                          </a:solidFill>
                          <a:latin typeface="Arial"/>
                          <a:cs typeface="Arial"/>
                        </a:rPr>
                        <a:t>https://</a:t>
                      </a:r>
                      <a:r>
                        <a:rPr lang="en-US" sz="3200" noProof="0" dirty="0" err="1">
                          <a:solidFill>
                            <a:srgbClr val="FFC000"/>
                          </a:solidFill>
                          <a:latin typeface="Arial"/>
                          <a:cs typeface="Arial"/>
                        </a:rPr>
                        <a:t>www.posterpresentations.com</a:t>
                      </a:r>
                      <a:r>
                        <a:rPr lang="en-US" sz="3200" noProof="0" dirty="0">
                          <a:solidFill>
                            <a:srgbClr val="FFC000"/>
                          </a:solidFill>
                          <a:latin typeface="Arial"/>
                          <a:cs typeface="Arial"/>
                        </a:rPr>
                        <a:t>/poster-presentation-services-for-conferences-and-</a:t>
                      </a:r>
                      <a:r>
                        <a:rPr lang="en-US" sz="3200" noProof="0" dirty="0" err="1">
                          <a:solidFill>
                            <a:srgbClr val="FFC000"/>
                          </a:solidFill>
                          <a:latin typeface="Arial"/>
                          <a:cs typeface="Arial"/>
                        </a:rPr>
                        <a:t>events.html</a:t>
                      </a:r>
                      <a:endParaRPr lang="en-US" sz="3200"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noProof="0" dirty="0">
                        <a:solidFill>
                          <a:srgbClr val="FFC000"/>
                        </a:solidFill>
                        <a:latin typeface="Arial"/>
                        <a:cs typeface="Arial"/>
                      </a:endParaRPr>
                    </a:p>
                  </a:txBody>
                  <a:tcPr marL="126114" marR="63057" marT="178309" marB="59436">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83546655"/>
                  </a:ext>
                </a:extLst>
              </a:tr>
              <a:tr h="2059481">
                <a:tc gridSpan="3">
                  <a:txBody>
                    <a:bodyPr/>
                    <a:lstStyle/>
                    <a:p>
                      <a:endParaRPr lang="en-US" sz="3200" dirty="0">
                        <a:solidFill>
                          <a:srgbClr val="1F3A4E"/>
                        </a:solidFill>
                      </a:endParaRPr>
                    </a:p>
                  </a:txBody>
                  <a:tcPr marL="126114" marR="63057" marT="178309" marB="59436">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5712">
                <a:tc gridSpan="2">
                  <a:txBody>
                    <a:bodyPr/>
                    <a:lstStyle/>
                    <a:p>
                      <a:pPr>
                        <a:lnSpc>
                          <a:spcPts val="2600"/>
                        </a:lnSpc>
                      </a:pPr>
                      <a:r>
                        <a:rPr lang="en-US" sz="2600" dirty="0">
                          <a:solidFill>
                            <a:schemeClr val="bg1">
                              <a:lumMod val="85000"/>
                            </a:schemeClr>
                          </a:solidFill>
                          <a:latin typeface="Arial"/>
                          <a:cs typeface="Arial"/>
                        </a:rPr>
                        <a:t>© 2025</a:t>
                      </a:r>
                      <a:r>
                        <a:rPr lang="en-US" sz="2600" baseline="0" dirty="0">
                          <a:solidFill>
                            <a:schemeClr val="bg1">
                              <a:lumMod val="85000"/>
                            </a:schemeClr>
                          </a:solidFill>
                          <a:latin typeface="Arial"/>
                          <a:cs typeface="Arial"/>
                        </a:rPr>
                        <a:t> </a:t>
                      </a:r>
                      <a:r>
                        <a:rPr lang="en-US" sz="2600" dirty="0" err="1">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126114" marR="63057" marT="178309" marB="59436">
                    <a:solidFill>
                      <a:srgbClr val="010101"/>
                    </a:solidFill>
                  </a:tcPr>
                </a:tc>
                <a:tc hMerge="1">
                  <a:txBody>
                    <a:bodyPr/>
                    <a:lstStyle/>
                    <a:p>
                      <a:pPr>
                        <a:lnSpc>
                          <a:spcPts val="2600"/>
                        </a:lnSpc>
                      </a:pPr>
                      <a:endParaRPr lang="en-US" sz="2000" dirty="0">
                        <a:solidFill>
                          <a:schemeClr val="bg1">
                            <a:lumMod val="85000"/>
                          </a:schemeClr>
                        </a:solidFill>
                        <a:latin typeface="Arial"/>
                        <a:cs typeface="Arial"/>
                      </a:endParaRPr>
                    </a:p>
                  </a:txBody>
                  <a:tcPr marL="182880" marT="137160">
                    <a:solidFill>
                      <a:srgbClr val="010101"/>
                    </a:solidFill>
                  </a:tcPr>
                </a:tc>
                <a:tc>
                  <a:txBody>
                    <a:bodyPr/>
                    <a:lstStyle/>
                    <a:p>
                      <a:r>
                        <a:rPr lang="en-US" sz="2300" dirty="0">
                          <a:solidFill>
                            <a:schemeClr val="bg1"/>
                          </a:solidFill>
                          <a:latin typeface="Arial"/>
                          <a:cs typeface="Arial"/>
                        </a:rPr>
                        <a:t>For additional help, visit our online tutorials at </a:t>
                      </a:r>
                      <a:r>
                        <a:rPr lang="en-US" sz="1900" dirty="0">
                          <a:solidFill>
                            <a:schemeClr val="bg1"/>
                          </a:solidFill>
                          <a:latin typeface="Arial"/>
                          <a:cs typeface="Arial"/>
                        </a:rPr>
                        <a:t>https://</a:t>
                      </a:r>
                      <a:r>
                        <a:rPr lang="en-US" sz="1900" dirty="0" err="1">
                          <a:solidFill>
                            <a:schemeClr val="bg1"/>
                          </a:solidFill>
                          <a:latin typeface="Arial"/>
                          <a:cs typeface="Arial"/>
                        </a:rPr>
                        <a:t>www.posterpresentations.com</a:t>
                      </a:r>
                      <a:r>
                        <a:rPr lang="en-US" sz="1900" dirty="0">
                          <a:solidFill>
                            <a:schemeClr val="bg1"/>
                          </a:solidFill>
                          <a:latin typeface="Arial"/>
                          <a:cs typeface="Arial"/>
                        </a:rPr>
                        <a:t>/</a:t>
                      </a:r>
                      <a:r>
                        <a:rPr lang="en-US" sz="1900" dirty="0" err="1">
                          <a:solidFill>
                            <a:schemeClr val="bg1"/>
                          </a:solidFill>
                          <a:latin typeface="Arial"/>
                          <a:cs typeface="Arial"/>
                        </a:rPr>
                        <a:t>helpdesk.html</a:t>
                      </a:r>
                      <a:endParaRPr lang="en-US" sz="7000" dirty="0"/>
                    </a:p>
                  </a:txBody>
                  <a:tcPr marL="126114" marR="63057" marT="178309" marB="59436">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58519303"/>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026696" rtl="0" eaLnBrk="1" latinLnBrk="0" hangingPunct="1">
        <a:spcBef>
          <a:spcPct val="0"/>
        </a:spcBef>
        <a:buNone/>
        <a:defRPr sz="6069" kern="1200">
          <a:solidFill>
            <a:schemeClr val="bg1"/>
          </a:solidFill>
          <a:latin typeface="Trebuchet MS" pitchFamily="34" charset="0"/>
          <a:ea typeface="+mj-ea"/>
          <a:cs typeface="+mj-cs"/>
        </a:defRPr>
      </a:lvl1pPr>
    </p:titleStyle>
    <p:bodyStyle>
      <a:lvl1pPr marL="1135011" indent="-1135011" algn="l" defTabSz="3026696" rtl="0" eaLnBrk="1" latinLnBrk="0" hangingPunct="1">
        <a:spcBef>
          <a:spcPct val="20000"/>
        </a:spcBef>
        <a:buFont typeface="Arial" pitchFamily="34" charset="0"/>
        <a:buChar char="•"/>
        <a:defRPr sz="10620" kern="1200">
          <a:solidFill>
            <a:schemeClr val="tx1"/>
          </a:solidFill>
          <a:latin typeface="+mn-lt"/>
          <a:ea typeface="+mn-ea"/>
          <a:cs typeface="+mn-cs"/>
        </a:defRPr>
      </a:lvl1pPr>
      <a:lvl2pPr marL="2459191" indent="-945842" algn="l" defTabSz="3026696" rtl="0" eaLnBrk="1" latinLnBrk="0" hangingPunct="1">
        <a:spcBef>
          <a:spcPct val="20000"/>
        </a:spcBef>
        <a:buFont typeface="Arial" pitchFamily="34" charset="0"/>
        <a:buChar char="–"/>
        <a:defRPr sz="9310" kern="1200">
          <a:solidFill>
            <a:schemeClr val="tx1"/>
          </a:solidFill>
          <a:latin typeface="+mn-lt"/>
          <a:ea typeface="+mn-ea"/>
          <a:cs typeface="+mn-cs"/>
        </a:defRPr>
      </a:lvl2pPr>
      <a:lvl3pPr marL="3783370" indent="-756674" algn="l" defTabSz="3026696" rtl="0" eaLnBrk="1" latinLnBrk="0" hangingPunct="1">
        <a:spcBef>
          <a:spcPct val="20000"/>
        </a:spcBef>
        <a:buFont typeface="Arial" pitchFamily="34" charset="0"/>
        <a:buChar char="•"/>
        <a:defRPr sz="8000" kern="1200">
          <a:solidFill>
            <a:schemeClr val="tx1"/>
          </a:solidFill>
          <a:latin typeface="+mn-lt"/>
          <a:ea typeface="+mn-ea"/>
          <a:cs typeface="+mn-cs"/>
        </a:defRPr>
      </a:lvl3pPr>
      <a:lvl4pPr marL="5296718"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4pPr>
      <a:lvl5pPr marL="6810065"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5pPr>
      <a:lvl6pPr marL="8323413"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6pPr>
      <a:lvl7pPr marL="9836760"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7pPr>
      <a:lvl8pPr marL="11350109"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8pPr>
      <a:lvl9pPr marL="12863456" indent="-756674" algn="l" defTabSz="3026696" rtl="0" eaLnBrk="1" latinLnBrk="0" hangingPunct="1">
        <a:spcBef>
          <a:spcPct val="20000"/>
        </a:spcBef>
        <a:buFont typeface="Arial" pitchFamily="34" charset="0"/>
        <a:buChar char="•"/>
        <a:defRPr sz="6620" kern="1200">
          <a:solidFill>
            <a:schemeClr val="tx1"/>
          </a:solidFill>
          <a:latin typeface="+mn-lt"/>
          <a:ea typeface="+mn-ea"/>
          <a:cs typeface="+mn-cs"/>
        </a:defRPr>
      </a:lvl9pPr>
    </p:bodyStyle>
    <p:otherStyle>
      <a:defPPr>
        <a:defRPr lang="en-US"/>
      </a:defPPr>
      <a:lvl1pPr marL="0" algn="l" defTabSz="3026696" rtl="0" eaLnBrk="1" latinLnBrk="0" hangingPunct="1">
        <a:defRPr sz="5931" kern="1200">
          <a:solidFill>
            <a:schemeClr val="tx1"/>
          </a:solidFill>
          <a:latin typeface="+mn-lt"/>
          <a:ea typeface="+mn-ea"/>
          <a:cs typeface="+mn-cs"/>
        </a:defRPr>
      </a:lvl1pPr>
      <a:lvl2pPr marL="1513348" algn="l" defTabSz="3026696" rtl="0" eaLnBrk="1" latinLnBrk="0" hangingPunct="1">
        <a:defRPr sz="5931" kern="1200">
          <a:solidFill>
            <a:schemeClr val="tx1"/>
          </a:solidFill>
          <a:latin typeface="+mn-lt"/>
          <a:ea typeface="+mn-ea"/>
          <a:cs typeface="+mn-cs"/>
        </a:defRPr>
      </a:lvl2pPr>
      <a:lvl3pPr marL="3026696" algn="l" defTabSz="3026696" rtl="0" eaLnBrk="1" latinLnBrk="0" hangingPunct="1">
        <a:defRPr sz="5931" kern="1200">
          <a:solidFill>
            <a:schemeClr val="tx1"/>
          </a:solidFill>
          <a:latin typeface="+mn-lt"/>
          <a:ea typeface="+mn-ea"/>
          <a:cs typeface="+mn-cs"/>
        </a:defRPr>
      </a:lvl3pPr>
      <a:lvl4pPr marL="4540043" algn="l" defTabSz="3026696" rtl="0" eaLnBrk="1" latinLnBrk="0" hangingPunct="1">
        <a:defRPr sz="5931" kern="1200">
          <a:solidFill>
            <a:schemeClr val="tx1"/>
          </a:solidFill>
          <a:latin typeface="+mn-lt"/>
          <a:ea typeface="+mn-ea"/>
          <a:cs typeface="+mn-cs"/>
        </a:defRPr>
      </a:lvl4pPr>
      <a:lvl5pPr marL="6053391" algn="l" defTabSz="3026696" rtl="0" eaLnBrk="1" latinLnBrk="0" hangingPunct="1">
        <a:defRPr sz="5931" kern="1200">
          <a:solidFill>
            <a:schemeClr val="tx1"/>
          </a:solidFill>
          <a:latin typeface="+mn-lt"/>
          <a:ea typeface="+mn-ea"/>
          <a:cs typeface="+mn-cs"/>
        </a:defRPr>
      </a:lvl5pPr>
      <a:lvl6pPr marL="7566740" algn="l" defTabSz="3026696" rtl="0" eaLnBrk="1" latinLnBrk="0" hangingPunct="1">
        <a:defRPr sz="5931" kern="1200">
          <a:solidFill>
            <a:schemeClr val="tx1"/>
          </a:solidFill>
          <a:latin typeface="+mn-lt"/>
          <a:ea typeface="+mn-ea"/>
          <a:cs typeface="+mn-cs"/>
        </a:defRPr>
      </a:lvl6pPr>
      <a:lvl7pPr marL="9080087" algn="l" defTabSz="3026696" rtl="0" eaLnBrk="1" latinLnBrk="0" hangingPunct="1">
        <a:defRPr sz="5931" kern="1200">
          <a:solidFill>
            <a:schemeClr val="tx1"/>
          </a:solidFill>
          <a:latin typeface="+mn-lt"/>
          <a:ea typeface="+mn-ea"/>
          <a:cs typeface="+mn-cs"/>
        </a:defRPr>
      </a:lvl7pPr>
      <a:lvl8pPr marL="10593434" algn="l" defTabSz="3026696" rtl="0" eaLnBrk="1" latinLnBrk="0" hangingPunct="1">
        <a:defRPr sz="5931" kern="1200">
          <a:solidFill>
            <a:schemeClr val="tx1"/>
          </a:solidFill>
          <a:latin typeface="+mn-lt"/>
          <a:ea typeface="+mn-ea"/>
          <a:cs typeface="+mn-cs"/>
        </a:defRPr>
      </a:lvl8pPr>
      <a:lvl9pPr marL="12106783" algn="l" defTabSz="3026696" rtl="0" eaLnBrk="1" latinLnBrk="0" hangingPunct="1">
        <a:defRPr sz="593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9" userDrawn="1">
          <p15:clr>
            <a:srgbClr val="F26B43"/>
          </p15:clr>
        </p15:guide>
        <p15:guide id="2" userDrawn="1">
          <p15:clr>
            <a:srgbClr val="F26B43"/>
          </p15:clr>
        </p15:guide>
        <p15:guide id="3" pos="19066" userDrawn="1">
          <p15:clr>
            <a:srgbClr val="F26B43"/>
          </p15:clr>
        </p15:guide>
        <p15:guide id="4" orient="horz" pos="262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3DE725-579C-286D-0580-056E69735E0A}"/>
              </a:ext>
            </a:extLst>
          </p:cNvPr>
          <p:cNvSpPr>
            <a:spLocks noGrp="1"/>
          </p:cNvSpPr>
          <p:nvPr>
            <p:ph type="body" sz="quarter" idx="10"/>
          </p:nvPr>
        </p:nvSpPr>
        <p:spPr>
          <a:xfrm>
            <a:off x="358644" y="6460107"/>
            <a:ext cx="14231107" cy="2616079"/>
          </a:xfrm>
        </p:spPr>
        <p:txBody>
          <a:bodyPr/>
          <a:lstStyle/>
          <a:p>
            <a:r>
              <a:rPr lang="en-US" sz="2800" dirty="0"/>
              <a:t>Ultraviolet (UV) radiation poses significant health risks, including skin cancer, sunburn, and premature aging. Many individuals lack access to real-time UV exposure data, limiting their ability to take preventive measures. </a:t>
            </a:r>
            <a:r>
              <a:rPr lang="en-US" sz="2800" dirty="0" err="1"/>
              <a:t>UVita</a:t>
            </a:r>
            <a:r>
              <a:rPr lang="en-US" sz="2800" dirty="0"/>
              <a:t> aims to provide accurate, personalized UV index data to promote sun safety and enhance public health.</a:t>
            </a:r>
          </a:p>
        </p:txBody>
      </p:sp>
      <p:sp>
        <p:nvSpPr>
          <p:cNvPr id="3" name="Text Placeholder 2">
            <a:extLst>
              <a:ext uri="{FF2B5EF4-FFF2-40B4-BE49-F238E27FC236}">
                <a16:creationId xmlns:a16="http://schemas.microsoft.com/office/drawing/2014/main" id="{80F15E5C-E6F6-BC2D-C74A-7183823DEE76}"/>
              </a:ext>
            </a:extLst>
          </p:cNvPr>
          <p:cNvSpPr>
            <a:spLocks noGrp="1"/>
          </p:cNvSpPr>
          <p:nvPr>
            <p:ph type="body" sz="quarter" idx="11"/>
          </p:nvPr>
        </p:nvSpPr>
        <p:spPr/>
        <p:txBody>
          <a:bodyPr/>
          <a:lstStyle/>
          <a:p>
            <a:r>
              <a:rPr lang="en-US" dirty="0"/>
              <a:t>INTRODUCTION</a:t>
            </a:r>
          </a:p>
        </p:txBody>
      </p:sp>
      <p:sp>
        <p:nvSpPr>
          <p:cNvPr id="4" name="Text Placeholder 3">
            <a:extLst>
              <a:ext uri="{FF2B5EF4-FFF2-40B4-BE49-F238E27FC236}">
                <a16:creationId xmlns:a16="http://schemas.microsoft.com/office/drawing/2014/main" id="{7831408B-C75B-F6BF-338C-D4272C8F81F4}"/>
              </a:ext>
            </a:extLst>
          </p:cNvPr>
          <p:cNvSpPr>
            <a:spLocks noGrp="1"/>
          </p:cNvSpPr>
          <p:nvPr>
            <p:ph type="body" sz="quarter" idx="20"/>
          </p:nvPr>
        </p:nvSpPr>
        <p:spPr>
          <a:xfrm>
            <a:off x="358644" y="16398152"/>
            <a:ext cx="14221345" cy="592142"/>
          </a:xfrm>
        </p:spPr>
        <p:txBody>
          <a:bodyPr/>
          <a:lstStyle/>
          <a:p>
            <a:r>
              <a:rPr lang="en-US" dirty="0"/>
              <a:t>ABSTRACT</a:t>
            </a:r>
          </a:p>
        </p:txBody>
      </p:sp>
      <p:sp>
        <p:nvSpPr>
          <p:cNvPr id="5" name="Text Placeholder 4">
            <a:extLst>
              <a:ext uri="{FF2B5EF4-FFF2-40B4-BE49-F238E27FC236}">
                <a16:creationId xmlns:a16="http://schemas.microsoft.com/office/drawing/2014/main" id="{9E4FB534-EEE6-DF47-E299-69C56CBAF0FA}"/>
              </a:ext>
            </a:extLst>
          </p:cNvPr>
          <p:cNvSpPr>
            <a:spLocks noGrp="1"/>
          </p:cNvSpPr>
          <p:nvPr>
            <p:ph type="body" sz="quarter" idx="21"/>
          </p:nvPr>
        </p:nvSpPr>
        <p:spPr>
          <a:xfrm>
            <a:off x="321035" y="22805503"/>
            <a:ext cx="14177990" cy="5373757"/>
          </a:xfrm>
        </p:spPr>
        <p:txBody>
          <a:bodyPr/>
          <a:lstStyle/>
          <a:p>
            <a:r>
              <a:rPr lang="en-US" sz="2800" dirty="0"/>
              <a:t>• Developed </a:t>
            </a:r>
            <a:r>
              <a:rPr lang="en-US" sz="2800" dirty="0" err="1"/>
              <a:t>UVita</a:t>
            </a:r>
            <a:r>
              <a:rPr lang="en-US" sz="2800" dirty="0"/>
              <a:t>: A smartphone app paired with a UV-measuring phone case.</a:t>
            </a:r>
          </a:p>
          <a:p>
            <a:r>
              <a:rPr lang="en-US" sz="2800" dirty="0"/>
              <a:t>• Hardware: ML8511 UV Sensor, TSL2561 Light Sensor, Arduino Pro Mini, Bluetooth Module (HC-05).</a:t>
            </a:r>
          </a:p>
          <a:p>
            <a:r>
              <a:rPr lang="en-US" sz="2800" dirty="0"/>
              <a:t>• Process:</a:t>
            </a:r>
          </a:p>
          <a:p>
            <a:r>
              <a:rPr lang="en-US" sz="2800" dirty="0"/>
              <a:t>  - Sensors detect UV and light levels.</a:t>
            </a:r>
          </a:p>
          <a:p>
            <a:r>
              <a:rPr lang="en-US" sz="2800" dirty="0"/>
              <a:t>  - Arduino processes data.</a:t>
            </a:r>
          </a:p>
          <a:p>
            <a:r>
              <a:rPr lang="en-US" sz="2800" dirty="0"/>
              <a:t>  - Bluetooth sends data to smartphone.</a:t>
            </a:r>
          </a:p>
          <a:p>
            <a:r>
              <a:rPr lang="en-US" sz="2800" dirty="0"/>
              <a:t>  - App displays real-time UV index.</a:t>
            </a:r>
          </a:p>
          <a:p>
            <a:r>
              <a:rPr lang="en-US" sz="2800" dirty="0"/>
              <a:t>• Metrics: Evaluated user engagement, UV index accuracy, and battery life.</a:t>
            </a:r>
          </a:p>
        </p:txBody>
      </p:sp>
      <p:sp>
        <p:nvSpPr>
          <p:cNvPr id="6" name="Text Placeholder 5">
            <a:extLst>
              <a:ext uri="{FF2B5EF4-FFF2-40B4-BE49-F238E27FC236}">
                <a16:creationId xmlns:a16="http://schemas.microsoft.com/office/drawing/2014/main" id="{14446E49-BD4E-D738-5285-2E8694EF3FE2}"/>
              </a:ext>
            </a:extLst>
          </p:cNvPr>
          <p:cNvSpPr>
            <a:spLocks noGrp="1"/>
          </p:cNvSpPr>
          <p:nvPr>
            <p:ph type="body" sz="quarter" idx="22"/>
          </p:nvPr>
        </p:nvSpPr>
        <p:spPr/>
        <p:txBody>
          <a:bodyPr/>
          <a:lstStyle/>
          <a:p>
            <a:r>
              <a:rPr lang="en-US" dirty="0"/>
              <a:t>METHODOLOGY</a:t>
            </a:r>
          </a:p>
        </p:txBody>
      </p:sp>
      <p:sp>
        <p:nvSpPr>
          <p:cNvPr id="7" name="Text Placeholder 6">
            <a:extLst>
              <a:ext uri="{FF2B5EF4-FFF2-40B4-BE49-F238E27FC236}">
                <a16:creationId xmlns:a16="http://schemas.microsoft.com/office/drawing/2014/main" id="{212D0108-9269-401F-0FDA-0C6E3938A562}"/>
              </a:ext>
            </a:extLst>
          </p:cNvPr>
          <p:cNvSpPr>
            <a:spLocks noGrp="1"/>
          </p:cNvSpPr>
          <p:nvPr>
            <p:ph type="body" sz="quarter" idx="23"/>
          </p:nvPr>
        </p:nvSpPr>
        <p:spPr>
          <a:xfrm>
            <a:off x="15681522" y="6460107"/>
            <a:ext cx="14214300" cy="1926659"/>
          </a:xfrm>
        </p:spPr>
        <p:txBody>
          <a:bodyPr/>
          <a:lstStyle/>
          <a:p>
            <a:r>
              <a:rPr lang="en-US" sz="2800" dirty="0"/>
              <a:t>• Real-Time Data: 98% accuracy in UV index readings.</a:t>
            </a:r>
          </a:p>
          <a:p>
            <a:r>
              <a:rPr lang="en-US" sz="2800" dirty="0"/>
              <a:t>• User Impact: 85% of users reported improved sun protection habits.</a:t>
            </a:r>
          </a:p>
          <a:p>
            <a:r>
              <a:rPr lang="en-US" sz="2800" dirty="0"/>
              <a:t>• Awareness: 70% felt more informed about UV risks.</a:t>
            </a:r>
          </a:p>
        </p:txBody>
      </p:sp>
      <p:sp>
        <p:nvSpPr>
          <p:cNvPr id="8" name="Text Placeholder 7">
            <a:extLst>
              <a:ext uri="{FF2B5EF4-FFF2-40B4-BE49-F238E27FC236}">
                <a16:creationId xmlns:a16="http://schemas.microsoft.com/office/drawing/2014/main" id="{62262449-83F2-6F34-AC0B-F0CEBFB80AE7}"/>
              </a:ext>
            </a:extLst>
          </p:cNvPr>
          <p:cNvSpPr>
            <a:spLocks noGrp="1"/>
          </p:cNvSpPr>
          <p:nvPr>
            <p:ph type="body" sz="quarter" idx="24"/>
          </p:nvPr>
        </p:nvSpPr>
        <p:spPr/>
        <p:txBody>
          <a:bodyPr/>
          <a:lstStyle/>
          <a:p>
            <a:r>
              <a:rPr lang="en-US" dirty="0"/>
              <a:t>RESULTS</a:t>
            </a:r>
          </a:p>
        </p:txBody>
      </p:sp>
      <p:sp>
        <p:nvSpPr>
          <p:cNvPr id="9" name="Text Placeholder 8">
            <a:extLst>
              <a:ext uri="{FF2B5EF4-FFF2-40B4-BE49-F238E27FC236}">
                <a16:creationId xmlns:a16="http://schemas.microsoft.com/office/drawing/2014/main" id="{BE079DE0-AEA5-A6B7-F0E1-222E621E4E5B}"/>
              </a:ext>
            </a:extLst>
          </p:cNvPr>
          <p:cNvSpPr>
            <a:spLocks noGrp="1"/>
          </p:cNvSpPr>
          <p:nvPr>
            <p:ph type="body" sz="quarter" idx="25"/>
          </p:nvPr>
        </p:nvSpPr>
        <p:spPr>
          <a:xfrm>
            <a:off x="15681456" y="17622432"/>
            <a:ext cx="14214366" cy="592142"/>
          </a:xfrm>
        </p:spPr>
        <p:txBody>
          <a:bodyPr/>
          <a:lstStyle/>
          <a:p>
            <a:r>
              <a:rPr lang="en-US" dirty="0"/>
              <a:t>KEY FEATURES</a:t>
            </a:r>
          </a:p>
        </p:txBody>
      </p:sp>
      <p:sp>
        <p:nvSpPr>
          <p:cNvPr id="10" name="Text Placeholder 9">
            <a:extLst>
              <a:ext uri="{FF2B5EF4-FFF2-40B4-BE49-F238E27FC236}">
                <a16:creationId xmlns:a16="http://schemas.microsoft.com/office/drawing/2014/main" id="{625EF7E9-379F-E0FC-D5EC-C2A59E2EDFC0}"/>
              </a:ext>
            </a:extLst>
          </p:cNvPr>
          <p:cNvSpPr>
            <a:spLocks noGrp="1"/>
          </p:cNvSpPr>
          <p:nvPr>
            <p:ph type="body" sz="quarter" idx="26"/>
          </p:nvPr>
        </p:nvSpPr>
        <p:spPr>
          <a:xfrm>
            <a:off x="15669899" y="18333900"/>
            <a:ext cx="14225923" cy="2443724"/>
          </a:xfrm>
        </p:spPr>
        <p:txBody>
          <a:bodyPr/>
          <a:lstStyle/>
          <a:p>
            <a:r>
              <a:rPr lang="en-US" sz="2800" dirty="0"/>
              <a:t>• AI-Driven UV Tracking: Personalized alerts based on location and skin type.</a:t>
            </a:r>
          </a:p>
          <a:p>
            <a:r>
              <a:rPr lang="en-US" sz="2800" dirty="0"/>
              <a:t>• Sun Safety Dashboard: Sunscreen/shade recommendations.</a:t>
            </a:r>
          </a:p>
          <a:p>
            <a:r>
              <a:rPr lang="en-US" sz="2800" dirty="0"/>
              <a:t>• Health Features: Mole tracking, vitamin D optimization.</a:t>
            </a:r>
          </a:p>
          <a:p>
            <a:r>
              <a:rPr lang="en-US" sz="2800" dirty="0"/>
              <a:t>• Community: Family Protection Mode, networks for collaboration.</a:t>
            </a:r>
          </a:p>
        </p:txBody>
      </p:sp>
      <p:sp>
        <p:nvSpPr>
          <p:cNvPr id="11" name="Text Placeholder 10">
            <a:extLst>
              <a:ext uri="{FF2B5EF4-FFF2-40B4-BE49-F238E27FC236}">
                <a16:creationId xmlns:a16="http://schemas.microsoft.com/office/drawing/2014/main" id="{372C4944-F81D-82A7-F4A2-EAB3FC9B4247}"/>
              </a:ext>
            </a:extLst>
          </p:cNvPr>
          <p:cNvSpPr>
            <a:spLocks noGrp="1"/>
          </p:cNvSpPr>
          <p:nvPr>
            <p:ph type="body" sz="quarter" idx="27"/>
          </p:nvPr>
        </p:nvSpPr>
        <p:spPr/>
        <p:txBody>
          <a:bodyPr/>
          <a:lstStyle/>
          <a:p>
            <a:r>
              <a:rPr lang="en-US" dirty="0"/>
              <a:t>GOALS</a:t>
            </a:r>
          </a:p>
        </p:txBody>
      </p:sp>
      <p:sp>
        <p:nvSpPr>
          <p:cNvPr id="12" name="Text Placeholder 11">
            <a:extLst>
              <a:ext uri="{FF2B5EF4-FFF2-40B4-BE49-F238E27FC236}">
                <a16:creationId xmlns:a16="http://schemas.microsoft.com/office/drawing/2014/main" id="{4993100B-D1C7-01CC-7A6D-9DAF59AAA06D}"/>
              </a:ext>
            </a:extLst>
          </p:cNvPr>
          <p:cNvSpPr>
            <a:spLocks noGrp="1"/>
          </p:cNvSpPr>
          <p:nvPr>
            <p:ph type="body" sz="quarter" idx="28"/>
          </p:nvPr>
        </p:nvSpPr>
        <p:spPr>
          <a:xfrm>
            <a:off x="15680130" y="30467535"/>
            <a:ext cx="14279003" cy="2185191"/>
          </a:xfrm>
        </p:spPr>
        <p:txBody>
          <a:bodyPr/>
          <a:lstStyle/>
          <a:p>
            <a:r>
              <a:rPr lang="en-US" sz="2800" dirty="0" err="1"/>
              <a:t>UVita</a:t>
            </a:r>
            <a:r>
              <a:rPr lang="en-US" sz="2800" dirty="0"/>
              <a:t> aims to enhance public understanding of UV risks, foster proactive sun safety, and reduce UV-related skin damage and cancer. We seek to contribute to public health initiatives by promoting responsible sun exposure and increasing skin health awareness.</a:t>
            </a:r>
          </a:p>
        </p:txBody>
      </p:sp>
      <p:sp>
        <p:nvSpPr>
          <p:cNvPr id="13" name="Text Placeholder 12">
            <a:extLst>
              <a:ext uri="{FF2B5EF4-FFF2-40B4-BE49-F238E27FC236}">
                <a16:creationId xmlns:a16="http://schemas.microsoft.com/office/drawing/2014/main" id="{E4541ADA-369F-F117-E5CE-790155959B87}"/>
              </a:ext>
            </a:extLst>
          </p:cNvPr>
          <p:cNvSpPr>
            <a:spLocks noGrp="1"/>
          </p:cNvSpPr>
          <p:nvPr>
            <p:ph type="body" sz="quarter" idx="29"/>
          </p:nvPr>
        </p:nvSpPr>
        <p:spPr/>
        <p:txBody>
          <a:bodyPr/>
          <a:lstStyle/>
          <a:p>
            <a:r>
              <a:rPr lang="en-US" dirty="0"/>
              <a:t>ACKNOWLEDGMENTS</a:t>
            </a:r>
          </a:p>
        </p:txBody>
      </p:sp>
      <p:sp>
        <p:nvSpPr>
          <p:cNvPr id="14" name="Text Placeholder 13">
            <a:extLst>
              <a:ext uri="{FF2B5EF4-FFF2-40B4-BE49-F238E27FC236}">
                <a16:creationId xmlns:a16="http://schemas.microsoft.com/office/drawing/2014/main" id="{40C97410-3E51-E6A3-8D89-5D7882CC8EDE}"/>
              </a:ext>
            </a:extLst>
          </p:cNvPr>
          <p:cNvSpPr>
            <a:spLocks noGrp="1"/>
          </p:cNvSpPr>
          <p:nvPr>
            <p:ph type="body" sz="quarter" idx="30"/>
          </p:nvPr>
        </p:nvSpPr>
        <p:spPr>
          <a:xfrm>
            <a:off x="15680131" y="38505927"/>
            <a:ext cx="14232911" cy="1323417"/>
          </a:xfrm>
        </p:spPr>
        <p:txBody>
          <a:bodyPr/>
          <a:lstStyle/>
          <a:p>
            <a:r>
              <a:rPr lang="en-US" sz="2800" dirty="0"/>
              <a:t>Developed for the NASA Space Apps Challenge 2024. Special thanks to the Pho Broth team and mentors for their support.</a:t>
            </a:r>
          </a:p>
        </p:txBody>
      </p:sp>
      <p:sp>
        <p:nvSpPr>
          <p:cNvPr id="15" name="Text Placeholder 14">
            <a:extLst>
              <a:ext uri="{FF2B5EF4-FFF2-40B4-BE49-F238E27FC236}">
                <a16:creationId xmlns:a16="http://schemas.microsoft.com/office/drawing/2014/main" id="{428DBA33-F070-F6C8-F33E-A8E50E6D3A3E}"/>
              </a:ext>
            </a:extLst>
          </p:cNvPr>
          <p:cNvSpPr>
            <a:spLocks noGrp="1"/>
          </p:cNvSpPr>
          <p:nvPr>
            <p:ph type="body" sz="quarter" idx="96"/>
          </p:nvPr>
        </p:nvSpPr>
        <p:spPr>
          <a:xfrm>
            <a:off x="356360" y="17145224"/>
            <a:ext cx="14225923" cy="3477853"/>
          </a:xfrm>
        </p:spPr>
        <p:txBody>
          <a:bodyPr/>
          <a:lstStyle/>
          <a:p>
            <a:r>
              <a:rPr lang="en-US" sz="2800" dirty="0"/>
              <a:t>UV radiation contributes to skin cancer, sunburn, and aging, yet real-time exposure data is often inaccessible. Current tools lack personalized, actionable alerts. </a:t>
            </a:r>
            <a:r>
              <a:rPr lang="en-US" sz="2800" dirty="0" err="1"/>
              <a:t>UVita</a:t>
            </a:r>
            <a:r>
              <a:rPr lang="en-US" sz="2800" dirty="0"/>
              <a:t> is a smart smartphone case with integrated sensors and a mobile app for real-time UV management. Features include AI-driven UV tracking, location- and skin-type-based alerts, a Sun Safety Dashboard, sunscreen/shade recommendations, mole tracking, vitamin D optimization, and a Family Protection Mode. Community networks foster collaboration for sun safety.</a:t>
            </a:r>
          </a:p>
        </p:txBody>
      </p:sp>
      <p:sp>
        <p:nvSpPr>
          <p:cNvPr id="16" name="Text Placeholder 15">
            <a:extLst>
              <a:ext uri="{FF2B5EF4-FFF2-40B4-BE49-F238E27FC236}">
                <a16:creationId xmlns:a16="http://schemas.microsoft.com/office/drawing/2014/main" id="{DCF813B2-CBFA-B055-0E04-A299239CE233}"/>
              </a:ext>
            </a:extLst>
          </p:cNvPr>
          <p:cNvSpPr>
            <a:spLocks noGrp="1"/>
          </p:cNvSpPr>
          <p:nvPr>
            <p:ph type="body" sz="quarter" idx="150"/>
          </p:nvPr>
        </p:nvSpPr>
        <p:spPr>
          <a:xfrm>
            <a:off x="3230838" y="3932917"/>
            <a:ext cx="24878121" cy="1831079"/>
          </a:xfrm>
        </p:spPr>
        <p:txBody>
          <a:bodyPr/>
          <a:lstStyle/>
          <a:p>
            <a:r>
              <a:rPr lang="en-US" dirty="0">
                <a:effectLst/>
              </a:rPr>
              <a:t>Pho Broth Team | https://www.spaceappschallenge.org/nasa-space-apps-2024/find-a-team/pho-broth</a:t>
            </a:r>
          </a:p>
          <a:p>
            <a:endParaRPr lang="en-US" dirty="0">
              <a:effectLst/>
            </a:endParaRPr>
          </a:p>
        </p:txBody>
      </p:sp>
      <p:sp>
        <p:nvSpPr>
          <p:cNvPr id="17" name="Text Placeholder 16">
            <a:extLst>
              <a:ext uri="{FF2B5EF4-FFF2-40B4-BE49-F238E27FC236}">
                <a16:creationId xmlns:a16="http://schemas.microsoft.com/office/drawing/2014/main" id="{760C49AD-89A7-ED6E-0810-1EEF4FD5B691}"/>
              </a:ext>
            </a:extLst>
          </p:cNvPr>
          <p:cNvSpPr>
            <a:spLocks noGrp="1"/>
          </p:cNvSpPr>
          <p:nvPr>
            <p:ph type="body" sz="quarter" idx="151"/>
          </p:nvPr>
        </p:nvSpPr>
        <p:spPr>
          <a:xfrm>
            <a:off x="3963579" y="2802509"/>
            <a:ext cx="22430200" cy="1437125"/>
          </a:xfrm>
        </p:spPr>
        <p:txBody>
          <a:bodyPr/>
          <a:lstStyle/>
          <a:p>
            <a:r>
              <a:rPr lang="en-US" dirty="0">
                <a:effectLst/>
              </a:rPr>
              <a:t>Real-Time UV Monitoring for Sun Safety and Public Health</a:t>
            </a:r>
          </a:p>
          <a:p>
            <a:endParaRPr lang="en-US" dirty="0"/>
          </a:p>
        </p:txBody>
      </p:sp>
      <p:sp>
        <p:nvSpPr>
          <p:cNvPr id="18" name="Text Placeholder 17">
            <a:extLst>
              <a:ext uri="{FF2B5EF4-FFF2-40B4-BE49-F238E27FC236}">
                <a16:creationId xmlns:a16="http://schemas.microsoft.com/office/drawing/2014/main" id="{F94B0444-0254-2124-5765-5118EAB37F98}"/>
              </a:ext>
            </a:extLst>
          </p:cNvPr>
          <p:cNvSpPr>
            <a:spLocks noGrp="1"/>
          </p:cNvSpPr>
          <p:nvPr>
            <p:ph type="body" sz="quarter" idx="153"/>
          </p:nvPr>
        </p:nvSpPr>
        <p:spPr>
          <a:xfrm>
            <a:off x="3963579" y="427195"/>
            <a:ext cx="22430200" cy="2554545"/>
          </a:xfrm>
        </p:spPr>
        <p:txBody>
          <a:bodyPr/>
          <a:lstStyle/>
          <a:p>
            <a:r>
              <a:rPr lang="en-US" sz="8000" dirty="0">
                <a:effectLst/>
              </a:rPr>
              <a:t>UVITA - SOLUTION FOR HEALTH AND INNOVATION</a:t>
            </a:r>
          </a:p>
        </p:txBody>
      </p:sp>
      <p:pic>
        <p:nvPicPr>
          <p:cNvPr id="1028" name="Picture 4" descr="Interfacing ML8511 UV Sensor Module with Arduino">
            <a:extLst>
              <a:ext uri="{FF2B5EF4-FFF2-40B4-BE49-F238E27FC236}">
                <a16:creationId xmlns:a16="http://schemas.microsoft.com/office/drawing/2014/main" id="{55D8C860-F6B3-96BF-5AC1-428524281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81" y="29283547"/>
            <a:ext cx="9174084" cy="732254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22" name="Picture 21" descr="A graph with different colored rectangles&#10;&#10;AI-generated content may be incorrect.">
            <a:extLst>
              <a:ext uri="{FF2B5EF4-FFF2-40B4-BE49-F238E27FC236}">
                <a16:creationId xmlns:a16="http://schemas.microsoft.com/office/drawing/2014/main" id="{0F6628CC-9434-10D1-9487-195E2164A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64388" y="9812599"/>
            <a:ext cx="8110486" cy="6881624"/>
          </a:xfrm>
          <a:prstGeom prst="rect">
            <a:avLst/>
          </a:prstGeom>
          <a:ln w="228600" cap="sq" cmpd="thickThin">
            <a:solidFill>
              <a:srgbClr val="000000"/>
            </a:solidFill>
            <a:prstDash val="solid"/>
            <a:miter lim="800000"/>
          </a:ln>
          <a:effectLst>
            <a:innerShdw blurRad="76200">
              <a:srgbClr val="000000"/>
            </a:innerShdw>
          </a:effectLst>
        </p:spPr>
      </p:pic>
      <p:pic>
        <p:nvPicPr>
          <p:cNvPr id="1031" name="Picture 7" descr="upload_image.06:55:37.173052">
            <a:extLst>
              <a:ext uri="{FF2B5EF4-FFF2-40B4-BE49-F238E27FC236}">
                <a16:creationId xmlns:a16="http://schemas.microsoft.com/office/drawing/2014/main" id="{856C57B6-3D6D-F6D9-3C48-D1A8EE9BFB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4126" y="9772297"/>
            <a:ext cx="10809676" cy="498258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33" name="Picture 9" descr="upload_image.06:48:40.356881">
            <a:extLst>
              <a:ext uri="{FF2B5EF4-FFF2-40B4-BE49-F238E27FC236}">
                <a16:creationId xmlns:a16="http://schemas.microsoft.com/office/drawing/2014/main" id="{B246796E-4A5B-2328-C875-7EA3B4B4EC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89865" y="33102352"/>
            <a:ext cx="9985990" cy="3832514"/>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pic>
        <p:nvPicPr>
          <p:cNvPr id="1035" name="Picture 11" descr="upload_image.06:49:38.744544">
            <a:extLst>
              <a:ext uri="{FF2B5EF4-FFF2-40B4-BE49-F238E27FC236}">
                <a16:creationId xmlns:a16="http://schemas.microsoft.com/office/drawing/2014/main" id="{33A56E9C-D49A-CD2B-1E24-FE438C02CE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1627" y="21853249"/>
            <a:ext cx="12536008" cy="5778316"/>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389637"/>
      </p:ext>
    </p:extLst>
  </p:cSld>
  <p:clrMapOvr>
    <a:masterClrMapping/>
  </p:clrMapOvr>
</p:sld>
</file>

<file path=ppt/theme/theme1.xml><?xml version="1.0" encoding="utf-8"?>
<a:theme xmlns:a="http://schemas.openxmlformats.org/drawingml/2006/main" name="3-column layou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1F6C704-BA7F-7247-BDFD-79A9A887923E}"/>
    </a:ext>
  </a:extLst>
</a:theme>
</file>

<file path=ppt/theme/theme2.xml><?xml version="1.0" encoding="utf-8"?>
<a:theme xmlns:a="http://schemas.openxmlformats.org/drawingml/2006/main" name="2-column layou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51F6C704-BA7F-7247-BDFD-79A9A887923E}"/>
    </a:ext>
  </a:extLst>
</a:theme>
</file>

<file path=ppt/theme/theme3.xml><?xml version="1.0" encoding="utf-8"?>
<a:theme xmlns:a="http://schemas.openxmlformats.org/drawingml/2006/main" name="Minim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PosterPresentations.com-36x48-Template-V0" id="{E2F04649-3BAC-894F-BCD0-91F23DABE24B}" vid="{684A8FA1-CFAC-634B-8FF8-CD45D051384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5303</TotalTime>
  <Words>417</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vt:i4>
      </vt:variant>
    </vt:vector>
  </HeadingPairs>
  <TitlesOfParts>
    <vt:vector size="9" baseType="lpstr">
      <vt:lpstr>Arial</vt:lpstr>
      <vt:lpstr>Arial Black</vt:lpstr>
      <vt:lpstr>Calibri</vt:lpstr>
      <vt:lpstr>Century Gothic</vt:lpstr>
      <vt:lpstr>Trebuchet MS</vt:lpstr>
      <vt:lpstr>3-column layout</vt:lpstr>
      <vt:lpstr>2-column layout</vt:lpstr>
      <vt:lpstr>Minimal</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30x40 PowerPoint Presentation</dc:title>
  <dc:subject>Research poster presentation template</dc:subject>
  <dc:creator>PosterPresentations.com</dc:creator>
  <cp:keywords>30x40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Do, Minh Duy</cp:lastModifiedBy>
  <cp:revision>101</cp:revision>
  <dcterms:created xsi:type="dcterms:W3CDTF">2012-02-03T19:11:35Z</dcterms:created>
  <dcterms:modified xsi:type="dcterms:W3CDTF">2025-05-21T23:48:04Z</dcterms:modified>
  <cp:category>Research poster templates</cp:category>
</cp:coreProperties>
</file>