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DD470-FC78-4830-84B7-178E596292F6}" v="23" dt="2025-05-22T03:16:35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, Minh Duy" userId="89e28bd4-784a-4518-87ad-183e9559ddba" providerId="ADAL" clId="{7F1DD470-FC78-4830-84B7-178E596292F6}"/>
    <pc:docChg chg="undo redo custSel modSld">
      <pc:chgData name="Do, Minh Duy" userId="89e28bd4-784a-4518-87ad-183e9559ddba" providerId="ADAL" clId="{7F1DD470-FC78-4830-84B7-178E596292F6}" dt="2025-05-22T03:18:04.838" v="312" actId="1076"/>
      <pc:docMkLst>
        <pc:docMk/>
      </pc:docMkLst>
      <pc:sldChg chg="addSp delSp modSp mod">
        <pc:chgData name="Do, Minh Duy" userId="89e28bd4-784a-4518-87ad-183e9559ddba" providerId="ADAL" clId="{7F1DD470-FC78-4830-84B7-178E596292F6}" dt="2025-05-22T03:18:04.838" v="312" actId="1076"/>
        <pc:sldMkLst>
          <pc:docMk/>
          <pc:sldMk cId="273728079" sldId="256"/>
        </pc:sldMkLst>
        <pc:spChg chg="add del">
          <ac:chgData name="Do, Minh Duy" userId="89e28bd4-784a-4518-87ad-183e9559ddba" providerId="ADAL" clId="{7F1DD470-FC78-4830-84B7-178E596292F6}" dt="2025-05-21T23:45:59.936" v="3" actId="22"/>
          <ac:spMkLst>
            <pc:docMk/>
            <pc:sldMk cId="273728079" sldId="256"/>
            <ac:spMk id="3" creationId="{BBC50241-6837-A517-0B98-C7E16B9F2566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4" creationId="{861A1837-49EC-E207-F06E-4D1D8CD199D6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6" creationId="{42B40095-9136-D176-7AE4-869CE38CCADA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7" creationId="{F4F43011-B947-4145-B67A-4C4567266E15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8" creationId="{25F3D332-BA27-E695-F0A9-D7EFFA73A3AD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10" creationId="{C3A2884F-1E32-25A5-F5E0-648ABDAD7174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11" creationId="{772F2C9C-7189-9DE7-7518-5B771B2DB936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12" creationId="{6AD8FCAF-8365-53D4-5144-009D652D5E7E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13" creationId="{74B5DE54-219D-1C05-1737-86B5FBE97DF5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14" creationId="{2137DBCE-F10F-F175-E08C-97EFECCA5C59}"/>
          </ac:spMkLst>
        </pc:spChg>
        <pc:spChg chg="add mod">
          <ac:chgData name="Do, Minh Duy" userId="89e28bd4-784a-4518-87ad-183e9559ddba" providerId="ADAL" clId="{7F1DD470-FC78-4830-84B7-178E596292F6}" dt="2025-05-21T23:46:13.173" v="5"/>
          <ac:spMkLst>
            <pc:docMk/>
            <pc:sldMk cId="273728079" sldId="256"/>
            <ac:spMk id="15" creationId="{58FD29EC-F938-EF3E-6801-6ED904C74A35}"/>
          </ac:spMkLst>
        </pc:spChg>
        <pc:spChg chg="mod">
          <ac:chgData name="Do, Minh Duy" userId="89e28bd4-784a-4518-87ad-183e9559ddba" providerId="ADAL" clId="{7F1DD470-FC78-4830-84B7-178E596292F6}" dt="2025-05-21T23:46:54.019" v="13" actId="1076"/>
          <ac:spMkLst>
            <pc:docMk/>
            <pc:sldMk cId="273728079" sldId="256"/>
            <ac:spMk id="21" creationId="{F2265D58-8FCF-96BE-56A1-A0021D7CF02B}"/>
          </ac:spMkLst>
        </pc:spChg>
        <pc:spChg chg="add mod">
          <ac:chgData name="Do, Minh Duy" userId="89e28bd4-784a-4518-87ad-183e9559ddba" providerId="ADAL" clId="{7F1DD470-FC78-4830-84B7-178E596292F6}" dt="2025-05-21T23:46:54.019" v="13" actId="1076"/>
          <ac:spMkLst>
            <pc:docMk/>
            <pc:sldMk cId="273728079" sldId="256"/>
            <ac:spMk id="22" creationId="{4FBBAC79-684F-4F07-5D71-885197CA1B3B}"/>
          </ac:spMkLst>
        </pc:spChg>
        <pc:spChg chg="add mod">
          <ac:chgData name="Do, Minh Duy" userId="89e28bd4-784a-4518-87ad-183e9559ddba" providerId="ADAL" clId="{7F1DD470-FC78-4830-84B7-178E596292F6}" dt="2025-05-21T23:46:38.338" v="10" actId="1076"/>
          <ac:spMkLst>
            <pc:docMk/>
            <pc:sldMk cId="273728079" sldId="256"/>
            <ac:spMk id="23" creationId="{30AB556F-2A33-1526-B8A5-E42DEDDE42AE}"/>
          </ac:spMkLst>
        </pc:spChg>
        <pc:spChg chg="add mod">
          <ac:chgData name="Do, Minh Duy" userId="89e28bd4-784a-4518-87ad-183e9559ddba" providerId="ADAL" clId="{7F1DD470-FC78-4830-84B7-178E596292F6}" dt="2025-05-21T23:46:38.338" v="10" actId="1076"/>
          <ac:spMkLst>
            <pc:docMk/>
            <pc:sldMk cId="273728079" sldId="256"/>
            <ac:spMk id="24" creationId="{82FC673E-F8BA-7FF9-CA1D-7DA992F21F96}"/>
          </ac:spMkLst>
        </pc:spChg>
        <pc:spChg chg="add mod">
          <ac:chgData name="Do, Minh Duy" userId="89e28bd4-784a-4518-87ad-183e9559ddba" providerId="ADAL" clId="{7F1DD470-FC78-4830-84B7-178E596292F6}" dt="2025-05-21T23:46:38.338" v="10" actId="1076"/>
          <ac:spMkLst>
            <pc:docMk/>
            <pc:sldMk cId="273728079" sldId="256"/>
            <ac:spMk id="25" creationId="{7EE9AAB4-FD33-F5CF-0AA4-1AE567B2D7A4}"/>
          </ac:spMkLst>
        </pc:spChg>
        <pc:spChg chg="add mod">
          <ac:chgData name="Do, Minh Duy" userId="89e28bd4-784a-4518-87ad-183e9559ddba" providerId="ADAL" clId="{7F1DD470-FC78-4830-84B7-178E596292F6}" dt="2025-05-21T23:46:38.338" v="10" actId="1076"/>
          <ac:spMkLst>
            <pc:docMk/>
            <pc:sldMk cId="273728079" sldId="256"/>
            <ac:spMk id="26" creationId="{26C0087A-B863-83C9-49E8-46463DE56529}"/>
          </ac:spMkLst>
        </pc:spChg>
        <pc:spChg chg="add mod">
          <ac:chgData name="Do, Minh Duy" userId="89e28bd4-784a-4518-87ad-183e9559ddba" providerId="ADAL" clId="{7F1DD470-FC78-4830-84B7-178E596292F6}" dt="2025-05-21T23:46:38.338" v="10" actId="1076"/>
          <ac:spMkLst>
            <pc:docMk/>
            <pc:sldMk cId="273728079" sldId="256"/>
            <ac:spMk id="27" creationId="{FAE9BA2C-2BB9-4382-0C57-FADFF3055204}"/>
          </ac:spMkLst>
        </pc:spChg>
        <pc:spChg chg="add mod">
          <ac:chgData name="Do, Minh Duy" userId="89e28bd4-784a-4518-87ad-183e9559ddba" providerId="ADAL" clId="{7F1DD470-FC78-4830-84B7-178E596292F6}" dt="2025-05-21T23:46:38.338" v="10" actId="1076"/>
          <ac:spMkLst>
            <pc:docMk/>
            <pc:sldMk cId="273728079" sldId="256"/>
            <ac:spMk id="28" creationId="{2AE70E33-F616-4977-7A00-BC33B6085D74}"/>
          </ac:spMkLst>
        </pc:spChg>
        <pc:spChg chg="add mod">
          <ac:chgData name="Do, Minh Duy" userId="89e28bd4-784a-4518-87ad-183e9559ddba" providerId="ADAL" clId="{7F1DD470-FC78-4830-84B7-178E596292F6}" dt="2025-05-21T23:55:32.330" v="114" actId="1076"/>
          <ac:spMkLst>
            <pc:docMk/>
            <pc:sldMk cId="273728079" sldId="256"/>
            <ac:spMk id="29" creationId="{B054BB71-172A-9C90-E800-EF7FD62A9B89}"/>
          </ac:spMkLst>
        </pc:spChg>
        <pc:spChg chg="add mod">
          <ac:chgData name="Do, Minh Duy" userId="89e28bd4-784a-4518-87ad-183e9559ddba" providerId="ADAL" clId="{7F1DD470-FC78-4830-84B7-178E596292F6}" dt="2025-05-21T23:55:10.160" v="108" actId="20577"/>
          <ac:spMkLst>
            <pc:docMk/>
            <pc:sldMk cId="273728079" sldId="256"/>
            <ac:spMk id="30" creationId="{16648CEA-9E67-2C0F-28C8-C114D0DFD539}"/>
          </ac:spMkLst>
        </pc:spChg>
        <pc:spChg chg="add mod">
          <ac:chgData name="Do, Minh Duy" userId="89e28bd4-784a-4518-87ad-183e9559ddba" providerId="ADAL" clId="{7F1DD470-FC78-4830-84B7-178E596292F6}" dt="2025-05-21T23:53:56.997" v="82" actId="1076"/>
          <ac:spMkLst>
            <pc:docMk/>
            <pc:sldMk cId="273728079" sldId="256"/>
            <ac:spMk id="31" creationId="{8D9FDB1A-3B84-62CA-9D0C-ACBB725A0DA8}"/>
          </ac:spMkLst>
        </pc:spChg>
        <pc:spChg chg="add mod">
          <ac:chgData name="Do, Minh Duy" userId="89e28bd4-784a-4518-87ad-183e9559ddba" providerId="ADAL" clId="{7F1DD470-FC78-4830-84B7-178E596292F6}" dt="2025-05-22T02:31:40.016" v="227" actId="1076"/>
          <ac:spMkLst>
            <pc:docMk/>
            <pc:sldMk cId="273728079" sldId="256"/>
            <ac:spMk id="38" creationId="{9EB0B2D8-C99F-C045-D019-F6259608B6ED}"/>
          </ac:spMkLst>
        </pc:spChg>
        <pc:spChg chg="add mod">
          <ac:chgData name="Do, Minh Duy" userId="89e28bd4-784a-4518-87ad-183e9559ddba" providerId="ADAL" clId="{7F1DD470-FC78-4830-84B7-178E596292F6}" dt="2025-05-21T23:57:44.746" v="135" actId="1076"/>
          <ac:spMkLst>
            <pc:docMk/>
            <pc:sldMk cId="273728079" sldId="256"/>
            <ac:spMk id="47" creationId="{176E531F-6D0C-250E-52E5-CA2813EEF98C}"/>
          </ac:spMkLst>
        </pc:spChg>
        <pc:spChg chg="add del">
          <ac:chgData name="Do, Minh Duy" userId="89e28bd4-784a-4518-87ad-183e9559ddba" providerId="ADAL" clId="{7F1DD470-FC78-4830-84B7-178E596292F6}" dt="2025-05-21T23:57:09.517" v="127" actId="22"/>
          <ac:spMkLst>
            <pc:docMk/>
            <pc:sldMk cId="273728079" sldId="256"/>
            <ac:spMk id="49" creationId="{B4A8A225-6935-BE7A-CED8-766B141C8D8A}"/>
          </ac:spMkLst>
        </pc:spChg>
        <pc:spChg chg="add mod">
          <ac:chgData name="Do, Minh Duy" userId="89e28bd4-784a-4518-87ad-183e9559ddba" providerId="ADAL" clId="{7F1DD470-FC78-4830-84B7-178E596292F6}" dt="2025-05-21T23:58:04.846" v="150" actId="20577"/>
          <ac:spMkLst>
            <pc:docMk/>
            <pc:sldMk cId="273728079" sldId="256"/>
            <ac:spMk id="50" creationId="{9AC5D620-D16C-1169-9448-19043A1BE63C}"/>
          </ac:spMkLst>
        </pc:spChg>
        <pc:spChg chg="add mod">
          <ac:chgData name="Do, Minh Duy" userId="89e28bd4-784a-4518-87ad-183e9559ddba" providerId="ADAL" clId="{7F1DD470-FC78-4830-84B7-178E596292F6}" dt="2025-05-22T02:31:42.988" v="229" actId="20577"/>
          <ac:spMkLst>
            <pc:docMk/>
            <pc:sldMk cId="273728079" sldId="256"/>
            <ac:spMk id="52" creationId="{3AE36AEC-CAAF-AD06-9B5C-FA1A1D97DB00}"/>
          </ac:spMkLst>
        </pc:spChg>
        <pc:spChg chg="add del">
          <ac:chgData name="Do, Minh Duy" userId="89e28bd4-784a-4518-87ad-183e9559ddba" providerId="ADAL" clId="{7F1DD470-FC78-4830-84B7-178E596292F6}" dt="2025-05-21T23:59:54.904" v="171" actId="22"/>
          <ac:spMkLst>
            <pc:docMk/>
            <pc:sldMk cId="273728079" sldId="256"/>
            <ac:spMk id="54" creationId="{D704B366-9263-E917-858C-06B5D60E1517}"/>
          </ac:spMkLst>
        </pc:spChg>
        <pc:spChg chg="add del">
          <ac:chgData name="Do, Minh Duy" userId="89e28bd4-784a-4518-87ad-183e9559ddba" providerId="ADAL" clId="{7F1DD470-FC78-4830-84B7-178E596292F6}" dt="2025-05-22T00:00:00.310" v="173" actId="22"/>
          <ac:spMkLst>
            <pc:docMk/>
            <pc:sldMk cId="273728079" sldId="256"/>
            <ac:spMk id="56" creationId="{B827CAAF-F4FE-0618-3EC0-D96C998F9D9C}"/>
          </ac:spMkLst>
        </pc:spChg>
        <pc:spChg chg="add mod">
          <ac:chgData name="Do, Minh Duy" userId="89e28bd4-784a-4518-87ad-183e9559ddba" providerId="ADAL" clId="{7F1DD470-FC78-4830-84B7-178E596292F6}" dt="2025-05-22T00:00:55.360" v="189" actId="20577"/>
          <ac:spMkLst>
            <pc:docMk/>
            <pc:sldMk cId="273728079" sldId="256"/>
            <ac:spMk id="57" creationId="{518074C5-33B3-4476-9D09-0A94BF552573}"/>
          </ac:spMkLst>
        </pc:spChg>
        <pc:spChg chg="add mod">
          <ac:chgData name="Do, Minh Duy" userId="89e28bd4-784a-4518-87ad-183e9559ddba" providerId="ADAL" clId="{7F1DD470-FC78-4830-84B7-178E596292F6}" dt="2025-05-22T03:15:12.569" v="296" actId="1076"/>
          <ac:spMkLst>
            <pc:docMk/>
            <pc:sldMk cId="273728079" sldId="256"/>
            <ac:spMk id="58" creationId="{00C60570-1BFA-E6CE-35B8-E6A41FA1FC99}"/>
          </ac:spMkLst>
        </pc:spChg>
        <pc:spChg chg="add del">
          <ac:chgData name="Do, Minh Duy" userId="89e28bd4-784a-4518-87ad-183e9559ddba" providerId="ADAL" clId="{7F1DD470-FC78-4830-84B7-178E596292F6}" dt="2025-05-22T00:01:03.069" v="191" actId="22"/>
          <ac:spMkLst>
            <pc:docMk/>
            <pc:sldMk cId="273728079" sldId="256"/>
            <ac:spMk id="60" creationId="{3870BBEB-8827-D0D7-842D-A4D8ADCB350A}"/>
          </ac:spMkLst>
        </pc:spChg>
        <pc:spChg chg="add mod">
          <ac:chgData name="Do, Minh Duy" userId="89e28bd4-784a-4518-87ad-183e9559ddba" providerId="ADAL" clId="{7F1DD470-FC78-4830-84B7-178E596292F6}" dt="2025-05-22T00:01:28.931" v="195"/>
          <ac:spMkLst>
            <pc:docMk/>
            <pc:sldMk cId="273728079" sldId="256"/>
            <ac:spMk id="61" creationId="{40F33AF5-6EC6-F0A2-9389-C4F2AE624940}"/>
          </ac:spMkLst>
        </pc:spChg>
        <pc:spChg chg="add mod">
          <ac:chgData name="Do, Minh Duy" userId="89e28bd4-784a-4518-87ad-183e9559ddba" providerId="ADAL" clId="{7F1DD470-FC78-4830-84B7-178E596292F6}" dt="2025-05-22T00:02:07.720" v="213" actId="20577"/>
          <ac:spMkLst>
            <pc:docMk/>
            <pc:sldMk cId="273728079" sldId="256"/>
            <ac:spMk id="62" creationId="{F0E8A9E7-A200-0BC3-BDEE-4BDE32CF3F4C}"/>
          </ac:spMkLst>
        </pc:spChg>
        <pc:spChg chg="add del">
          <ac:chgData name="Do, Minh Duy" userId="89e28bd4-784a-4518-87ad-183e9559ddba" providerId="ADAL" clId="{7F1DD470-FC78-4830-84B7-178E596292F6}" dt="2025-05-22T00:02:05.395" v="211" actId="22"/>
          <ac:spMkLst>
            <pc:docMk/>
            <pc:sldMk cId="273728079" sldId="256"/>
            <ac:spMk id="64" creationId="{A3F5D5B4-23BE-3EEC-9FD5-31C8F265639E}"/>
          </ac:spMkLst>
        </pc:spChg>
        <pc:spChg chg="add mod">
          <ac:chgData name="Do, Minh Duy" userId="89e28bd4-784a-4518-87ad-183e9559ddba" providerId="ADAL" clId="{7F1DD470-FC78-4830-84B7-178E596292F6}" dt="2025-05-22T02:31:39.505" v="226"/>
          <ac:spMkLst>
            <pc:docMk/>
            <pc:sldMk cId="273728079" sldId="256"/>
            <ac:spMk id="65" creationId="{009A4449-865A-A2A5-D9A3-8805157CC333}"/>
          </ac:spMkLst>
        </pc:spChg>
        <pc:spChg chg="add mod">
          <ac:chgData name="Do, Minh Duy" userId="89e28bd4-784a-4518-87ad-183e9559ddba" providerId="ADAL" clId="{7F1DD470-FC78-4830-84B7-178E596292F6}" dt="2025-05-22T02:32:32.223" v="236"/>
          <ac:spMkLst>
            <pc:docMk/>
            <pc:sldMk cId="273728079" sldId="256"/>
            <ac:spMk id="66" creationId="{5B303485-5B5F-37F1-ED4F-2F682FAF6C5A}"/>
          </ac:spMkLst>
        </pc:spChg>
        <pc:spChg chg="add del">
          <ac:chgData name="Do, Minh Duy" userId="89e28bd4-784a-4518-87ad-183e9559ddba" providerId="ADAL" clId="{7F1DD470-FC78-4830-84B7-178E596292F6}" dt="2025-05-22T03:15:32.979" v="299" actId="22"/>
          <ac:spMkLst>
            <pc:docMk/>
            <pc:sldMk cId="273728079" sldId="256"/>
            <ac:spMk id="70" creationId="{B20DD8A2-0A9E-AA22-556E-1D3EB9ECC944}"/>
          </ac:spMkLst>
        </pc:spChg>
        <pc:spChg chg="add mod">
          <ac:chgData name="Do, Minh Duy" userId="89e28bd4-784a-4518-87ad-183e9559ddba" providerId="ADAL" clId="{7F1DD470-FC78-4830-84B7-178E596292F6}" dt="2025-05-22T03:16:00.298" v="305" actId="20577"/>
          <ac:spMkLst>
            <pc:docMk/>
            <pc:sldMk cId="273728079" sldId="256"/>
            <ac:spMk id="71" creationId="{F68ABCB6-434A-93A3-FC07-4EF989543F73}"/>
          </ac:spMkLst>
        </pc:spChg>
        <pc:picChg chg="mod">
          <ac:chgData name="Do, Minh Duy" userId="89e28bd4-784a-4518-87ad-183e9559ddba" providerId="ADAL" clId="{7F1DD470-FC78-4830-84B7-178E596292F6}" dt="2025-05-22T02:33:57.592" v="246" actId="1076"/>
          <ac:picMkLst>
            <pc:docMk/>
            <pc:sldMk cId="273728079" sldId="256"/>
            <ac:picMk id="5" creationId="{21C6F351-DBB7-A4BA-B531-48D9CE9FBEC6}"/>
          </ac:picMkLst>
        </pc:picChg>
        <pc:picChg chg="mod">
          <ac:chgData name="Do, Minh Duy" userId="89e28bd4-784a-4518-87ad-183e9559ddba" providerId="ADAL" clId="{7F1DD470-FC78-4830-84B7-178E596292F6}" dt="2025-05-21T23:46:38.338" v="10" actId="1076"/>
          <ac:picMkLst>
            <pc:docMk/>
            <pc:sldMk cId="273728079" sldId="256"/>
            <ac:picMk id="32" creationId="{58701EBE-EE40-6D39-DBB8-0FC9D6CD9CE9}"/>
          </ac:picMkLst>
        </pc:picChg>
        <pc:picChg chg="mod">
          <ac:chgData name="Do, Minh Duy" userId="89e28bd4-784a-4518-87ad-183e9559ddba" providerId="ADAL" clId="{7F1DD470-FC78-4830-84B7-178E596292F6}" dt="2025-05-21T23:46:44.536" v="12" actId="1076"/>
          <ac:picMkLst>
            <pc:docMk/>
            <pc:sldMk cId="273728079" sldId="256"/>
            <ac:picMk id="33" creationId="{E710753B-9A29-2B2E-AB98-66789F30DD3A}"/>
          </ac:picMkLst>
        </pc:picChg>
        <pc:picChg chg="mod">
          <ac:chgData name="Do, Minh Duy" userId="89e28bd4-784a-4518-87ad-183e9559ddba" providerId="ADAL" clId="{7F1DD470-FC78-4830-84B7-178E596292F6}" dt="2025-05-21T23:59:42.705" v="169" actId="1076"/>
          <ac:picMkLst>
            <pc:docMk/>
            <pc:sldMk cId="273728079" sldId="256"/>
            <ac:picMk id="34" creationId="{E23575D4-4D51-4DF1-BC85-A9CBC05247FE}"/>
          </ac:picMkLst>
        </pc:picChg>
        <pc:picChg chg="mod">
          <ac:chgData name="Do, Minh Duy" userId="89e28bd4-784a-4518-87ad-183e9559ddba" providerId="ADAL" clId="{7F1DD470-FC78-4830-84B7-178E596292F6}" dt="2025-05-21T23:46:38.338" v="10" actId="1076"/>
          <ac:picMkLst>
            <pc:docMk/>
            <pc:sldMk cId="273728079" sldId="256"/>
            <ac:picMk id="35" creationId="{856C5961-A0A3-90F9-C1B1-D991B8DA5C3E}"/>
          </ac:picMkLst>
        </pc:picChg>
        <pc:picChg chg="mod">
          <ac:chgData name="Do, Minh Duy" userId="89e28bd4-784a-4518-87ad-183e9559ddba" providerId="ADAL" clId="{7F1DD470-FC78-4830-84B7-178E596292F6}" dt="2025-05-21T23:46:38.338" v="10" actId="1076"/>
          <ac:picMkLst>
            <pc:docMk/>
            <pc:sldMk cId="273728079" sldId="256"/>
            <ac:picMk id="36" creationId="{7AD66F66-268E-EBC0-856A-5735E9F51EF1}"/>
          </ac:picMkLst>
        </pc:picChg>
        <pc:picChg chg="add mod">
          <ac:chgData name="Do, Minh Duy" userId="89e28bd4-784a-4518-87ad-183e9559ddba" providerId="ADAL" clId="{7F1DD470-FC78-4830-84B7-178E596292F6}" dt="2025-05-22T03:15:26.499" v="297" actId="1440"/>
          <ac:picMkLst>
            <pc:docMk/>
            <pc:sldMk cId="273728079" sldId="256"/>
            <ac:picMk id="68" creationId="{03C986C5-C1F9-B523-560A-F0296A1CEE82}"/>
          </ac:picMkLst>
        </pc:picChg>
        <pc:picChg chg="add mod">
          <ac:chgData name="Do, Minh Duy" userId="89e28bd4-784a-4518-87ad-183e9559ddba" providerId="ADAL" clId="{7F1DD470-FC78-4830-84B7-178E596292F6}" dt="2025-05-22T03:18:04.838" v="312" actId="1076"/>
          <ac:picMkLst>
            <pc:docMk/>
            <pc:sldMk cId="273728079" sldId="256"/>
            <ac:picMk id="73" creationId="{56EC9BF1-8C41-E6C2-42FF-9743B4A044D5}"/>
          </ac:picMkLst>
        </pc:picChg>
        <pc:cxnChg chg="add mod">
          <ac:chgData name="Do, Minh Duy" userId="89e28bd4-784a-4518-87ad-183e9559ddba" providerId="ADAL" clId="{7F1DD470-FC78-4830-84B7-178E596292F6}" dt="2025-05-21T23:55:51.265" v="117" actId="14100"/>
          <ac:cxnSpMkLst>
            <pc:docMk/>
            <pc:sldMk cId="273728079" sldId="256"/>
            <ac:cxnSpMk id="40" creationId="{146097CF-9DD7-3D3B-D12C-2410D7142E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09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855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643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38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74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90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68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08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313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084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6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88FD6-C2FD-46E3-AF2E-BECA9ECE3575}" type="datetimeFigureOut">
              <a:rPr lang="vi-VN" smtClean="0"/>
              <a:t>21/05/2025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0FC20-4F47-4129-88BB-8539661BF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66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phone&#10;&#10;AI-generated content may be incorrect.">
            <a:extLst>
              <a:ext uri="{FF2B5EF4-FFF2-40B4-BE49-F238E27FC236}">
                <a16:creationId xmlns:a16="http://schemas.microsoft.com/office/drawing/2014/main" id="{21C6F351-DBB7-A4BA-B531-48D9CE9FB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448"/>
            <a:ext cx="9144000" cy="12929048"/>
          </a:xfrm>
          <a:prstGeom prst="rect">
            <a:avLst/>
          </a:prstGeom>
        </p:spPr>
      </p:pic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2265D58-8FCF-96BE-56A1-A0021D7CF02B}"/>
              </a:ext>
            </a:extLst>
          </p:cNvPr>
          <p:cNvSpPr txBox="1">
            <a:spLocks/>
          </p:cNvSpPr>
          <p:nvPr/>
        </p:nvSpPr>
        <p:spPr>
          <a:xfrm>
            <a:off x="11736993" y="1009455"/>
            <a:ext cx="9463877" cy="1587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• Real-Time Data: 98% accuracy in UV index readings.</a:t>
            </a:r>
          </a:p>
          <a:p>
            <a:r>
              <a:rPr lang="en-US"/>
              <a:t>• User Impact: 85% of users reported improved sun protection habits.</a:t>
            </a:r>
          </a:p>
          <a:p>
            <a:r>
              <a:rPr lang="en-US"/>
              <a:t>• Awareness: 70% felt more informed about UV risks.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FBBAC79-684F-4F07-5D71-885197CA1B3B}"/>
              </a:ext>
            </a:extLst>
          </p:cNvPr>
          <p:cNvSpPr txBox="1">
            <a:spLocks/>
          </p:cNvSpPr>
          <p:nvPr/>
        </p:nvSpPr>
        <p:spPr>
          <a:xfrm>
            <a:off x="11735601" y="7262"/>
            <a:ext cx="9471616" cy="488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AB556F-2A33-1526-B8A5-E42DEDDE42AE}"/>
              </a:ext>
            </a:extLst>
          </p:cNvPr>
          <p:cNvSpPr txBox="1">
            <a:spLocks/>
          </p:cNvSpPr>
          <p:nvPr/>
        </p:nvSpPr>
        <p:spPr>
          <a:xfrm>
            <a:off x="-14106104" y="-2160839"/>
            <a:ext cx="9463921" cy="488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KEY FEATURES</a:t>
            </a:r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82FC673E-F8BA-7FF9-CA1D-7DA992F21F96}"/>
              </a:ext>
            </a:extLst>
          </p:cNvPr>
          <p:cNvSpPr txBox="1">
            <a:spLocks/>
          </p:cNvSpPr>
          <p:nvPr/>
        </p:nvSpPr>
        <p:spPr>
          <a:xfrm>
            <a:off x="-14117660" y="-1123851"/>
            <a:ext cx="9471616" cy="2014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• AI-Driven UV Tracking: Personalized alerts based on location and skin type.</a:t>
            </a:r>
          </a:p>
          <a:p>
            <a:r>
              <a:rPr lang="en-US"/>
              <a:t>• Sun Safety Dashboard: Sunscreen/shade recommendations.</a:t>
            </a:r>
          </a:p>
          <a:p>
            <a:r>
              <a:rPr lang="en-US"/>
              <a:t>• Health Features: Mole tracking, vitamin D optimization.</a:t>
            </a:r>
          </a:p>
          <a:p>
            <a:r>
              <a:rPr lang="en-US"/>
              <a:t>• Community: Family Protection Mode, networks for collaboration.</a:t>
            </a:r>
            <a:endParaRPr lang="en-US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EE9AAB4-FD33-F5CF-0AA4-1AE567B2D7A4}"/>
              </a:ext>
            </a:extLst>
          </p:cNvPr>
          <p:cNvSpPr txBox="1">
            <a:spLocks/>
          </p:cNvSpPr>
          <p:nvPr/>
        </p:nvSpPr>
        <p:spPr>
          <a:xfrm>
            <a:off x="-14111025" y="9893333"/>
            <a:ext cx="9514700" cy="488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GOALS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26C0087A-B863-83C9-49E8-46463DE56529}"/>
              </a:ext>
            </a:extLst>
          </p:cNvPr>
          <p:cNvSpPr txBox="1">
            <a:spLocks/>
          </p:cNvSpPr>
          <p:nvPr/>
        </p:nvSpPr>
        <p:spPr>
          <a:xfrm>
            <a:off x="-14107429" y="10964332"/>
            <a:ext cx="9506956" cy="1801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UVita aims to enhance public understanding of UV risks, foster proactive sun safety, and reduce UV-related skin damage and cancer. We seek to contribute to public health initiatives by promoting responsible sun exposure and increasing skin health awareness.</a:t>
            </a:r>
            <a:endParaRPr lang="en-US" dirty="0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FAE9BA2C-2BB9-4382-0C57-FADFF3055204}"/>
              </a:ext>
            </a:extLst>
          </p:cNvPr>
          <p:cNvSpPr txBox="1">
            <a:spLocks/>
          </p:cNvSpPr>
          <p:nvPr/>
        </p:nvSpPr>
        <p:spPr>
          <a:xfrm>
            <a:off x="-14103911" y="17881066"/>
            <a:ext cx="9471616" cy="488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ACKNOWLEDGMENTS</a:t>
            </a:r>
            <a:endParaRPr lang="en-US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AE70E33-F616-4977-7A00-BC33B6085D74}"/>
              </a:ext>
            </a:extLst>
          </p:cNvPr>
          <p:cNvSpPr txBox="1">
            <a:spLocks/>
          </p:cNvSpPr>
          <p:nvPr/>
        </p:nvSpPr>
        <p:spPr>
          <a:xfrm>
            <a:off x="-14107428" y="18851219"/>
            <a:ext cx="9476268" cy="1090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Developed for the NASA Space Apps Challenge 2024. Special thanks to the Pho Broth team and mentors for their support.</a:t>
            </a:r>
            <a:endParaRPr lang="en-US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B054BB71-172A-9C90-E800-EF7FD62A9B89}"/>
              </a:ext>
            </a:extLst>
          </p:cNvPr>
          <p:cNvSpPr txBox="1">
            <a:spLocks/>
          </p:cNvSpPr>
          <p:nvPr/>
        </p:nvSpPr>
        <p:spPr>
          <a:xfrm>
            <a:off x="3636804" y="1767880"/>
            <a:ext cx="1763712" cy="330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Pho Broth Team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16648CEA-9E67-2C0F-28C8-C114D0DFD539}"/>
              </a:ext>
            </a:extLst>
          </p:cNvPr>
          <p:cNvSpPr txBox="1">
            <a:spLocks/>
          </p:cNvSpPr>
          <p:nvPr/>
        </p:nvSpPr>
        <p:spPr>
          <a:xfrm>
            <a:off x="1571747" y="1305386"/>
            <a:ext cx="5868127" cy="290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Real-Time UV Monitoring for Sun Safety and Public Health</a:t>
            </a:r>
          </a:p>
          <a:p>
            <a:endParaRPr lang="en-US" sz="1800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8D9FDB1A-3B84-62CA-9D0C-ACBB725A0DA8}"/>
              </a:ext>
            </a:extLst>
          </p:cNvPr>
          <p:cNvSpPr txBox="1">
            <a:spLocks/>
          </p:cNvSpPr>
          <p:nvPr/>
        </p:nvSpPr>
        <p:spPr>
          <a:xfrm>
            <a:off x="1089977" y="922807"/>
            <a:ext cx="6857365" cy="462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UVITA - SOLUTION FOR HEALTH AND INNOVATION</a:t>
            </a:r>
          </a:p>
        </p:txBody>
      </p:sp>
      <p:pic>
        <p:nvPicPr>
          <p:cNvPr id="32" name="Picture 4" descr="Interfacing ML8511 UV Sensor Module with Arduino">
            <a:extLst>
              <a:ext uri="{FF2B5EF4-FFF2-40B4-BE49-F238E27FC236}">
                <a16:creationId xmlns:a16="http://schemas.microsoft.com/office/drawing/2014/main" id="{58701EBE-EE40-6D39-DBB8-0FC9D6CD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67379" y="10683522"/>
            <a:ext cx="7561223" cy="60351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A graph with different colored rectangles&#10;&#10;AI-generated content may be incorrect.">
            <a:extLst>
              <a:ext uri="{FF2B5EF4-FFF2-40B4-BE49-F238E27FC236}">
                <a16:creationId xmlns:a16="http://schemas.microsoft.com/office/drawing/2014/main" id="{E710753B-9A29-2B2E-AB98-66789F30D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36" y="15736679"/>
            <a:ext cx="6684611" cy="56717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4" name="Picture 7" descr="upload_image.06:55:37.173052">
            <a:extLst>
              <a:ext uri="{FF2B5EF4-FFF2-40B4-BE49-F238E27FC236}">
                <a16:creationId xmlns:a16="http://schemas.microsoft.com/office/drawing/2014/main" id="{E23575D4-4D51-4DF1-BC85-A9CBC052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2" y="4074822"/>
            <a:ext cx="2840300" cy="13092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upload_image.06:48:40.356881">
            <a:extLst>
              <a:ext uri="{FF2B5EF4-FFF2-40B4-BE49-F238E27FC236}">
                <a16:creationId xmlns:a16="http://schemas.microsoft.com/office/drawing/2014/main" id="{856C5961-A0A3-90F9-C1B1-D991B8DA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97695" y="13888759"/>
            <a:ext cx="8230390" cy="31587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upload_image.06:49:38.744544">
            <a:extLst>
              <a:ext uri="{FF2B5EF4-FFF2-40B4-BE49-F238E27FC236}">
                <a16:creationId xmlns:a16="http://schemas.microsoft.com/office/drawing/2014/main" id="{7AD66F66-268E-EBC0-856A-5735E9F5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35933" y="2981740"/>
            <a:ext cx="10332100" cy="47624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EB0B2D8-C99F-C045-D019-F6259608B6ED}"/>
              </a:ext>
            </a:extLst>
          </p:cNvPr>
          <p:cNvSpPr txBox="1"/>
          <p:nvPr/>
        </p:nvSpPr>
        <p:spPr>
          <a:xfrm>
            <a:off x="1619036" y="12374424"/>
            <a:ext cx="5799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https://www.spaceappschallenge.org/nasa-space-apps-2024/find-a-team/pho-broth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097CF-9DD7-3D3B-D12C-2410D7142E13}"/>
              </a:ext>
            </a:extLst>
          </p:cNvPr>
          <p:cNvCxnSpPr>
            <a:cxnSpLocks/>
          </p:cNvCxnSpPr>
          <p:nvPr/>
        </p:nvCxnSpPr>
        <p:spPr>
          <a:xfrm>
            <a:off x="4505810" y="2098198"/>
            <a:ext cx="34441" cy="978059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6E531F-6D0C-250E-52E5-CA2813EEF98C}"/>
              </a:ext>
            </a:extLst>
          </p:cNvPr>
          <p:cNvSpPr txBox="1"/>
          <p:nvPr/>
        </p:nvSpPr>
        <p:spPr>
          <a:xfrm>
            <a:off x="311300" y="2098198"/>
            <a:ext cx="187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C5D620-D16C-1169-9448-19043A1BE63C}"/>
              </a:ext>
            </a:extLst>
          </p:cNvPr>
          <p:cNvSpPr txBox="1"/>
          <p:nvPr/>
        </p:nvSpPr>
        <p:spPr>
          <a:xfrm>
            <a:off x="4518659" y="2098198"/>
            <a:ext cx="187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E36AEC-CAAF-AD06-9B5C-FA1A1D97DB00}"/>
              </a:ext>
            </a:extLst>
          </p:cNvPr>
          <p:cNvSpPr txBox="1"/>
          <p:nvPr/>
        </p:nvSpPr>
        <p:spPr>
          <a:xfrm>
            <a:off x="311300" y="2467530"/>
            <a:ext cx="41178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Ultraviolet (UV) radiation poses significant health risks, including skin cancer, sunburn, and premature aging. Many individuals lack access to real-time UV exposure data, limiting their ability to take preventive measures. </a:t>
            </a:r>
            <a:r>
              <a:rPr lang="en-US" sz="1400" dirty="0" err="1"/>
              <a:t>UVita</a:t>
            </a:r>
            <a:r>
              <a:rPr lang="en-US" sz="1400" dirty="0"/>
              <a:t> aims to provide accurate, personalized UV index data to promote sun safety and enhance public health.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8074C5-33B3-4476-9D09-0A94BF552573}"/>
              </a:ext>
            </a:extLst>
          </p:cNvPr>
          <p:cNvSpPr txBox="1"/>
          <p:nvPr/>
        </p:nvSpPr>
        <p:spPr>
          <a:xfrm>
            <a:off x="311300" y="5390739"/>
            <a:ext cx="187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0570-1BFA-E6CE-35B8-E6A41FA1FC99}"/>
              </a:ext>
            </a:extLst>
          </p:cNvPr>
          <p:cNvSpPr txBox="1"/>
          <p:nvPr/>
        </p:nvSpPr>
        <p:spPr>
          <a:xfrm>
            <a:off x="4540250" y="6397511"/>
            <a:ext cx="307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HEALTH IMPACT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F33AF5-6EC6-F0A2-9389-C4F2AE624940}"/>
              </a:ext>
            </a:extLst>
          </p:cNvPr>
          <p:cNvSpPr txBox="1"/>
          <p:nvPr/>
        </p:nvSpPr>
        <p:spPr>
          <a:xfrm>
            <a:off x="311299" y="5766787"/>
            <a:ext cx="4117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UV radiation contributes to skin cancer, sunburn, and aging, yet real-time exposure data is often inaccessible. Current tools lack personalized, actionable alerts. </a:t>
            </a:r>
            <a:r>
              <a:rPr lang="en-US" sz="1400" dirty="0" err="1"/>
              <a:t>UVita</a:t>
            </a:r>
            <a:r>
              <a:rPr lang="en-US" sz="1400" dirty="0"/>
              <a:t> is a smart smartphone case with integrated sensors and a mobile app for real-time UV management. Features include AI-driven UV tracking, location- and skin-type-based alerts, a Sun Safety Dashboard, sunscreen/shade recommendations, mole tracking, vitamin D optimization, and a Family Protection Mode. Community networks foster collaboration for sun safety.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E8A9E7-A200-0BC3-BDEE-4BDE32CF3F4C}"/>
              </a:ext>
            </a:extLst>
          </p:cNvPr>
          <p:cNvSpPr txBox="1"/>
          <p:nvPr/>
        </p:nvSpPr>
        <p:spPr>
          <a:xfrm>
            <a:off x="311299" y="8444443"/>
            <a:ext cx="187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9A4449-865A-A2A5-D9A3-8805157CC333}"/>
              </a:ext>
            </a:extLst>
          </p:cNvPr>
          <p:cNvSpPr txBox="1"/>
          <p:nvPr/>
        </p:nvSpPr>
        <p:spPr>
          <a:xfrm>
            <a:off x="311299" y="8855683"/>
            <a:ext cx="4117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• Developed </a:t>
            </a:r>
            <a:r>
              <a:rPr lang="en-US" sz="1400" dirty="0" err="1"/>
              <a:t>UVita</a:t>
            </a:r>
            <a:r>
              <a:rPr lang="en-US" sz="1400" dirty="0"/>
              <a:t>: A smartphone app paired with a UV-measuring phone case.</a:t>
            </a:r>
          </a:p>
          <a:p>
            <a:r>
              <a:rPr lang="en-US" sz="1400" dirty="0"/>
              <a:t>• Hardware: ML8511 UV Sensor, TSL2561 Light Sensor, Arduino Pro Mini, Bluetooth Module (HC-05).</a:t>
            </a:r>
          </a:p>
          <a:p>
            <a:r>
              <a:rPr lang="en-US" sz="1400" dirty="0"/>
              <a:t>• Process:</a:t>
            </a:r>
          </a:p>
          <a:p>
            <a:r>
              <a:rPr lang="en-US" sz="1400" dirty="0"/>
              <a:t>  - Sensors detect UV and light levels.</a:t>
            </a:r>
          </a:p>
          <a:p>
            <a:r>
              <a:rPr lang="en-US" sz="1400" dirty="0"/>
              <a:t>  - Arduino processes data.</a:t>
            </a:r>
          </a:p>
          <a:p>
            <a:r>
              <a:rPr lang="en-US" sz="1400" dirty="0"/>
              <a:t>  - Bluetooth sends data to smartphone.</a:t>
            </a:r>
          </a:p>
          <a:p>
            <a:r>
              <a:rPr lang="en-US" sz="1400" dirty="0"/>
              <a:t>  - App displays real-time UV index.</a:t>
            </a:r>
          </a:p>
          <a:p>
            <a:r>
              <a:rPr lang="en-US" sz="1400" dirty="0"/>
              <a:t>• Metrics: Evaluated user engagement, UV index accuracy, and battery life.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303485-5B5F-37F1-ED4F-2F682FAF6C5A}"/>
              </a:ext>
            </a:extLst>
          </p:cNvPr>
          <p:cNvSpPr txBox="1"/>
          <p:nvPr/>
        </p:nvSpPr>
        <p:spPr>
          <a:xfrm>
            <a:off x="4540250" y="2467530"/>
            <a:ext cx="42235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• UV Index Accuracy: 98% (compared to EPA UV Index standard, error margin ±0.2).</a:t>
            </a:r>
          </a:p>
          <a:p>
            <a:r>
              <a:rPr lang="en-US" sz="1400" dirty="0"/>
              <a:t>• User Impact: 85% reported improved sun protection habits (n=200 users, 4-week study).</a:t>
            </a:r>
          </a:p>
          <a:p>
            <a:r>
              <a:rPr lang="en-US" sz="1400" dirty="0"/>
              <a:t>• Awareness: 70% felt more informed about UV risks (surveyed post-use).</a:t>
            </a:r>
          </a:p>
          <a:p>
            <a:r>
              <a:rPr lang="en-US" sz="1400" dirty="0"/>
              <a:t>• Battery Life: 12 hours continuous operation (tested at 25°C, 50% humidity).</a:t>
            </a:r>
          </a:p>
          <a:p>
            <a:r>
              <a:rPr lang="en-US" sz="1400" dirty="0"/>
              <a:t>• User Engagement: 75% daily app usage rate (average 5 mins/day, n=150 users).</a:t>
            </a:r>
          </a:p>
        </p:txBody>
      </p:sp>
      <p:pic>
        <p:nvPicPr>
          <p:cNvPr id="68" name="Picture 67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03C986C5-C1F9-B523-560A-F0296A1CEE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31" y="4735747"/>
            <a:ext cx="2526705" cy="1541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68ABCB6-434A-93A3-FC07-4EF989543F73}"/>
              </a:ext>
            </a:extLst>
          </p:cNvPr>
          <p:cNvSpPr txBox="1"/>
          <p:nvPr/>
        </p:nvSpPr>
        <p:spPr>
          <a:xfrm>
            <a:off x="4603751" y="6777163"/>
            <a:ext cx="41178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• UV Risks: 1 in 5 Americans develop skin cancer by age 70 (CDC, 2023). </a:t>
            </a:r>
          </a:p>
          <a:p>
            <a:r>
              <a:rPr lang="en-US" sz="1400" dirty="0">
                <a:effectLst/>
              </a:rPr>
              <a:t>• Incidence: 90% of skin cancers linked to UV exposure (WHO, 2024). </a:t>
            </a:r>
          </a:p>
          <a:p>
            <a:r>
              <a:rPr lang="en-US" sz="1400" dirty="0">
                <a:effectLst/>
              </a:rPr>
              <a:t>• Economic Cost: $8.1 billion/year in UV-related healthcare costs (EPA, 2022). </a:t>
            </a: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UVita’s</a:t>
            </a:r>
            <a:r>
              <a:rPr lang="en-US" sz="1400" dirty="0">
                <a:effectLst/>
              </a:rPr>
              <a:t> Role: Reduces exposure risk by 85% through timely alerts (n=200 users).</a:t>
            </a:r>
          </a:p>
        </p:txBody>
      </p:sp>
      <p:pic>
        <p:nvPicPr>
          <p:cNvPr id="73" name="Picture 72" descr="A screen shot of a chart&#10;&#10;AI-generated content may be incorrect.">
            <a:extLst>
              <a:ext uri="{FF2B5EF4-FFF2-40B4-BE49-F238E27FC236}">
                <a16:creationId xmlns:a16="http://schemas.microsoft.com/office/drawing/2014/main" id="{56EC9BF1-8C41-E6C2-42FF-9743B4A044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00" y="8713827"/>
            <a:ext cx="3183263" cy="1942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72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589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Tran Tri Nhat</dc:creator>
  <cp:lastModifiedBy>Do, Minh Duy</cp:lastModifiedBy>
  <cp:revision>1</cp:revision>
  <dcterms:created xsi:type="dcterms:W3CDTF">2025-05-19T03:16:02Z</dcterms:created>
  <dcterms:modified xsi:type="dcterms:W3CDTF">2025-05-22T03:18:11Z</dcterms:modified>
</cp:coreProperties>
</file>