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01930-8E21-4FC7-B321-E84ADD788A78}" v="41" dt="2025-01-03T06:34:34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 Meads" userId="9d1bfca62828c08d" providerId="LiveId" clId="{A0201930-8E21-4FC7-B321-E84ADD788A78}"/>
    <pc:docChg chg="undo custSel addSld delSld modSld">
      <pc:chgData name="Dom Meads" userId="9d1bfca62828c08d" providerId="LiveId" clId="{A0201930-8E21-4FC7-B321-E84ADD788A78}" dt="2025-01-03T06:38:39.888" v="671" actId="20577"/>
      <pc:docMkLst>
        <pc:docMk/>
      </pc:docMkLst>
      <pc:sldChg chg="modSp modAnim">
        <pc:chgData name="Dom Meads" userId="9d1bfca62828c08d" providerId="LiveId" clId="{A0201930-8E21-4FC7-B321-E84ADD788A78}" dt="2025-01-03T06:18:55.444" v="167" actId="20577"/>
        <pc:sldMkLst>
          <pc:docMk/>
          <pc:sldMk cId="3266394598" sldId="257"/>
        </pc:sldMkLst>
        <pc:spChg chg="mod">
          <ac:chgData name="Dom Meads" userId="9d1bfca62828c08d" providerId="LiveId" clId="{A0201930-8E21-4FC7-B321-E84ADD788A78}" dt="2025-01-03T06:18:52.148" v="166" actId="20577"/>
          <ac:spMkLst>
            <pc:docMk/>
            <pc:sldMk cId="3266394598" sldId="257"/>
            <ac:spMk id="3" creationId="{2FC4BC98-0308-630E-6CEA-245FF8F5CA3F}"/>
          </ac:spMkLst>
        </pc:spChg>
      </pc:sldChg>
      <pc:sldChg chg="new del">
        <pc:chgData name="Dom Meads" userId="9d1bfca62828c08d" providerId="LiveId" clId="{A0201930-8E21-4FC7-B321-E84ADD788A78}" dt="2025-01-03T06:08:35.971" v="1" actId="47"/>
        <pc:sldMkLst>
          <pc:docMk/>
          <pc:sldMk cId="707892588" sldId="258"/>
        </pc:sldMkLst>
      </pc:sldChg>
      <pc:sldChg chg="addSp modSp new mod">
        <pc:chgData name="Dom Meads" userId="9d1bfca62828c08d" providerId="LiveId" clId="{A0201930-8E21-4FC7-B321-E84ADD788A78}" dt="2025-01-03T06:11:57.144" v="57" actId="1076"/>
        <pc:sldMkLst>
          <pc:docMk/>
          <pc:sldMk cId="2967461985" sldId="258"/>
        </pc:sldMkLst>
        <pc:spChg chg="mod">
          <ac:chgData name="Dom Meads" userId="9d1bfca62828c08d" providerId="LiveId" clId="{A0201930-8E21-4FC7-B321-E84ADD788A78}" dt="2025-01-03T06:08:45.606" v="23" actId="20577"/>
          <ac:spMkLst>
            <pc:docMk/>
            <pc:sldMk cId="2967461985" sldId="258"/>
            <ac:spMk id="2" creationId="{BEC71B64-452C-26B7-4F1C-F30AD545CB28}"/>
          </ac:spMkLst>
        </pc:spChg>
        <pc:spChg chg="add mod">
          <ac:chgData name="Dom Meads" userId="9d1bfca62828c08d" providerId="LiveId" clId="{A0201930-8E21-4FC7-B321-E84ADD788A78}" dt="2025-01-03T06:11:50.502" v="55" actId="1076"/>
          <ac:spMkLst>
            <pc:docMk/>
            <pc:sldMk cId="2967461985" sldId="258"/>
            <ac:spMk id="3" creationId="{E8320FAA-20F8-27C9-11F6-6CE226E2D4AA}"/>
          </ac:spMkLst>
        </pc:spChg>
        <pc:spChg chg="add mod">
          <ac:chgData name="Dom Meads" userId="9d1bfca62828c08d" providerId="LiveId" clId="{A0201930-8E21-4FC7-B321-E84ADD788A78}" dt="2025-01-03T06:11:57.144" v="57" actId="1076"/>
          <ac:spMkLst>
            <pc:docMk/>
            <pc:sldMk cId="2967461985" sldId="258"/>
            <ac:spMk id="4" creationId="{785C5975-03CB-A140-44C6-34CF51FFE1BC}"/>
          </ac:spMkLst>
        </pc:spChg>
        <pc:picChg chg="add mod">
          <ac:chgData name="Dom Meads" userId="9d1bfca62828c08d" providerId="LiveId" clId="{A0201930-8E21-4FC7-B321-E84ADD788A78}" dt="2025-01-03T06:11:47.449" v="54" actId="1076"/>
          <ac:picMkLst>
            <pc:docMk/>
            <pc:sldMk cId="2967461985" sldId="258"/>
            <ac:picMk id="1026" creationId="{F7CA3589-AE89-33B1-F0DE-E81414D59FB0}"/>
          </ac:picMkLst>
        </pc:picChg>
        <pc:picChg chg="add mod">
          <ac:chgData name="Dom Meads" userId="9d1bfca62828c08d" providerId="LiveId" clId="{A0201930-8E21-4FC7-B321-E84ADD788A78}" dt="2025-01-03T06:11:54.132" v="56" actId="1076"/>
          <ac:picMkLst>
            <pc:docMk/>
            <pc:sldMk cId="2967461985" sldId="258"/>
            <ac:picMk id="1028" creationId="{07F0BC52-667D-1C7E-7CE9-0D74F612AEA9}"/>
          </ac:picMkLst>
        </pc:picChg>
      </pc:sldChg>
      <pc:sldChg chg="addSp delSp modSp add mod">
        <pc:chgData name="Dom Meads" userId="9d1bfca62828c08d" providerId="LiveId" clId="{A0201930-8E21-4FC7-B321-E84ADD788A78}" dt="2025-01-03T06:18:33.598" v="165" actId="1076"/>
        <pc:sldMkLst>
          <pc:docMk/>
          <pc:sldMk cId="508360606" sldId="259"/>
        </pc:sldMkLst>
        <pc:spChg chg="mod">
          <ac:chgData name="Dom Meads" userId="9d1bfca62828c08d" providerId="LiveId" clId="{A0201930-8E21-4FC7-B321-E84ADD788A78}" dt="2025-01-03T06:12:22.337" v="103" actId="20577"/>
          <ac:spMkLst>
            <pc:docMk/>
            <pc:sldMk cId="508360606" sldId="259"/>
            <ac:spMk id="2" creationId="{930D5E1D-2259-3BFB-1CD7-D268CCFC8DA1}"/>
          </ac:spMkLst>
        </pc:spChg>
        <pc:spChg chg="add del mod">
          <ac:chgData name="Dom Meads" userId="9d1bfca62828c08d" providerId="LiveId" clId="{A0201930-8E21-4FC7-B321-E84ADD788A78}" dt="2025-01-03T06:17:20.924" v="140" actId="1076"/>
          <ac:spMkLst>
            <pc:docMk/>
            <pc:sldMk cId="508360606" sldId="259"/>
            <ac:spMk id="3" creationId="{67A1E78E-E01E-EAEA-011A-842E047E4137}"/>
          </ac:spMkLst>
        </pc:spChg>
        <pc:spChg chg="del">
          <ac:chgData name="Dom Meads" userId="9d1bfca62828c08d" providerId="LiveId" clId="{A0201930-8E21-4FC7-B321-E84ADD788A78}" dt="2025-01-03T06:12:06.742" v="60" actId="478"/>
          <ac:spMkLst>
            <pc:docMk/>
            <pc:sldMk cId="508360606" sldId="259"/>
            <ac:spMk id="4" creationId="{B07B4FA2-CE11-B7CF-F9AB-4B86DA8918D5}"/>
          </ac:spMkLst>
        </pc:spChg>
        <pc:spChg chg="add del mod">
          <ac:chgData name="Dom Meads" userId="9d1bfca62828c08d" providerId="LiveId" clId="{A0201930-8E21-4FC7-B321-E84ADD788A78}" dt="2025-01-03T06:14:43.019" v="122"/>
          <ac:spMkLst>
            <pc:docMk/>
            <pc:sldMk cId="508360606" sldId="259"/>
            <ac:spMk id="5" creationId="{52253B4B-BA9A-10EF-FF8E-EB372138667A}"/>
          </ac:spMkLst>
        </pc:spChg>
        <pc:spChg chg="add mod">
          <ac:chgData name="Dom Meads" userId="9d1bfca62828c08d" providerId="LiveId" clId="{A0201930-8E21-4FC7-B321-E84ADD788A78}" dt="2025-01-03T06:18:33.598" v="165" actId="1076"/>
          <ac:spMkLst>
            <pc:docMk/>
            <pc:sldMk cId="508360606" sldId="259"/>
            <ac:spMk id="7" creationId="{57CF1CC0-D1E8-6AB1-5ECB-7EFE61748AB0}"/>
          </ac:spMkLst>
        </pc:spChg>
        <pc:spChg chg="add del mod">
          <ac:chgData name="Dom Meads" userId="9d1bfca62828c08d" providerId="LiveId" clId="{A0201930-8E21-4FC7-B321-E84ADD788A78}" dt="2025-01-03T06:15:15.037" v="128" actId="22"/>
          <ac:spMkLst>
            <pc:docMk/>
            <pc:sldMk cId="508360606" sldId="259"/>
            <ac:spMk id="9" creationId="{B08CF406-6649-0B7B-8EDD-A0D4B5E91160}"/>
          </ac:spMkLst>
        </pc:spChg>
        <pc:spChg chg="add mod">
          <ac:chgData name="Dom Meads" userId="9d1bfca62828c08d" providerId="LiveId" clId="{A0201930-8E21-4FC7-B321-E84ADD788A78}" dt="2025-01-03T06:18:19.954" v="161"/>
          <ac:spMkLst>
            <pc:docMk/>
            <pc:sldMk cId="508360606" sldId="259"/>
            <ac:spMk id="11" creationId="{C54F21A0-5550-A2CD-3D5A-EE125AD43633}"/>
          </ac:spMkLst>
        </pc:spChg>
        <pc:spChg chg="add mod">
          <ac:chgData name="Dom Meads" userId="9d1bfca62828c08d" providerId="LiveId" clId="{A0201930-8E21-4FC7-B321-E84ADD788A78}" dt="2025-01-03T06:18:29.176" v="164" actId="14100"/>
          <ac:spMkLst>
            <pc:docMk/>
            <pc:sldMk cId="508360606" sldId="259"/>
            <ac:spMk id="13" creationId="{FD427CF2-A539-B3A9-5BDC-CA582579744E}"/>
          </ac:spMkLst>
        </pc:spChg>
        <pc:picChg chg="mod">
          <ac:chgData name="Dom Meads" userId="9d1bfca62828c08d" providerId="LiveId" clId="{A0201930-8E21-4FC7-B321-E84ADD788A78}" dt="2025-01-03T06:17:23.163" v="141" actId="1076"/>
          <ac:picMkLst>
            <pc:docMk/>
            <pc:sldMk cId="508360606" sldId="259"/>
            <ac:picMk id="1026" creationId="{FF91CDD3-79B0-FC0E-AE21-769AB99F2DF5}"/>
          </ac:picMkLst>
        </pc:picChg>
        <pc:picChg chg="del">
          <ac:chgData name="Dom Meads" userId="9d1bfca62828c08d" providerId="LiveId" clId="{A0201930-8E21-4FC7-B321-E84ADD788A78}" dt="2025-01-03T06:12:03.187" v="59" actId="478"/>
          <ac:picMkLst>
            <pc:docMk/>
            <pc:sldMk cId="508360606" sldId="259"/>
            <ac:picMk id="1028" creationId="{5DD76A8F-3DC0-21E5-D8C5-976F5CB0238F}"/>
          </ac:picMkLst>
        </pc:picChg>
      </pc:sldChg>
      <pc:sldChg chg="addSp delSp modSp new mod">
        <pc:chgData name="Dom Meads" userId="9d1bfca62828c08d" providerId="LiveId" clId="{A0201930-8E21-4FC7-B321-E84ADD788A78}" dt="2025-01-03T06:34:46.669" v="560" actId="1076"/>
        <pc:sldMkLst>
          <pc:docMk/>
          <pc:sldMk cId="2914541462" sldId="260"/>
        </pc:sldMkLst>
        <pc:spChg chg="mod">
          <ac:chgData name="Dom Meads" userId="9d1bfca62828c08d" providerId="LiveId" clId="{A0201930-8E21-4FC7-B321-E84ADD788A78}" dt="2025-01-03T06:20:33.552" v="234" actId="20577"/>
          <ac:spMkLst>
            <pc:docMk/>
            <pc:sldMk cId="2914541462" sldId="260"/>
            <ac:spMk id="2" creationId="{91B36B68-5F96-5F81-F91D-69852B4FD725}"/>
          </ac:spMkLst>
        </pc:spChg>
        <pc:spChg chg="add mod">
          <ac:chgData name="Dom Meads" userId="9d1bfca62828c08d" providerId="LiveId" clId="{A0201930-8E21-4FC7-B321-E84ADD788A78}" dt="2025-01-03T06:23:08.276" v="242" actId="313"/>
          <ac:spMkLst>
            <pc:docMk/>
            <pc:sldMk cId="2914541462" sldId="260"/>
            <ac:spMk id="4" creationId="{A406602A-7D22-1B18-7BB2-482F9F28B25C}"/>
          </ac:spMkLst>
        </pc:spChg>
        <pc:spChg chg="add mod">
          <ac:chgData name="Dom Meads" userId="9d1bfca62828c08d" providerId="LiveId" clId="{A0201930-8E21-4FC7-B321-E84ADD788A78}" dt="2025-01-03T06:23:19.765" v="244" actId="1076"/>
          <ac:spMkLst>
            <pc:docMk/>
            <pc:sldMk cId="2914541462" sldId="260"/>
            <ac:spMk id="6" creationId="{9282EDB1-9EA9-4ED1-F955-DC9C7BE4DF43}"/>
          </ac:spMkLst>
        </pc:spChg>
        <pc:spChg chg="add mod">
          <ac:chgData name="Dom Meads" userId="9d1bfca62828c08d" providerId="LiveId" clId="{A0201930-8E21-4FC7-B321-E84ADD788A78}" dt="2025-01-03T06:29:18.121" v="382" actId="20577"/>
          <ac:spMkLst>
            <pc:docMk/>
            <pc:sldMk cId="2914541462" sldId="260"/>
            <ac:spMk id="7" creationId="{826D6C33-FC6F-BEEF-F8D3-F3B7301556B7}"/>
          </ac:spMkLst>
        </pc:spChg>
        <pc:spChg chg="add mod">
          <ac:chgData name="Dom Meads" userId="9d1bfca62828c08d" providerId="LiveId" clId="{A0201930-8E21-4FC7-B321-E84ADD788A78}" dt="2025-01-03T06:34:46.669" v="560" actId="1076"/>
          <ac:spMkLst>
            <pc:docMk/>
            <pc:sldMk cId="2914541462" sldId="260"/>
            <ac:spMk id="8" creationId="{1EEA13D0-2F2A-CAE8-CCF4-783B8D0DAEC6}"/>
          </ac:spMkLst>
        </pc:spChg>
        <pc:picChg chg="add mod">
          <ac:chgData name="Dom Meads" userId="9d1bfca62828c08d" providerId="LiveId" clId="{A0201930-8E21-4FC7-B321-E84ADD788A78}" dt="2025-01-03T06:24:12.302" v="364" actId="1076"/>
          <ac:picMkLst>
            <pc:docMk/>
            <pc:sldMk cId="2914541462" sldId="260"/>
            <ac:picMk id="2050" creationId="{108E3048-855D-B2C2-8201-83ECD8C229EA}"/>
          </ac:picMkLst>
        </pc:picChg>
        <pc:picChg chg="add del mod">
          <ac:chgData name="Dom Meads" userId="9d1bfca62828c08d" providerId="LiveId" clId="{A0201930-8E21-4FC7-B321-E84ADD788A78}" dt="2025-01-03T06:30:19.953" v="386" actId="478"/>
          <ac:picMkLst>
            <pc:docMk/>
            <pc:sldMk cId="2914541462" sldId="260"/>
            <ac:picMk id="2052" creationId="{6331F1FD-B03F-CF76-AE54-7CFFDD6C074F}"/>
          </ac:picMkLst>
        </pc:picChg>
      </pc:sldChg>
      <pc:sldChg chg="addSp delSp modSp add mod">
        <pc:chgData name="Dom Meads" userId="9d1bfca62828c08d" providerId="LiveId" clId="{A0201930-8E21-4FC7-B321-E84ADD788A78}" dt="2025-01-03T06:28:48.768" v="381" actId="1076"/>
        <pc:sldMkLst>
          <pc:docMk/>
          <pc:sldMk cId="3270970232" sldId="261"/>
        </pc:sldMkLst>
        <pc:spChg chg="del">
          <ac:chgData name="Dom Meads" userId="9d1bfca62828c08d" providerId="LiveId" clId="{A0201930-8E21-4FC7-B321-E84ADD788A78}" dt="2025-01-03T06:27:11.604" v="369" actId="478"/>
          <ac:spMkLst>
            <pc:docMk/>
            <pc:sldMk cId="3270970232" sldId="261"/>
            <ac:spMk id="4" creationId="{BD110749-3D91-334A-53B2-41A702202EDC}"/>
          </ac:spMkLst>
        </pc:spChg>
        <pc:spChg chg="del">
          <ac:chgData name="Dom Meads" userId="9d1bfca62828c08d" providerId="LiveId" clId="{A0201930-8E21-4FC7-B321-E84ADD788A78}" dt="2025-01-03T06:27:15.241" v="370" actId="478"/>
          <ac:spMkLst>
            <pc:docMk/>
            <pc:sldMk cId="3270970232" sldId="261"/>
            <ac:spMk id="6" creationId="{9440C0E0-D21D-A020-D1B3-63AB778B4024}"/>
          </ac:spMkLst>
        </pc:spChg>
        <pc:spChg chg="del mod">
          <ac:chgData name="Dom Meads" userId="9d1bfca62828c08d" providerId="LiveId" clId="{A0201930-8E21-4FC7-B321-E84ADD788A78}" dt="2025-01-03T06:27:09.321" v="368" actId="478"/>
          <ac:spMkLst>
            <pc:docMk/>
            <pc:sldMk cId="3270970232" sldId="261"/>
            <ac:spMk id="7" creationId="{E91E3106-BB3E-1BAD-5A4E-D6995AD9A17A}"/>
          </ac:spMkLst>
        </pc:spChg>
        <pc:spChg chg="add del mod">
          <ac:chgData name="Dom Meads" userId="9d1bfca62828c08d" providerId="LiveId" clId="{A0201930-8E21-4FC7-B321-E84ADD788A78}" dt="2025-01-03T06:27:41.840" v="376" actId="478"/>
          <ac:spMkLst>
            <pc:docMk/>
            <pc:sldMk cId="3270970232" sldId="261"/>
            <ac:spMk id="8" creationId="{8E523503-CFB2-5080-9AD0-AE8759479CC5}"/>
          </ac:spMkLst>
        </pc:spChg>
        <pc:spChg chg="add mod">
          <ac:chgData name="Dom Meads" userId="9d1bfca62828c08d" providerId="LiveId" clId="{A0201930-8E21-4FC7-B321-E84ADD788A78}" dt="2025-01-03T06:28:48.768" v="381" actId="1076"/>
          <ac:spMkLst>
            <pc:docMk/>
            <pc:sldMk cId="3270970232" sldId="261"/>
            <ac:spMk id="12" creationId="{1F2EA019-3C53-EA98-B251-0C26AE6D1693}"/>
          </ac:spMkLst>
        </pc:spChg>
        <pc:picChg chg="add">
          <ac:chgData name="Dom Meads" userId="9d1bfca62828c08d" providerId="LiveId" clId="{A0201930-8E21-4FC7-B321-E84ADD788A78}" dt="2025-01-03T06:27:19.922" v="371"/>
          <ac:picMkLst>
            <pc:docMk/>
            <pc:sldMk cId="3270970232" sldId="261"/>
            <ac:picMk id="3" creationId="{839B2F3C-46E2-0C26-4A45-E66AD0BA08D3}"/>
          </ac:picMkLst>
        </pc:picChg>
        <pc:picChg chg="add mod">
          <ac:chgData name="Dom Meads" userId="9d1bfca62828c08d" providerId="LiveId" clId="{A0201930-8E21-4FC7-B321-E84ADD788A78}" dt="2025-01-03T06:28:26.578" v="379" actId="1076"/>
          <ac:picMkLst>
            <pc:docMk/>
            <pc:sldMk cId="3270970232" sldId="261"/>
            <ac:picMk id="10" creationId="{2BC54369-175F-8805-4B4D-250DB97987C2}"/>
          </ac:picMkLst>
        </pc:picChg>
        <pc:picChg chg="del">
          <ac:chgData name="Dom Meads" userId="9d1bfca62828c08d" providerId="LiveId" clId="{A0201930-8E21-4FC7-B321-E84ADD788A78}" dt="2025-01-03T06:27:03.983" v="366" actId="478"/>
          <ac:picMkLst>
            <pc:docMk/>
            <pc:sldMk cId="3270970232" sldId="261"/>
            <ac:picMk id="2050" creationId="{C1E84FF3-AE85-30AB-850A-2BE865AAB453}"/>
          </ac:picMkLst>
        </pc:picChg>
      </pc:sldChg>
      <pc:sldChg chg="addSp delSp modSp add mod">
        <pc:chgData name="Dom Meads" userId="9d1bfca62828c08d" providerId="LiveId" clId="{A0201930-8E21-4FC7-B321-E84ADD788A78}" dt="2025-01-03T06:38:39.888" v="671" actId="20577"/>
        <pc:sldMkLst>
          <pc:docMk/>
          <pc:sldMk cId="764466261" sldId="262"/>
        </pc:sldMkLst>
        <pc:spChg chg="add mod">
          <ac:chgData name="Dom Meads" userId="9d1bfca62828c08d" providerId="LiveId" clId="{A0201930-8E21-4FC7-B321-E84ADD788A78}" dt="2025-01-03T06:38:39.888" v="671" actId="20577"/>
          <ac:spMkLst>
            <pc:docMk/>
            <pc:sldMk cId="764466261" sldId="262"/>
            <ac:spMk id="3" creationId="{0A29C043-921D-ACCE-49A3-69F758887415}"/>
          </ac:spMkLst>
        </pc:spChg>
        <pc:spChg chg="add mod">
          <ac:chgData name="Dom Meads" userId="9d1bfca62828c08d" providerId="LiveId" clId="{A0201930-8E21-4FC7-B321-E84ADD788A78}" dt="2025-01-03T06:32:29.014" v="530" actId="1076"/>
          <ac:spMkLst>
            <pc:docMk/>
            <pc:sldMk cId="764466261" sldId="262"/>
            <ac:spMk id="4" creationId="{B125B5B1-EF58-DC00-2C5F-D54A48690030}"/>
          </ac:spMkLst>
        </pc:spChg>
        <pc:spChg chg="del">
          <ac:chgData name="Dom Meads" userId="9d1bfca62828c08d" providerId="LiveId" clId="{A0201930-8E21-4FC7-B321-E84ADD788A78}" dt="2025-01-03T06:30:32.590" v="389" actId="478"/>
          <ac:spMkLst>
            <pc:docMk/>
            <pc:sldMk cId="764466261" sldId="262"/>
            <ac:spMk id="12" creationId="{160DA011-106E-5C84-EAF9-D0068B9F51E9}"/>
          </ac:spMkLst>
        </pc:spChg>
        <pc:picChg chg="del">
          <ac:chgData name="Dom Meads" userId="9d1bfca62828c08d" providerId="LiveId" clId="{A0201930-8E21-4FC7-B321-E84ADD788A78}" dt="2025-01-03T06:30:29.761" v="388" actId="478"/>
          <ac:picMkLst>
            <pc:docMk/>
            <pc:sldMk cId="764466261" sldId="262"/>
            <ac:picMk id="10" creationId="{121EAC20-B557-9BF7-8E9A-71D7F43E6502}"/>
          </ac:picMkLst>
        </pc:picChg>
        <pc:picChg chg="add mod">
          <ac:chgData name="Dom Meads" userId="9d1bfca62828c08d" providerId="LiveId" clId="{A0201930-8E21-4FC7-B321-E84ADD788A78}" dt="2025-01-03T06:32:02.113" v="488" actId="1076"/>
          <ac:picMkLst>
            <pc:docMk/>
            <pc:sldMk cId="764466261" sldId="262"/>
            <ac:picMk id="5122" creationId="{A217E000-7636-CA8D-CCDE-2652E8A4EB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7E98-13C9-D2B4-2B9F-4BB60435C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DCAFB-8AAB-794B-2123-AB076BE3C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A20B-B76F-216A-BADA-CDF16D4B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9EF-8856-4F91-81C2-070130C06BD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F9981-E507-E96B-45CE-F6D897CC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87A3-6379-B292-8E70-5A1AD0DF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4D1C-5053-4E9B-93AE-494C4EE7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C9A6-0D3C-8CF2-B14C-7F329561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A8FB2-042A-8168-9C4E-1CB9C7DBE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2D47-51D6-4C6F-79B6-DFF7CECA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9EF-8856-4F91-81C2-070130C06BD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5711-2CB3-1D3F-40EB-6D7370D2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DC64-53A8-14A7-08E4-5C532E8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4D1C-5053-4E9B-93AE-494C4EE7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2FCA1-E22E-0DFA-2DF2-1D14127FD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44F5D-E79D-9C83-09ED-C109E927A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9826-5DF9-F830-5F01-F8857F18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9EF-8856-4F91-81C2-070130C06BD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6DA4-2EE2-BE33-4436-F71E2680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E037-298B-57AD-612B-C96347E3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4D1C-5053-4E9B-93AE-494C4EE7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7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9C4F-8F15-6FF4-59CC-D10A2FFB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F461-36CB-8280-C88B-FBBC21E6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21BC-5F2F-9337-6335-36C0AF2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9EF-8856-4F91-81C2-070130C06BD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0AB9-BAA8-B5AA-9330-F67DFAD5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425B-6725-EF9E-53D2-F858A721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4D1C-5053-4E9B-93AE-494C4EE7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3AD7-0768-27F9-E0CF-D224FB43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44732-9E57-57E5-AB07-146C56C8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5BF8-BE60-BB3D-D23D-FE7B8C7A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9EF-8856-4F91-81C2-070130C06BD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A80B-9E37-A5C7-337A-F5326121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0F74-7D9B-9D03-CFFF-73FC73CB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4D1C-5053-4E9B-93AE-494C4EE7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41F2-BF85-DC44-6409-4BA72D81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FA1F-3151-C3DE-EA0C-AF37D1287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C7D88-DF39-4BD9-DFCC-0F8EAD54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63DD1-B1D2-BB2C-27E8-77398909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9EF-8856-4F91-81C2-070130C06BD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C9D02-FB6D-7DF5-E4D1-401DF091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9814E-3A43-FA9B-29A9-3A334C56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4D1C-5053-4E9B-93AE-494C4EE7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F343-910C-0EC0-5597-BA4CB77A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794BC-D85E-4C48-81F4-332E861A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2A038-BA7A-CAF2-68B4-65241AFA0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2D663-251E-05DB-94B4-D751E35EB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48071-EB99-BE8E-08A2-64DEC2330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EAAAD-6BCC-D618-1589-2DCEB5AB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9EF-8856-4F91-81C2-070130C06BD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D8DC0-5582-B07D-1476-867DA41B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CBD24-9EC4-1FFF-8212-D0DF2A68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4D1C-5053-4E9B-93AE-494C4EE7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0D26-024C-760F-53CB-189F15EF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8E570-D4B8-137B-6E0C-6982FCCA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9EF-8856-4F91-81C2-070130C06BD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5C81E-6B77-EB17-92E0-ADDEA5D2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929C3-0E4F-E712-6F43-E3A2323E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4D1C-5053-4E9B-93AE-494C4EE7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9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99E29-A30D-0E34-0E28-C5280249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9EF-8856-4F91-81C2-070130C06BD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B7575-9491-7260-4F57-FFA5063B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B47E-BE9F-DDDD-23AC-529E5AED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4D1C-5053-4E9B-93AE-494C4EE7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7D32-D2E3-0482-AC82-14984D33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BD28-CF00-5F82-9628-1B490D01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6F2EE-A831-4776-F7B6-F06C5E54A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1D33D-8C31-F31C-6DB0-F0F2FD2E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9EF-8856-4F91-81C2-070130C06BD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9DEA9-9175-173D-6088-76F257FA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8407-A0B1-C637-9CC0-A08A2ED4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4D1C-5053-4E9B-93AE-494C4EE7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6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9B98-DECD-E9FE-075F-D8D01DB5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75639-F3CA-F734-C5DF-D5F58C5E8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69F67-CBB1-6BFC-14F4-9CE552B5A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58647-4E20-216E-47BC-0FBA5715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9EF-8856-4F91-81C2-070130C06BD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44214-4642-2030-66FA-51554FAD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28B2C-B2AE-3CC5-FAAA-9629C814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4D1C-5053-4E9B-93AE-494C4EE7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F657E-955F-22C7-B7FD-E0BC5CB0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5DAD-354C-3274-7467-58CFA1A9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A482-2779-1B15-453C-A33B38362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D99EF-8856-4F91-81C2-070130C06BDB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7661-DC4F-26F8-E3AD-A4C9FFB25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CF43-7C8C-54E5-BDF0-B1D0D4D1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AE4D1C-5053-4E9B-93AE-494C4EE7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crma.stanford.edu/~jos/fp/Direct_Form_I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prelated.com/showarticle/1137.php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prelated.com/freebooks/filters/BiQuad_Sectio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1F27-F54A-AAA0-D3DD-9B758741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IIR Filters in FPGAs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66E1-8619-D45D-0EDC-E1825ED51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Dominic Meads</a:t>
            </a:r>
          </a:p>
        </p:txBody>
      </p:sp>
    </p:spTree>
    <p:extLst>
      <p:ext uri="{BB962C8B-B14F-4D97-AF65-F5344CB8AC3E}">
        <p14:creationId xmlns:p14="http://schemas.microsoft.com/office/powerpoint/2010/main" val="423728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AA68-52E9-A4C5-FECB-3E9E62C6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BC98-0308-630E-6CEA-245FF8F5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signal processing (FIR vs IIR, impulse response, etc.)</a:t>
            </a:r>
          </a:p>
          <a:p>
            <a:r>
              <a:rPr lang="en-US" dirty="0"/>
              <a:t>Knowledge of Verilog</a:t>
            </a:r>
          </a:p>
          <a:p>
            <a:r>
              <a:rPr lang="en-US" dirty="0"/>
              <a:t>Access to MATLAB if desired</a:t>
            </a:r>
          </a:p>
          <a:p>
            <a:r>
              <a:rPr lang="en-US" dirty="0"/>
              <a:t>Access to FPGA simulator of your choice (I’m using AMD </a:t>
            </a:r>
            <a:r>
              <a:rPr lang="en-US" dirty="0" err="1"/>
              <a:t>Vivado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39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1B64-452C-26B7-4F1C-F30AD545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IIR Filter Structures</a:t>
            </a:r>
          </a:p>
        </p:txBody>
      </p:sp>
      <p:pic>
        <p:nvPicPr>
          <p:cNvPr id="1026" name="Picture 2" descr="Direct Form I structure of IIR filter. | Download Scientific Diagram">
            <a:extLst>
              <a:ext uri="{FF2B5EF4-FFF2-40B4-BE49-F238E27FC236}">
                <a16:creationId xmlns:a16="http://schemas.microsoft.com/office/drawing/2014/main" id="{F7CA3589-AE89-33B1-F0DE-E81414D59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3" y="1779900"/>
            <a:ext cx="3623564" cy="301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320FAA-20F8-27C9-11F6-6CE226E2D4AA}"/>
              </a:ext>
            </a:extLst>
          </p:cNvPr>
          <p:cNvSpPr txBox="1"/>
          <p:nvPr/>
        </p:nvSpPr>
        <p:spPr>
          <a:xfrm>
            <a:off x="2273475" y="5083238"/>
            <a:ext cx="14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Form-I</a:t>
            </a:r>
          </a:p>
        </p:txBody>
      </p:sp>
      <p:pic>
        <p:nvPicPr>
          <p:cNvPr id="1028" name="Picture 4" descr="Direct Form II | Introduction to Digital Filters">
            <a:extLst>
              <a:ext uri="{FF2B5EF4-FFF2-40B4-BE49-F238E27FC236}">
                <a16:creationId xmlns:a16="http://schemas.microsoft.com/office/drawing/2014/main" id="{07F0BC52-667D-1C7E-7CE9-0D74F612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82" y="2053403"/>
            <a:ext cx="4595181" cy="248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5C5975-03CB-A140-44C6-34CF51FFE1BC}"/>
              </a:ext>
            </a:extLst>
          </p:cNvPr>
          <p:cNvSpPr txBox="1"/>
          <p:nvPr/>
        </p:nvSpPr>
        <p:spPr>
          <a:xfrm>
            <a:off x="7743996" y="4898572"/>
            <a:ext cx="155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Form-II</a:t>
            </a:r>
          </a:p>
        </p:txBody>
      </p:sp>
    </p:spTree>
    <p:extLst>
      <p:ext uri="{BB962C8B-B14F-4D97-AF65-F5344CB8AC3E}">
        <p14:creationId xmlns:p14="http://schemas.microsoft.com/office/powerpoint/2010/main" val="296746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A81F0-7091-4536-DD16-0DE1901A6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5E1D-2259-3BFB-1CD7-D268CCFC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Focus: Direct Form-I</a:t>
            </a:r>
          </a:p>
        </p:txBody>
      </p:sp>
      <p:pic>
        <p:nvPicPr>
          <p:cNvPr id="1026" name="Picture 2" descr="Direct Form I structure of IIR filter. | Download Scientific Diagram">
            <a:extLst>
              <a:ext uri="{FF2B5EF4-FFF2-40B4-BE49-F238E27FC236}">
                <a16:creationId xmlns:a16="http://schemas.microsoft.com/office/drawing/2014/main" id="{FF91CDD3-79B0-FC0E-AE21-769AB99F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21" y="946928"/>
            <a:ext cx="2814419" cy="234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A1E78E-E01E-EAEA-011A-842E047E4137}"/>
              </a:ext>
            </a:extLst>
          </p:cNvPr>
          <p:cNvSpPr txBox="1"/>
          <p:nvPr/>
        </p:nvSpPr>
        <p:spPr>
          <a:xfrm>
            <a:off x="672947" y="32007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F1CC0-D1E8-6AB1-5ECB-7EFE61748AB0}"/>
              </a:ext>
            </a:extLst>
          </p:cNvPr>
          <p:cNvSpPr txBox="1"/>
          <p:nvPr/>
        </p:nvSpPr>
        <p:spPr>
          <a:xfrm>
            <a:off x="1206249" y="5204589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Source: Direct-Form 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F21A0-5550-A2CD-3D5A-EE125AD43633}"/>
              </a:ext>
            </a:extLst>
          </p:cNvPr>
          <p:cNvSpPr txBox="1"/>
          <p:nvPr/>
        </p:nvSpPr>
        <p:spPr>
          <a:xfrm>
            <a:off x="1206249" y="4064153"/>
            <a:ext cx="9384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“It is a very useful property of the direct-form I implementation that it cannot overflow internally in two's complement fixed-point arithmetic: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27CF2-A539-B3A9-5BDC-CA582579744E}"/>
              </a:ext>
            </a:extLst>
          </p:cNvPr>
          <p:cNvSpPr txBox="1"/>
          <p:nvPr/>
        </p:nvSpPr>
        <p:spPr>
          <a:xfrm>
            <a:off x="1206249" y="4710484"/>
            <a:ext cx="8587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long as the output signal is in range, the filter will be free of numerical overflow.”</a:t>
            </a:r>
          </a:p>
        </p:txBody>
      </p:sp>
    </p:spTree>
    <p:extLst>
      <p:ext uri="{BB962C8B-B14F-4D97-AF65-F5344CB8AC3E}">
        <p14:creationId xmlns:p14="http://schemas.microsoft.com/office/powerpoint/2010/main" val="50836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6B68-5F96-5F81-F91D-69852B4F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IIR Filters: Second-Order Sections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8E3048-855D-B2C2-8201-83ECD8C2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01" y="2337820"/>
            <a:ext cx="45148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6602A-7D22-1B18-7BB2-482F9F28B25C}"/>
              </a:ext>
            </a:extLst>
          </p:cNvPr>
          <p:cNvSpPr txBox="1"/>
          <p:nvPr/>
        </p:nvSpPr>
        <p:spPr>
          <a:xfrm>
            <a:off x="5637882" y="2826870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“the cascaded-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biquad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design is less sensitive to coefficient quantization than a single high-order IIR, particularly for lower cut-off frequencies”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2EDB1-9EA9-4ED1-F955-DC9C7BE4DF43}"/>
              </a:ext>
            </a:extLst>
          </p:cNvPr>
          <p:cNvSpPr txBox="1"/>
          <p:nvPr/>
        </p:nvSpPr>
        <p:spPr>
          <a:xfrm>
            <a:off x="5637882" y="3928363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Design IIR Filters Using Cascaded </a:t>
            </a:r>
            <a:r>
              <a:rPr lang="en-US" dirty="0" err="1">
                <a:hlinkClick r:id="rId3"/>
              </a:rPr>
              <a:t>Biquads</a:t>
            </a:r>
            <a:r>
              <a:rPr lang="en-US" dirty="0">
                <a:hlinkClick r:id="rId3"/>
              </a:rPr>
              <a:t> - Neil Robertson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D6C33-FC6F-BEEF-F8D3-F3B7301556B7}"/>
              </a:ext>
            </a:extLst>
          </p:cNvPr>
          <p:cNvSpPr txBox="1"/>
          <p:nvPr/>
        </p:nvSpPr>
        <p:spPr>
          <a:xfrm>
            <a:off x="980501" y="1829588"/>
            <a:ext cx="709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Second-order sections, also known as </a:t>
            </a:r>
            <a:r>
              <a:rPr lang="en-US" dirty="0" err="1"/>
              <a:t>biquads</a:t>
            </a:r>
            <a:r>
              <a:rPr lang="en-US" dirty="0"/>
              <a:t> (short for bi-quadratic)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A13D0-2F2A-CAE8-CCF4-783B8D0DAEC6}"/>
              </a:ext>
            </a:extLst>
          </p:cNvPr>
          <p:cNvSpPr txBox="1"/>
          <p:nvPr/>
        </p:nvSpPr>
        <p:spPr>
          <a:xfrm>
            <a:off x="2114701" y="5557270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Form-I </a:t>
            </a:r>
            <a:r>
              <a:rPr lang="en-US" dirty="0" err="1"/>
              <a:t>Biquad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4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4FA1A-7334-7FD0-D6A4-D0A7E205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9AB1-681A-EFAD-BA6F-1FEB3F92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IIR Filters: Second-Order Sections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C54369-175F-8805-4B4D-250DB979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47" y="2137273"/>
            <a:ext cx="10348053" cy="1821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2EA019-3C53-EA98-B251-0C26AE6D1693}"/>
              </a:ext>
            </a:extLst>
          </p:cNvPr>
          <p:cNvSpPr txBox="1"/>
          <p:nvPr/>
        </p:nvSpPr>
        <p:spPr>
          <a:xfrm>
            <a:off x="1005747" y="4220450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The </a:t>
            </a:r>
            <a:r>
              <a:rPr lang="en-US" dirty="0" err="1">
                <a:hlinkClick r:id="rId3"/>
              </a:rPr>
              <a:t>BiQuad</a:t>
            </a:r>
            <a:r>
              <a:rPr lang="en-US" dirty="0">
                <a:hlinkClick r:id="rId3"/>
              </a:rPr>
              <a:t> Section | Introduction to Digital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7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B488C-626C-FEB2-7914-984B8F34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6107-6414-D59A-5C90-B7FD3E2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IIR Filters: Second-Order Sections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9C043-921D-ACCE-49A3-69F758887415}"/>
              </a:ext>
            </a:extLst>
          </p:cNvPr>
          <p:cNvSpPr txBox="1"/>
          <p:nvPr/>
        </p:nvSpPr>
        <p:spPr>
          <a:xfrm>
            <a:off x="1035585" y="1861850"/>
            <a:ext cx="102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Cascade three “</a:t>
            </a:r>
            <a:r>
              <a:rPr lang="en-US" dirty="0" err="1"/>
              <a:t>biquads</a:t>
            </a:r>
            <a:r>
              <a:rPr lang="en-US" dirty="0"/>
              <a:t>” to create a 6</a:t>
            </a:r>
            <a:r>
              <a:rPr lang="en-US" baseline="30000" dirty="0"/>
              <a:t>th</a:t>
            </a:r>
            <a:r>
              <a:rPr lang="en-US" dirty="0"/>
              <a:t> order IIR filter that is less sensitive to coefficient </a:t>
            </a:r>
            <a:r>
              <a:rPr lang="en-US"/>
              <a:t>rounding error</a:t>
            </a:r>
            <a:endParaRPr lang="en-US" dirty="0"/>
          </a:p>
        </p:txBody>
      </p:sp>
      <p:pic>
        <p:nvPicPr>
          <p:cNvPr id="5122" name="Picture 2" descr="Design IIR Filters Using Cascaded Biquads - Neil Robertson">
            <a:extLst>
              <a:ext uri="{FF2B5EF4-FFF2-40B4-BE49-F238E27FC236}">
                <a16:creationId xmlns:a16="http://schemas.microsoft.com/office/drawing/2014/main" id="{A217E000-7636-CA8D-CCDE-2652E8A4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11" y="2919470"/>
            <a:ext cx="8892950" cy="189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5B5B1-EF58-DC00-2C5F-D54A48690030}"/>
              </a:ext>
            </a:extLst>
          </p:cNvPr>
          <p:cNvSpPr txBox="1"/>
          <p:nvPr/>
        </p:nvSpPr>
        <p:spPr>
          <a:xfrm>
            <a:off x="1592311" y="5012675"/>
            <a:ext cx="348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Picture is not Direct Form-1</a:t>
            </a:r>
          </a:p>
        </p:txBody>
      </p:sp>
    </p:spTree>
    <p:extLst>
      <p:ext uri="{BB962C8B-B14F-4D97-AF65-F5344CB8AC3E}">
        <p14:creationId xmlns:p14="http://schemas.microsoft.com/office/powerpoint/2010/main" val="76446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196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Roboto</vt:lpstr>
      <vt:lpstr>Office Theme</vt:lpstr>
      <vt:lpstr>IIR Filters in FPGAs</vt:lpstr>
      <vt:lpstr>Prerequisites</vt:lpstr>
      <vt:lpstr>IIR Filter Structures</vt:lpstr>
      <vt:lpstr>Focus: Direct Form-I</vt:lpstr>
      <vt:lpstr>IIR Filters: Second-Order Sections</vt:lpstr>
      <vt:lpstr>IIR Filters: Second-Order Sections</vt:lpstr>
      <vt:lpstr>IIR Filters: Second-Order Sections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 Meads</dc:creator>
  <cp:lastModifiedBy>Dom Meads</cp:lastModifiedBy>
  <cp:revision>1</cp:revision>
  <dcterms:created xsi:type="dcterms:W3CDTF">2025-01-03T05:55:56Z</dcterms:created>
  <dcterms:modified xsi:type="dcterms:W3CDTF">2025-01-03T06:38:40Z</dcterms:modified>
</cp:coreProperties>
</file>