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5" r:id="rId4"/>
    <p:sldId id="290" r:id="rId5"/>
    <p:sldId id="276" r:id="rId6"/>
    <p:sldId id="291" r:id="rId7"/>
    <p:sldId id="279" r:id="rId8"/>
    <p:sldId id="280" r:id="rId9"/>
    <p:sldId id="282" r:id="rId10"/>
    <p:sldId id="287" r:id="rId11"/>
    <p:sldId id="286" r:id="rId12"/>
    <p:sldId id="288" r:id="rId13"/>
    <p:sldId id="274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4A31E-4707-444F-B2BC-E99321A563F1}" v="1597" dt="2021-08-07T19:01:42.809"/>
    <p1510:client id="{0970A14D-668F-44E0-A66F-0400FC21F684}" v="6" dt="2021-08-26T10:49:57.481"/>
    <p1510:client id="{241FB800-741C-4B18-9D54-775469481994}" v="1856" dt="2021-10-06T20:01:18.981"/>
    <p1510:client id="{3768BF98-5C69-4DA2-9E25-F65858B5CC48}" v="105" dt="2020-10-22T12:13:53.197"/>
    <p1510:client id="{6EC2C6F9-8E21-4BF2-9A87-2FBB0085B17D}" v="50" dt="2021-10-13T15:40:21.555"/>
    <p1510:client id="{770B76DB-4608-45C7-98DD-DBE2BB048F8F}" v="227" dt="2021-10-12T14:55:44.416"/>
    <p1510:client id="{8B0C776A-C3D3-4F0C-8EF9-63EB4E4419FD}" v="899" dt="2021-08-06T16:57:08.286"/>
    <p1510:client id="{B094E9F4-9B58-4FBF-AF9C-58401CA3D1FD}" v="65" dt="2021-10-07T20:05:22.987"/>
    <p1510:client id="{D35A20A5-FEF4-4E05-B247-460DADD336B1}" v="48" dt="2021-10-11T13:24:48.494"/>
    <p1510:client id="{F5782F05-2CA7-4612-80F1-2A21664F961A}" v="15" dt="2021-10-11T12:48:12.165"/>
    <p1510:client id="{F61888CC-86EE-4CD1-B745-2736D02C6AC2}" v="278" dt="2021-08-08T19:39:39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 snapToObjects="1">
      <p:cViewPr varScale="1">
        <p:scale>
          <a:sx n="114" d="100"/>
          <a:sy n="114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Anstey" userId="79091e4c0b072036" providerId="Windows Live" clId="Web-{8B0C776A-C3D3-4F0C-8EF9-63EB4E4419FD}"/>
    <pc:docChg chg="addSld delSld modSld">
      <pc:chgData name="Dominic Anstey" userId="79091e4c0b072036" providerId="Windows Live" clId="Web-{8B0C776A-C3D3-4F0C-8EF9-63EB4E4419FD}" dt="2021-08-06T16:57:08.286" v="562" actId="1076"/>
      <pc:docMkLst>
        <pc:docMk/>
      </pc:docMkLst>
      <pc:sldChg chg="modSp">
        <pc:chgData name="Dominic Anstey" userId="79091e4c0b072036" providerId="Windows Live" clId="Web-{8B0C776A-C3D3-4F0C-8EF9-63EB4E4419FD}" dt="2021-08-06T14:59:48.278" v="5" actId="1076"/>
        <pc:sldMkLst>
          <pc:docMk/>
          <pc:sldMk cId="2123851448" sldId="256"/>
        </pc:sldMkLst>
        <pc:spChg chg="mod">
          <ac:chgData name="Dominic Anstey" userId="79091e4c0b072036" providerId="Windows Live" clId="Web-{8B0C776A-C3D3-4F0C-8EF9-63EB4E4419FD}" dt="2021-08-06T14:59:48.278" v="5" actId="1076"/>
          <ac:spMkLst>
            <pc:docMk/>
            <pc:sldMk cId="2123851448" sldId="256"/>
            <ac:spMk id="2" creationId="{A5A563FD-F5CB-E340-9F45-50F987A50A5A}"/>
          </ac:spMkLst>
        </pc:spChg>
        <pc:spChg chg="mod">
          <ac:chgData name="Dominic Anstey" userId="79091e4c0b072036" providerId="Windows Live" clId="Web-{8B0C776A-C3D3-4F0C-8EF9-63EB4E4419FD}" dt="2021-08-06T14:59:44.434" v="4" actId="1076"/>
          <ac:spMkLst>
            <pc:docMk/>
            <pc:sldMk cId="2123851448" sldId="256"/>
            <ac:spMk id="3" creationId="{5015E1ED-785B-B643-90F4-B6189627F76D}"/>
          </ac:spMkLst>
        </pc:spChg>
      </pc:sldChg>
      <pc:sldChg chg="modSp">
        <pc:chgData name="Dominic Anstey" userId="79091e4c0b072036" providerId="Windows Live" clId="Web-{8B0C776A-C3D3-4F0C-8EF9-63EB4E4419FD}" dt="2021-08-06T15:48:17.862" v="29" actId="20577"/>
        <pc:sldMkLst>
          <pc:docMk/>
          <pc:sldMk cId="769262720" sldId="259"/>
        </pc:sldMkLst>
        <pc:spChg chg="mod">
          <ac:chgData name="Dominic Anstey" userId="79091e4c0b072036" providerId="Windows Live" clId="Web-{8B0C776A-C3D3-4F0C-8EF9-63EB4E4419FD}" dt="2021-08-06T15:48:17.862" v="29" actId="20577"/>
          <ac:spMkLst>
            <pc:docMk/>
            <pc:sldMk cId="769262720" sldId="259"/>
            <ac:spMk id="3" creationId="{36CCB21E-3AB8-D848-B847-DD6A7009BB3C}"/>
          </ac:spMkLst>
        </pc:spChg>
      </pc:sldChg>
      <pc:sldChg chg="addSp delSp modSp">
        <pc:chgData name="Dominic Anstey" userId="79091e4c0b072036" providerId="Windows Live" clId="Web-{8B0C776A-C3D3-4F0C-8EF9-63EB4E4419FD}" dt="2021-08-06T16:15:48.138" v="274" actId="20577"/>
        <pc:sldMkLst>
          <pc:docMk/>
          <pc:sldMk cId="2030897784" sldId="260"/>
        </pc:sldMkLst>
        <pc:spChg chg="add mod">
          <ac:chgData name="Dominic Anstey" userId="79091e4c0b072036" providerId="Windows Live" clId="Web-{8B0C776A-C3D3-4F0C-8EF9-63EB4E4419FD}" dt="2021-08-06T16:15:48.138" v="274" actId="20577"/>
          <ac:spMkLst>
            <pc:docMk/>
            <pc:sldMk cId="2030897784" sldId="260"/>
            <ac:spMk id="4" creationId="{31DE2182-4D4C-4217-A0B5-4FA4EAA9CDA9}"/>
          </ac:spMkLst>
        </pc:spChg>
        <pc:spChg chg="add del mod">
          <ac:chgData name="Dominic Anstey" userId="79091e4c0b072036" providerId="Windows Live" clId="Web-{8B0C776A-C3D3-4F0C-8EF9-63EB4E4419FD}" dt="2021-08-06T15:02:43.220" v="9"/>
          <ac:spMkLst>
            <pc:docMk/>
            <pc:sldMk cId="2030897784" sldId="260"/>
            <ac:spMk id="7" creationId="{27D45D05-DD56-4B60-912E-30D74FE447AD}"/>
          </ac:spMkLst>
        </pc:spChg>
        <pc:spChg chg="del">
          <ac:chgData name="Dominic Anstey" userId="79091e4c0b072036" providerId="Windows Live" clId="Web-{8B0C776A-C3D3-4F0C-8EF9-63EB4E4419FD}" dt="2021-08-06T15:02:38.985" v="6"/>
          <ac:spMkLst>
            <pc:docMk/>
            <pc:sldMk cId="2030897784" sldId="260"/>
            <ac:spMk id="12" creationId="{A64C53C3-C509-4E13-B518-F7E06DC8901B}"/>
          </ac:spMkLst>
        </pc:spChg>
        <pc:spChg chg="del">
          <ac:chgData name="Dominic Anstey" userId="79091e4c0b072036" providerId="Windows Live" clId="Web-{8B0C776A-C3D3-4F0C-8EF9-63EB4E4419FD}" dt="2021-08-06T15:02:45.048" v="10"/>
          <ac:spMkLst>
            <pc:docMk/>
            <pc:sldMk cId="2030897784" sldId="260"/>
            <ac:spMk id="27" creationId="{EEE83C16-6129-4EC5-B51A-611718471EC2}"/>
          </ac:spMkLst>
        </pc:spChg>
        <pc:grpChg chg="del">
          <ac:chgData name="Dominic Anstey" userId="79091e4c0b072036" providerId="Windows Live" clId="Web-{8B0C776A-C3D3-4F0C-8EF9-63EB4E4419FD}" dt="2021-08-06T15:02:39.532" v="7"/>
          <ac:grpSpMkLst>
            <pc:docMk/>
            <pc:sldMk cId="2030897784" sldId="260"/>
            <ac:grpSpMk id="22" creationId="{C736EA89-8E2C-491B-8363-144C46599931}"/>
          </ac:grpSpMkLst>
        </pc:grpChg>
        <pc:picChg chg="del">
          <ac:chgData name="Dominic Anstey" userId="79091e4c0b072036" providerId="Windows Live" clId="Web-{8B0C776A-C3D3-4F0C-8EF9-63EB4E4419FD}" dt="2021-08-06T15:02:45.767" v="11"/>
          <ac:picMkLst>
            <pc:docMk/>
            <pc:sldMk cId="2030897784" sldId="260"/>
            <ac:picMk id="3" creationId="{92EB2F93-29A2-4E72-B2F2-BF3976AEA4E1}"/>
          </ac:picMkLst>
        </pc:picChg>
        <pc:picChg chg="del">
          <ac:chgData name="Dominic Anstey" userId="79091e4c0b072036" providerId="Windows Live" clId="Web-{8B0C776A-C3D3-4F0C-8EF9-63EB4E4419FD}" dt="2021-08-06T15:02:40.048" v="8"/>
          <ac:picMkLst>
            <pc:docMk/>
            <pc:sldMk cId="2030897784" sldId="260"/>
            <ac:picMk id="25" creationId="{9D23D633-A1F7-4A78-954A-3A570CB02D1C}"/>
          </ac:picMkLst>
        </pc:picChg>
      </pc:sldChg>
      <pc:sldChg chg="del">
        <pc:chgData name="Dominic Anstey" userId="79091e4c0b072036" providerId="Windows Live" clId="Web-{8B0C776A-C3D3-4F0C-8EF9-63EB4E4419FD}" dt="2021-08-06T15:02:55.329" v="25"/>
        <pc:sldMkLst>
          <pc:docMk/>
          <pc:sldMk cId="1212650386" sldId="261"/>
        </pc:sldMkLst>
      </pc:sldChg>
      <pc:sldChg chg="del">
        <pc:chgData name="Dominic Anstey" userId="79091e4c0b072036" providerId="Windows Live" clId="Web-{8B0C776A-C3D3-4F0C-8EF9-63EB4E4419FD}" dt="2021-08-06T15:02:55.329" v="24"/>
        <pc:sldMkLst>
          <pc:docMk/>
          <pc:sldMk cId="4125425137" sldId="262"/>
        </pc:sldMkLst>
      </pc:sldChg>
      <pc:sldChg chg="del">
        <pc:chgData name="Dominic Anstey" userId="79091e4c0b072036" providerId="Windows Live" clId="Web-{8B0C776A-C3D3-4F0C-8EF9-63EB4E4419FD}" dt="2021-08-06T15:02:55.329" v="23"/>
        <pc:sldMkLst>
          <pc:docMk/>
          <pc:sldMk cId="391063274" sldId="263"/>
        </pc:sldMkLst>
      </pc:sldChg>
      <pc:sldChg chg="del">
        <pc:chgData name="Dominic Anstey" userId="79091e4c0b072036" providerId="Windows Live" clId="Web-{8B0C776A-C3D3-4F0C-8EF9-63EB4E4419FD}" dt="2021-08-06T15:02:55.329" v="22"/>
        <pc:sldMkLst>
          <pc:docMk/>
          <pc:sldMk cId="2784051356" sldId="264"/>
        </pc:sldMkLst>
      </pc:sldChg>
      <pc:sldChg chg="del">
        <pc:chgData name="Dominic Anstey" userId="79091e4c0b072036" providerId="Windows Live" clId="Web-{8B0C776A-C3D3-4F0C-8EF9-63EB4E4419FD}" dt="2021-08-06T15:02:55.329" v="21"/>
        <pc:sldMkLst>
          <pc:docMk/>
          <pc:sldMk cId="3310275362" sldId="265"/>
        </pc:sldMkLst>
      </pc:sldChg>
      <pc:sldChg chg="del">
        <pc:chgData name="Dominic Anstey" userId="79091e4c0b072036" providerId="Windows Live" clId="Web-{8B0C776A-C3D3-4F0C-8EF9-63EB4E4419FD}" dt="2021-08-06T15:02:55.329" v="20"/>
        <pc:sldMkLst>
          <pc:docMk/>
          <pc:sldMk cId="4112795254" sldId="266"/>
        </pc:sldMkLst>
      </pc:sldChg>
      <pc:sldChg chg="del">
        <pc:chgData name="Dominic Anstey" userId="79091e4c0b072036" providerId="Windows Live" clId="Web-{8B0C776A-C3D3-4F0C-8EF9-63EB4E4419FD}" dt="2021-08-06T15:02:55.329" v="19"/>
        <pc:sldMkLst>
          <pc:docMk/>
          <pc:sldMk cId="3284475955" sldId="267"/>
        </pc:sldMkLst>
      </pc:sldChg>
      <pc:sldChg chg="del">
        <pc:chgData name="Dominic Anstey" userId="79091e4c0b072036" providerId="Windows Live" clId="Web-{8B0C776A-C3D3-4F0C-8EF9-63EB4E4419FD}" dt="2021-08-06T15:02:55.329" v="18"/>
        <pc:sldMkLst>
          <pc:docMk/>
          <pc:sldMk cId="1758967043" sldId="268"/>
        </pc:sldMkLst>
      </pc:sldChg>
      <pc:sldChg chg="del">
        <pc:chgData name="Dominic Anstey" userId="79091e4c0b072036" providerId="Windows Live" clId="Web-{8B0C776A-C3D3-4F0C-8EF9-63EB4E4419FD}" dt="2021-08-06T15:02:55.329" v="17"/>
        <pc:sldMkLst>
          <pc:docMk/>
          <pc:sldMk cId="2448457209" sldId="269"/>
        </pc:sldMkLst>
      </pc:sldChg>
      <pc:sldChg chg="del">
        <pc:chgData name="Dominic Anstey" userId="79091e4c0b072036" providerId="Windows Live" clId="Web-{8B0C776A-C3D3-4F0C-8EF9-63EB4E4419FD}" dt="2021-08-06T15:02:55.329" v="16"/>
        <pc:sldMkLst>
          <pc:docMk/>
          <pc:sldMk cId="3116035901" sldId="270"/>
        </pc:sldMkLst>
      </pc:sldChg>
      <pc:sldChg chg="del">
        <pc:chgData name="Dominic Anstey" userId="79091e4c0b072036" providerId="Windows Live" clId="Web-{8B0C776A-C3D3-4F0C-8EF9-63EB4E4419FD}" dt="2021-08-06T15:02:55.329" v="15"/>
        <pc:sldMkLst>
          <pc:docMk/>
          <pc:sldMk cId="1708642203" sldId="271"/>
        </pc:sldMkLst>
      </pc:sldChg>
      <pc:sldChg chg="del">
        <pc:chgData name="Dominic Anstey" userId="79091e4c0b072036" providerId="Windows Live" clId="Web-{8B0C776A-C3D3-4F0C-8EF9-63EB4E4419FD}" dt="2021-08-06T15:02:55.329" v="14"/>
        <pc:sldMkLst>
          <pc:docMk/>
          <pc:sldMk cId="511183294" sldId="272"/>
        </pc:sldMkLst>
      </pc:sldChg>
      <pc:sldChg chg="del">
        <pc:chgData name="Dominic Anstey" userId="79091e4c0b072036" providerId="Windows Live" clId="Web-{8B0C776A-C3D3-4F0C-8EF9-63EB4E4419FD}" dt="2021-08-06T15:02:55.329" v="13"/>
        <pc:sldMkLst>
          <pc:docMk/>
          <pc:sldMk cId="2248918414" sldId="273"/>
        </pc:sldMkLst>
      </pc:sldChg>
      <pc:sldChg chg="del">
        <pc:chgData name="Dominic Anstey" userId="79091e4c0b072036" providerId="Windows Live" clId="Web-{8B0C776A-C3D3-4F0C-8EF9-63EB4E4419FD}" dt="2021-08-06T15:02:55.329" v="12"/>
        <pc:sldMkLst>
          <pc:docMk/>
          <pc:sldMk cId="1771795039" sldId="275"/>
        </pc:sldMkLst>
      </pc:sldChg>
      <pc:sldChg chg="addSp delSp modSp add replId">
        <pc:chgData name="Dominic Anstey" userId="79091e4c0b072036" providerId="Windows Live" clId="Web-{8B0C776A-C3D3-4F0C-8EF9-63EB4E4419FD}" dt="2021-08-06T16:57:08.286" v="562" actId="1076"/>
        <pc:sldMkLst>
          <pc:docMk/>
          <pc:sldMk cId="3004015628" sldId="275"/>
        </pc:sldMkLst>
        <pc:spChg chg="mod">
          <ac:chgData name="Dominic Anstey" userId="79091e4c0b072036" providerId="Windows Live" clId="Web-{8B0C776A-C3D3-4F0C-8EF9-63EB4E4419FD}" dt="2021-08-06T16:15:54.388" v="275" actId="20577"/>
          <ac:spMkLst>
            <pc:docMk/>
            <pc:sldMk cId="3004015628" sldId="275"/>
            <ac:spMk id="4" creationId="{31DE2182-4D4C-4217-A0B5-4FA4EAA9CDA9}"/>
          </ac:spMkLst>
        </pc:spChg>
        <pc:spChg chg="del">
          <ac:chgData name="Dominic Anstey" userId="79091e4c0b072036" providerId="Windows Live" clId="Web-{8B0C776A-C3D3-4F0C-8EF9-63EB4E4419FD}" dt="2021-08-06T16:39:13.680" v="494"/>
          <ac:spMkLst>
            <pc:docMk/>
            <pc:sldMk cId="3004015628" sldId="275"/>
            <ac:spMk id="28" creationId="{77596D38-DEAB-4AA6-8E95-9F78E7CF4B01}"/>
          </ac:spMkLst>
        </pc:spChg>
        <pc:picChg chg="add del mod">
          <ac:chgData name="Dominic Anstey" userId="79091e4c0b072036" providerId="Windows Live" clId="Web-{8B0C776A-C3D3-4F0C-8EF9-63EB4E4419FD}" dt="2021-08-06T16:32:46.458" v="463"/>
          <ac:picMkLst>
            <pc:docMk/>
            <pc:sldMk cId="3004015628" sldId="275"/>
            <ac:picMk id="2" creationId="{FBDA86A7-2ED2-4E40-8094-F3E689F091FA}"/>
          </ac:picMkLst>
        </pc:picChg>
        <pc:picChg chg="add del mod">
          <ac:chgData name="Dominic Anstey" userId="79091e4c0b072036" providerId="Windows Live" clId="Web-{8B0C776A-C3D3-4F0C-8EF9-63EB4E4419FD}" dt="2021-08-06T16:33:00.599" v="465"/>
          <ac:picMkLst>
            <pc:docMk/>
            <pc:sldMk cId="3004015628" sldId="275"/>
            <ac:picMk id="3" creationId="{9F27D284-C6E2-4D42-8104-42053FD7330D}"/>
          </ac:picMkLst>
        </pc:picChg>
        <pc:picChg chg="add del mod">
          <ac:chgData name="Dominic Anstey" userId="79091e4c0b072036" providerId="Windows Live" clId="Web-{8B0C776A-C3D3-4F0C-8EF9-63EB4E4419FD}" dt="2021-08-06T16:36:39.859" v="476"/>
          <ac:picMkLst>
            <pc:docMk/>
            <pc:sldMk cId="3004015628" sldId="275"/>
            <ac:picMk id="5" creationId="{42D1C08E-3C2B-449B-92BE-2547B0271068}"/>
          </ac:picMkLst>
        </pc:picChg>
        <pc:picChg chg="add mod">
          <ac:chgData name="Dominic Anstey" userId="79091e4c0b072036" providerId="Windows Live" clId="Web-{8B0C776A-C3D3-4F0C-8EF9-63EB4E4419FD}" dt="2021-08-06T16:40:38.994" v="509" actId="1076"/>
          <ac:picMkLst>
            <pc:docMk/>
            <pc:sldMk cId="3004015628" sldId="275"/>
            <ac:picMk id="7" creationId="{FB2A9C66-1E61-4511-87C4-0AEC6C595742}"/>
          </ac:picMkLst>
        </pc:picChg>
        <pc:picChg chg="add del mod">
          <ac:chgData name="Dominic Anstey" userId="79091e4c0b072036" providerId="Windows Live" clId="Web-{8B0C776A-C3D3-4F0C-8EF9-63EB4E4419FD}" dt="2021-08-06T16:36:56.093" v="480"/>
          <ac:picMkLst>
            <pc:docMk/>
            <pc:sldMk cId="3004015628" sldId="275"/>
            <ac:picMk id="9" creationId="{EFA4C1A2-4C65-4650-B275-F20BACCAB9E1}"/>
          </ac:picMkLst>
        </pc:picChg>
        <pc:picChg chg="add mod">
          <ac:chgData name="Dominic Anstey" userId="79091e4c0b072036" providerId="Windows Live" clId="Web-{8B0C776A-C3D3-4F0C-8EF9-63EB4E4419FD}" dt="2021-08-06T16:40:34.588" v="506" actId="1076"/>
          <ac:picMkLst>
            <pc:docMk/>
            <pc:sldMk cId="3004015628" sldId="275"/>
            <ac:picMk id="11" creationId="{DA171C70-BA1E-4BB1-BF7C-8FE0BE85B170}"/>
          </ac:picMkLst>
        </pc:picChg>
        <pc:picChg chg="add mod">
          <ac:chgData name="Dominic Anstey" userId="79091e4c0b072036" providerId="Windows Live" clId="Web-{8B0C776A-C3D3-4F0C-8EF9-63EB4E4419FD}" dt="2021-08-06T16:57:08.286" v="562" actId="1076"/>
          <ac:picMkLst>
            <pc:docMk/>
            <pc:sldMk cId="3004015628" sldId="275"/>
            <ac:picMk id="12" creationId="{F6704B14-6605-4CE1-A91D-7603D14EA6D7}"/>
          </ac:picMkLst>
        </pc:picChg>
        <pc:picChg chg="add mod">
          <ac:chgData name="Dominic Anstey" userId="79091e4c0b072036" providerId="Windows Live" clId="Web-{8B0C776A-C3D3-4F0C-8EF9-63EB4E4419FD}" dt="2021-08-06T16:40:46.760" v="513" actId="1076"/>
          <ac:picMkLst>
            <pc:docMk/>
            <pc:sldMk cId="3004015628" sldId="275"/>
            <ac:picMk id="13" creationId="{8BD1B763-BCAE-4E42-8844-5600D0F0508B}"/>
          </ac:picMkLst>
        </pc:picChg>
      </pc:sldChg>
      <pc:sldChg chg="addSp delSp modSp add replId">
        <pc:chgData name="Dominic Anstey" userId="79091e4c0b072036" providerId="Windows Live" clId="Web-{8B0C776A-C3D3-4F0C-8EF9-63EB4E4419FD}" dt="2021-08-06T16:43:14.154" v="517" actId="1076"/>
        <pc:sldMkLst>
          <pc:docMk/>
          <pc:sldMk cId="821023873" sldId="276"/>
        </pc:sldMkLst>
        <pc:spChg chg="mod">
          <ac:chgData name="Dominic Anstey" userId="79091e4c0b072036" providerId="Windows Live" clId="Web-{8B0C776A-C3D3-4F0C-8EF9-63EB4E4419FD}" dt="2021-08-06T16:15:58.966" v="276" actId="20577"/>
          <ac:spMkLst>
            <pc:docMk/>
            <pc:sldMk cId="821023873" sldId="276"/>
            <ac:spMk id="4" creationId="{31DE2182-4D4C-4217-A0B5-4FA4EAA9CDA9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24" creationId="{5A56217F-C6DC-4837-A2DF-104FDA098A51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25" creationId="{27838830-2DA1-420C-A602-76D0F4C0D3CB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26" creationId="{62022CE3-E61F-4D27-8404-9D091727F52C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27" creationId="{197751C7-F170-4585-8F25-78BCCAF830D5}"/>
          </ac:spMkLst>
        </pc:spChg>
        <pc:spChg chg="del mod">
          <ac:chgData name="Dominic Anstey" userId="79091e4c0b072036" providerId="Windows Live" clId="Web-{8B0C776A-C3D3-4F0C-8EF9-63EB4E4419FD}" dt="2021-08-06T16:43:05.435" v="516"/>
          <ac:spMkLst>
            <pc:docMk/>
            <pc:sldMk cId="821023873" sldId="276"/>
            <ac:spMk id="28" creationId="{77596D38-DEAB-4AA6-8E95-9F78E7CF4B01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29" creationId="{5B752A59-848F-48F7-A0D0-57BC1BD7D328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0" creationId="{2B20EC46-8595-495A-B1AB-0EC356E4E44F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1" creationId="{11D512A7-CE42-4BFE-9BF8-FBD07103201F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2" creationId="{ED519F5B-116B-4707-B8A0-69C5CDE66F12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3" creationId="{853AEDC2-3086-4C2D-97EC-8F95D5586609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4" creationId="{0DD2A145-0029-46AB-80D7-75CE3FF8B3EA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5" creationId="{8C21DCF2-8076-409D-9393-9E204D68B0FB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6" creationId="{4A105650-29A2-4727-BEB8-CCC7F53DC89D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7" creationId="{EDC9ADA8-E24C-421B-A436-B456A31C0438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38" creationId="{D883C6B5-96F8-458E-AEDA-429255C7F069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42" creationId="{51781A00-C797-4CA4-9EE6-373477768A0E}"/>
          </ac:spMkLst>
        </pc:spChg>
        <pc:spChg chg="add">
          <ac:chgData name="Dominic Anstey" userId="79091e4c0b072036" providerId="Windows Live" clId="Web-{8B0C776A-C3D3-4F0C-8EF9-63EB4E4419FD}" dt="2021-08-06T16:43:02.513" v="514"/>
          <ac:spMkLst>
            <pc:docMk/>
            <pc:sldMk cId="821023873" sldId="276"/>
            <ac:spMk id="44" creationId="{B2E62634-E038-4337-994C-68ACD73DD7B8}"/>
          </ac:spMkLst>
        </pc:spChg>
        <pc:grpChg chg="add mod">
          <ac:chgData name="Dominic Anstey" userId="79091e4c0b072036" providerId="Windows Live" clId="Web-{8B0C776A-C3D3-4F0C-8EF9-63EB4E4419FD}" dt="2021-08-06T16:43:14.154" v="517" actId="1076"/>
          <ac:grpSpMkLst>
            <pc:docMk/>
            <pc:sldMk cId="821023873" sldId="276"/>
            <ac:grpSpMk id="7" creationId="{BF4F35AE-1D14-4AE9-9B3E-3208CC3C646B}"/>
          </ac:grpSpMkLst>
        </pc:grp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9" creationId="{FE102E62-F9EA-4319-92E3-3CFC7B2F22F3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1" creationId="{ACBDEAED-95FF-4A7B-914C-F7C35388D64D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2" creationId="{DF880229-463D-487E-8C4E-EFB49547848D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3" creationId="{B23207F2-E198-41EE-BB36-77F9932BA499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4" creationId="{926E66CC-E03B-46CC-B12B-E615FCD7D946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5" creationId="{38B6DB6E-D469-422B-B698-63D308E843B2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6" creationId="{34599230-652F-4052-843F-EF0599346A23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7" creationId="{DF8A92A1-8DC5-4D2E-A331-0BA3B3260DA4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8" creationId="{8539BDC1-DF8E-45B6-BF58-5BDCCBD75BED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19" creationId="{B19144AD-7ED6-41F3-8703-AEE3E13FF926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20" creationId="{A58A0935-45CC-4581-AE7B-52674F196FFE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21" creationId="{FFAF8DEF-4177-4EF0-AA52-80646353CC69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22" creationId="{26407A9E-1554-429E-BF65-42BA7838B75A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23" creationId="{E76ABE24-B151-4FA4-A49E-0C585FE28AAE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39" creationId="{8BCCBC12-9051-4B95-A4BF-C0C8CF5B81D5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40" creationId="{F7376F71-327C-486A-8DE6-E8894E095921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41" creationId="{53B229A5-D522-4359-9B07-266ACEBACD8A}"/>
          </ac:picMkLst>
        </pc:picChg>
        <pc:picChg chg="add">
          <ac:chgData name="Dominic Anstey" userId="79091e4c0b072036" providerId="Windows Live" clId="Web-{8B0C776A-C3D3-4F0C-8EF9-63EB4E4419FD}" dt="2021-08-06T16:43:02.513" v="514"/>
          <ac:picMkLst>
            <pc:docMk/>
            <pc:sldMk cId="821023873" sldId="276"/>
            <ac:picMk id="43" creationId="{12A7CAEB-D44C-4444-BFFF-6D9304F1CAA7}"/>
          </ac:picMkLst>
        </pc:picChg>
      </pc:sldChg>
      <pc:sldChg chg="modSp add replId">
        <pc:chgData name="Dominic Anstey" userId="79091e4c0b072036" providerId="Windows Live" clId="Web-{8B0C776A-C3D3-4F0C-8EF9-63EB4E4419FD}" dt="2021-08-06T16:16:04.310" v="277" actId="20577"/>
        <pc:sldMkLst>
          <pc:docMk/>
          <pc:sldMk cId="294525999" sldId="277"/>
        </pc:sldMkLst>
        <pc:spChg chg="mod">
          <ac:chgData name="Dominic Anstey" userId="79091e4c0b072036" providerId="Windows Live" clId="Web-{8B0C776A-C3D3-4F0C-8EF9-63EB4E4419FD}" dt="2021-08-06T16:16:04.310" v="277" actId="20577"/>
          <ac:spMkLst>
            <pc:docMk/>
            <pc:sldMk cId="294525999" sldId="277"/>
            <ac:spMk id="4" creationId="{31DE2182-4D4C-4217-A0B5-4FA4EAA9CDA9}"/>
          </ac:spMkLst>
        </pc:spChg>
      </pc:sldChg>
      <pc:sldChg chg="modSp add replId">
        <pc:chgData name="Dominic Anstey" userId="79091e4c0b072036" providerId="Windows Live" clId="Web-{8B0C776A-C3D3-4F0C-8EF9-63EB4E4419FD}" dt="2021-08-06T16:16:11.576" v="278" actId="20577"/>
        <pc:sldMkLst>
          <pc:docMk/>
          <pc:sldMk cId="3659860830" sldId="278"/>
        </pc:sldMkLst>
        <pc:spChg chg="mod">
          <ac:chgData name="Dominic Anstey" userId="79091e4c0b072036" providerId="Windows Live" clId="Web-{8B0C776A-C3D3-4F0C-8EF9-63EB4E4419FD}" dt="2021-08-06T16:16:11.576" v="278" actId="20577"/>
          <ac:spMkLst>
            <pc:docMk/>
            <pc:sldMk cId="3659860830" sldId="278"/>
            <ac:spMk id="4" creationId="{31DE2182-4D4C-4217-A0B5-4FA4EAA9CDA9}"/>
          </ac:spMkLst>
        </pc:spChg>
      </pc:sldChg>
      <pc:sldChg chg="addSp modSp add replId">
        <pc:chgData name="Dominic Anstey" userId="79091e4c0b072036" providerId="Windows Live" clId="Web-{8B0C776A-C3D3-4F0C-8EF9-63EB4E4419FD}" dt="2021-08-06T16:49:01.599" v="561" actId="1076"/>
        <pc:sldMkLst>
          <pc:docMk/>
          <pc:sldMk cId="3324407409" sldId="279"/>
        </pc:sldMkLst>
        <pc:spChg chg="mod">
          <ac:chgData name="Dominic Anstey" userId="79091e4c0b072036" providerId="Windows Live" clId="Web-{8B0C776A-C3D3-4F0C-8EF9-63EB4E4419FD}" dt="2021-08-06T16:18:50.517" v="279" actId="20577"/>
          <ac:spMkLst>
            <pc:docMk/>
            <pc:sldMk cId="3324407409" sldId="279"/>
            <ac:spMk id="4" creationId="{31DE2182-4D4C-4217-A0B5-4FA4EAA9CDA9}"/>
          </ac:spMkLst>
        </pc:spChg>
        <pc:spChg chg="add mod">
          <ac:chgData name="Dominic Anstey" userId="79091e4c0b072036" providerId="Windows Live" clId="Web-{8B0C776A-C3D3-4F0C-8EF9-63EB4E4419FD}" dt="2021-08-06T16:48:27.395" v="552" actId="14100"/>
          <ac:spMkLst>
            <pc:docMk/>
            <pc:sldMk cId="3324407409" sldId="279"/>
            <ac:spMk id="7" creationId="{10DDC42A-54D0-4893-BBF2-274C6DB74439}"/>
          </ac:spMkLst>
        </pc:spChg>
        <pc:spChg chg="add mod">
          <ac:chgData name="Dominic Anstey" userId="79091e4c0b072036" providerId="Windows Live" clId="Web-{8B0C776A-C3D3-4F0C-8EF9-63EB4E4419FD}" dt="2021-08-06T16:48:53.536" v="560" actId="1076"/>
          <ac:spMkLst>
            <pc:docMk/>
            <pc:sldMk cId="3324407409" sldId="279"/>
            <ac:spMk id="12" creationId="{D0DC18C4-7968-4A17-8C34-65BDB55A38D3}"/>
          </ac:spMkLst>
        </pc:spChg>
        <pc:spChg chg="add mod">
          <ac:chgData name="Dominic Anstey" userId="79091e4c0b072036" providerId="Windows Live" clId="Web-{8B0C776A-C3D3-4F0C-8EF9-63EB4E4419FD}" dt="2021-08-06T16:48:43.427" v="558" actId="20577"/>
          <ac:spMkLst>
            <pc:docMk/>
            <pc:sldMk cId="3324407409" sldId="279"/>
            <ac:spMk id="13" creationId="{474ABA9F-D358-44D1-ABB4-9A5ABBB692EE}"/>
          </ac:spMkLst>
        </pc:spChg>
        <pc:picChg chg="add mod">
          <ac:chgData name="Dominic Anstey" userId="79091e4c0b072036" providerId="Windows Live" clId="Web-{8B0C776A-C3D3-4F0C-8EF9-63EB4E4419FD}" dt="2021-08-06T16:48:08.020" v="543" actId="1076"/>
          <ac:picMkLst>
            <pc:docMk/>
            <pc:sldMk cId="3324407409" sldId="279"/>
            <ac:picMk id="2" creationId="{47CD44A6-6836-4825-942F-C972C62447B1}"/>
          </ac:picMkLst>
        </pc:picChg>
        <pc:picChg chg="add mod">
          <ac:chgData name="Dominic Anstey" userId="79091e4c0b072036" providerId="Windows Live" clId="Web-{8B0C776A-C3D3-4F0C-8EF9-63EB4E4419FD}" dt="2021-08-06T16:49:01.599" v="561" actId="1076"/>
          <ac:picMkLst>
            <pc:docMk/>
            <pc:sldMk cId="3324407409" sldId="279"/>
            <ac:picMk id="3" creationId="{A4A02880-172B-40E4-B9CA-C8C13A2CBA15}"/>
          </ac:picMkLst>
        </pc:picChg>
        <pc:picChg chg="add mod">
          <ac:chgData name="Dominic Anstey" userId="79091e4c0b072036" providerId="Windows Live" clId="Web-{8B0C776A-C3D3-4F0C-8EF9-63EB4E4419FD}" dt="2021-08-06T16:47:58.738" v="540" actId="1076"/>
          <ac:picMkLst>
            <pc:docMk/>
            <pc:sldMk cId="3324407409" sldId="279"/>
            <ac:picMk id="5" creationId="{DF06999C-6DA5-4F2A-A7B8-09C34211262D}"/>
          </ac:picMkLst>
        </pc:picChg>
      </pc:sldChg>
      <pc:sldChg chg="modSp add replId">
        <pc:chgData name="Dominic Anstey" userId="79091e4c0b072036" providerId="Windows Live" clId="Web-{8B0C776A-C3D3-4F0C-8EF9-63EB4E4419FD}" dt="2021-08-06T16:18:56.376" v="280" actId="20577"/>
        <pc:sldMkLst>
          <pc:docMk/>
          <pc:sldMk cId="1818977795" sldId="280"/>
        </pc:sldMkLst>
        <pc:spChg chg="mod">
          <ac:chgData name="Dominic Anstey" userId="79091e4c0b072036" providerId="Windows Live" clId="Web-{8B0C776A-C3D3-4F0C-8EF9-63EB4E4419FD}" dt="2021-08-06T16:18:56.376" v="280" actId="20577"/>
          <ac:spMkLst>
            <pc:docMk/>
            <pc:sldMk cId="1818977795" sldId="280"/>
            <ac:spMk id="4" creationId="{31DE2182-4D4C-4217-A0B5-4FA4EAA9CDA9}"/>
          </ac:spMkLst>
        </pc:spChg>
      </pc:sldChg>
      <pc:sldChg chg="modSp add replId">
        <pc:chgData name="Dominic Anstey" userId="79091e4c0b072036" providerId="Windows Live" clId="Web-{8B0C776A-C3D3-4F0C-8EF9-63EB4E4419FD}" dt="2021-08-06T16:19:01.454" v="281" actId="20577"/>
        <pc:sldMkLst>
          <pc:docMk/>
          <pc:sldMk cId="3820495659" sldId="281"/>
        </pc:sldMkLst>
        <pc:spChg chg="mod">
          <ac:chgData name="Dominic Anstey" userId="79091e4c0b072036" providerId="Windows Live" clId="Web-{8B0C776A-C3D3-4F0C-8EF9-63EB4E4419FD}" dt="2021-08-06T16:19:01.454" v="281" actId="20577"/>
          <ac:spMkLst>
            <pc:docMk/>
            <pc:sldMk cId="3820495659" sldId="281"/>
            <ac:spMk id="4" creationId="{31DE2182-4D4C-4217-A0B5-4FA4EAA9CDA9}"/>
          </ac:spMkLst>
        </pc:spChg>
      </pc:sldChg>
      <pc:sldChg chg="addSp delSp modSp add replId">
        <pc:chgData name="Dominic Anstey" userId="79091e4c0b072036" providerId="Windows Live" clId="Web-{8B0C776A-C3D3-4F0C-8EF9-63EB4E4419FD}" dt="2021-08-06T16:23:35.726" v="445" actId="1076"/>
        <pc:sldMkLst>
          <pc:docMk/>
          <pc:sldMk cId="4175410619" sldId="282"/>
        </pc:sldMkLst>
        <pc:spChg chg="mod">
          <ac:chgData name="Dominic Anstey" userId="79091e4c0b072036" providerId="Windows Live" clId="Web-{8B0C776A-C3D3-4F0C-8EF9-63EB4E4419FD}" dt="2021-08-06T16:19:07.533" v="282" actId="20577"/>
          <ac:spMkLst>
            <pc:docMk/>
            <pc:sldMk cId="4175410619" sldId="282"/>
            <ac:spMk id="4" creationId="{31DE2182-4D4C-4217-A0B5-4FA4EAA9CDA9}"/>
          </ac:spMkLst>
        </pc:spChg>
        <pc:spChg chg="add mod">
          <ac:chgData name="Dominic Anstey" userId="79091e4c0b072036" providerId="Windows Live" clId="Web-{8B0C776A-C3D3-4F0C-8EF9-63EB4E4419FD}" dt="2021-08-06T16:20:04.893" v="294" actId="1076"/>
          <ac:spMkLst>
            <pc:docMk/>
            <pc:sldMk cId="4175410619" sldId="282"/>
            <ac:spMk id="11" creationId="{74CCF4BA-56E2-4BEE-B3FB-26A944431845}"/>
          </ac:spMkLst>
        </pc:spChg>
        <pc:spChg chg="add mod">
          <ac:chgData name="Dominic Anstey" userId="79091e4c0b072036" providerId="Windows Live" clId="Web-{8B0C776A-C3D3-4F0C-8EF9-63EB4E4419FD}" dt="2021-08-06T16:21:13.441" v="331" actId="1076"/>
          <ac:spMkLst>
            <pc:docMk/>
            <pc:sldMk cId="4175410619" sldId="282"/>
            <ac:spMk id="13" creationId="{774A0E20-4D7B-4704-AB52-3BA3B76702C8}"/>
          </ac:spMkLst>
        </pc:spChg>
        <pc:spChg chg="add del">
          <ac:chgData name="Dominic Anstey" userId="79091e4c0b072036" providerId="Windows Live" clId="Web-{8B0C776A-C3D3-4F0C-8EF9-63EB4E4419FD}" dt="2021-08-06T16:20:42.613" v="312"/>
          <ac:spMkLst>
            <pc:docMk/>
            <pc:sldMk cId="4175410619" sldId="282"/>
            <ac:spMk id="14" creationId="{5CE9D7AD-36A0-4CF7-8E22-801A9695D45D}"/>
          </ac:spMkLst>
        </pc:spChg>
        <pc:spChg chg="add mod">
          <ac:chgData name="Dominic Anstey" userId="79091e4c0b072036" providerId="Windows Live" clId="Web-{8B0C776A-C3D3-4F0C-8EF9-63EB4E4419FD}" dt="2021-08-06T16:21:20.379" v="334" actId="1076"/>
          <ac:spMkLst>
            <pc:docMk/>
            <pc:sldMk cId="4175410619" sldId="282"/>
            <ac:spMk id="15" creationId="{C807EF88-5256-4B4A-8D89-326154B00FEF}"/>
          </ac:spMkLst>
        </pc:spChg>
        <pc:spChg chg="add mod">
          <ac:chgData name="Dominic Anstey" userId="79091e4c0b072036" providerId="Windows Live" clId="Web-{8B0C776A-C3D3-4F0C-8EF9-63EB4E4419FD}" dt="2021-08-06T16:21:35.395" v="345" actId="1076"/>
          <ac:spMkLst>
            <pc:docMk/>
            <pc:sldMk cId="4175410619" sldId="282"/>
            <ac:spMk id="16" creationId="{7297E1A7-06ED-4BFE-97AC-4B73EB1C648B}"/>
          </ac:spMkLst>
        </pc:spChg>
        <pc:spChg chg="add del mod">
          <ac:chgData name="Dominic Anstey" userId="79091e4c0b072036" providerId="Windows Live" clId="Web-{8B0C776A-C3D3-4F0C-8EF9-63EB4E4419FD}" dt="2021-08-06T16:21:51.833" v="351"/>
          <ac:spMkLst>
            <pc:docMk/>
            <pc:sldMk cId="4175410619" sldId="282"/>
            <ac:spMk id="17" creationId="{1BD9A080-99F1-4420-8DF3-5FA14D978B2A}"/>
          </ac:spMkLst>
        </pc:spChg>
        <pc:spChg chg="add mod">
          <ac:chgData name="Dominic Anstey" userId="79091e4c0b072036" providerId="Windows Live" clId="Web-{8B0C776A-C3D3-4F0C-8EF9-63EB4E4419FD}" dt="2021-08-06T16:22:37.146" v="376" actId="1076"/>
          <ac:spMkLst>
            <pc:docMk/>
            <pc:sldMk cId="4175410619" sldId="282"/>
            <ac:spMk id="18" creationId="{FEE7D264-EE83-4337-BB4D-C5980F537D58}"/>
          </ac:spMkLst>
        </pc:spChg>
        <pc:spChg chg="add del">
          <ac:chgData name="Dominic Anstey" userId="79091e4c0b072036" providerId="Windows Live" clId="Web-{8B0C776A-C3D3-4F0C-8EF9-63EB4E4419FD}" dt="2021-08-06T16:22:42.256" v="378"/>
          <ac:spMkLst>
            <pc:docMk/>
            <pc:sldMk cId="4175410619" sldId="282"/>
            <ac:spMk id="19" creationId="{748D7714-B739-47BD-8004-7A5A871BFA4C}"/>
          </ac:spMkLst>
        </pc:spChg>
        <pc:spChg chg="add del">
          <ac:chgData name="Dominic Anstey" userId="79091e4c0b072036" providerId="Windows Live" clId="Web-{8B0C776A-C3D3-4F0C-8EF9-63EB4E4419FD}" dt="2021-08-06T16:22:47.475" v="380"/>
          <ac:spMkLst>
            <pc:docMk/>
            <pc:sldMk cId="4175410619" sldId="282"/>
            <ac:spMk id="20" creationId="{4105B809-023B-4B30-93FF-D92D69C9B777}"/>
          </ac:spMkLst>
        </pc:spChg>
        <pc:spChg chg="add mod">
          <ac:chgData name="Dominic Anstey" userId="79091e4c0b072036" providerId="Windows Live" clId="Web-{8B0C776A-C3D3-4F0C-8EF9-63EB4E4419FD}" dt="2021-08-06T16:23:05.350" v="394" actId="1076"/>
          <ac:spMkLst>
            <pc:docMk/>
            <pc:sldMk cId="4175410619" sldId="282"/>
            <ac:spMk id="21" creationId="{E5EAD668-5F2E-45AA-999F-14BFC04DABA7}"/>
          </ac:spMkLst>
        </pc:spChg>
        <pc:spChg chg="mod">
          <ac:chgData name="Dominic Anstey" userId="79091e4c0b072036" providerId="Windows Live" clId="Web-{8B0C776A-C3D3-4F0C-8EF9-63EB4E4419FD}" dt="2021-08-06T16:23:35.726" v="445" actId="1076"/>
          <ac:spMkLst>
            <pc:docMk/>
            <pc:sldMk cId="4175410619" sldId="282"/>
            <ac:spMk id="28" creationId="{77596D38-DEAB-4AA6-8E95-9F78E7CF4B01}"/>
          </ac:spMkLst>
        </pc:spChg>
        <pc:picChg chg="add mod">
          <ac:chgData name="Dominic Anstey" userId="79091e4c0b072036" providerId="Windows Live" clId="Web-{8B0C776A-C3D3-4F0C-8EF9-63EB4E4419FD}" dt="2021-08-06T16:22:33.506" v="375" actId="1076"/>
          <ac:picMkLst>
            <pc:docMk/>
            <pc:sldMk cId="4175410619" sldId="282"/>
            <ac:picMk id="2" creationId="{C8848430-0527-42DA-A573-941AFB74901D}"/>
          </ac:picMkLst>
        </pc:picChg>
        <pc:picChg chg="add mod">
          <ac:chgData name="Dominic Anstey" userId="79091e4c0b072036" providerId="Windows Live" clId="Web-{8B0C776A-C3D3-4F0C-8EF9-63EB4E4419FD}" dt="2021-08-06T16:20:55.707" v="317" actId="1076"/>
          <ac:picMkLst>
            <pc:docMk/>
            <pc:sldMk cId="4175410619" sldId="282"/>
            <ac:picMk id="3" creationId="{406A0284-FADE-451F-9829-2E8619A98ACE}"/>
          </ac:picMkLst>
        </pc:picChg>
        <pc:picChg chg="add mod">
          <ac:chgData name="Dominic Anstey" userId="79091e4c0b072036" providerId="Windows Live" clId="Web-{8B0C776A-C3D3-4F0C-8EF9-63EB4E4419FD}" dt="2021-08-06T16:21:33.348" v="344" actId="1076"/>
          <ac:picMkLst>
            <pc:docMk/>
            <pc:sldMk cId="4175410619" sldId="282"/>
            <ac:picMk id="5" creationId="{9A1C5AF0-1A78-42F2-A609-D2AADC2396F7}"/>
          </ac:picMkLst>
        </pc:picChg>
        <pc:picChg chg="add mod">
          <ac:chgData name="Dominic Anstey" userId="79091e4c0b072036" providerId="Windows Live" clId="Web-{8B0C776A-C3D3-4F0C-8EF9-63EB4E4419FD}" dt="2021-08-06T16:22:32.599" v="374" actId="1076"/>
          <ac:picMkLst>
            <pc:docMk/>
            <pc:sldMk cId="4175410619" sldId="282"/>
            <ac:picMk id="7" creationId="{776D627E-3C15-4C1C-B5D8-0015249EB401}"/>
          </ac:picMkLst>
        </pc:picChg>
        <pc:picChg chg="add mod">
          <ac:chgData name="Dominic Anstey" userId="79091e4c0b072036" providerId="Windows Live" clId="Web-{8B0C776A-C3D3-4F0C-8EF9-63EB4E4419FD}" dt="2021-08-06T16:15:02.809" v="265" actId="1076"/>
          <ac:picMkLst>
            <pc:docMk/>
            <pc:sldMk cId="4175410619" sldId="282"/>
            <ac:picMk id="9" creationId="{C7D9C24C-31F3-4BBA-A06C-5F6C05C436CC}"/>
          </ac:picMkLst>
        </pc:picChg>
      </pc:sldChg>
      <pc:sldChg chg="modSp add replId">
        <pc:chgData name="Dominic Anstey" userId="79091e4c0b072036" providerId="Windows Live" clId="Web-{8B0C776A-C3D3-4F0C-8EF9-63EB4E4419FD}" dt="2021-08-06T16:19:13.345" v="283" actId="20577"/>
        <pc:sldMkLst>
          <pc:docMk/>
          <pc:sldMk cId="2484199492" sldId="283"/>
        </pc:sldMkLst>
        <pc:spChg chg="mod">
          <ac:chgData name="Dominic Anstey" userId="79091e4c0b072036" providerId="Windows Live" clId="Web-{8B0C776A-C3D3-4F0C-8EF9-63EB4E4419FD}" dt="2021-08-06T16:19:13.345" v="283" actId="20577"/>
          <ac:spMkLst>
            <pc:docMk/>
            <pc:sldMk cId="2484199492" sldId="283"/>
            <ac:spMk id="4" creationId="{31DE2182-4D4C-4217-A0B5-4FA4EAA9CDA9}"/>
          </ac:spMkLst>
        </pc:spChg>
      </pc:sldChg>
      <pc:sldChg chg="modSp add replId">
        <pc:chgData name="Dominic Anstey" userId="79091e4c0b072036" providerId="Windows Live" clId="Web-{8B0C776A-C3D3-4F0C-8EF9-63EB4E4419FD}" dt="2021-08-06T16:19:19.423" v="284" actId="20577"/>
        <pc:sldMkLst>
          <pc:docMk/>
          <pc:sldMk cId="1915314661" sldId="284"/>
        </pc:sldMkLst>
        <pc:spChg chg="mod">
          <ac:chgData name="Dominic Anstey" userId="79091e4c0b072036" providerId="Windows Live" clId="Web-{8B0C776A-C3D3-4F0C-8EF9-63EB4E4419FD}" dt="2021-08-06T16:19:19.423" v="284" actId="20577"/>
          <ac:spMkLst>
            <pc:docMk/>
            <pc:sldMk cId="1915314661" sldId="284"/>
            <ac:spMk id="4" creationId="{31DE2182-4D4C-4217-A0B5-4FA4EAA9CDA9}"/>
          </ac:spMkLst>
        </pc:spChg>
      </pc:sldChg>
      <pc:sldChg chg="addSp delSp modSp add replId">
        <pc:chgData name="Dominic Anstey" userId="79091e4c0b072036" providerId="Windows Live" clId="Web-{8B0C776A-C3D3-4F0C-8EF9-63EB4E4419FD}" dt="2021-08-06T16:27:25.699" v="459"/>
        <pc:sldMkLst>
          <pc:docMk/>
          <pc:sldMk cId="2150029050" sldId="285"/>
        </pc:sldMkLst>
        <pc:spChg chg="mod">
          <ac:chgData name="Dominic Anstey" userId="79091e4c0b072036" providerId="Windows Live" clId="Web-{8B0C776A-C3D3-4F0C-8EF9-63EB4E4419FD}" dt="2021-08-06T16:19:25.502" v="285" actId="20577"/>
          <ac:spMkLst>
            <pc:docMk/>
            <pc:sldMk cId="2150029050" sldId="285"/>
            <ac:spMk id="4" creationId="{31DE2182-4D4C-4217-A0B5-4FA4EAA9CDA9}"/>
          </ac:spMkLst>
        </pc:spChg>
        <pc:spChg chg="add del">
          <ac:chgData name="Dominic Anstey" userId="79091e4c0b072036" providerId="Windows Live" clId="Web-{8B0C776A-C3D3-4F0C-8EF9-63EB4E4419FD}" dt="2021-08-06T16:27:25.699" v="459"/>
          <ac:spMkLst>
            <pc:docMk/>
            <pc:sldMk cId="2150029050" sldId="285"/>
            <ac:spMk id="28" creationId="{77596D38-DEAB-4AA6-8E95-9F78E7CF4B01}"/>
          </ac:spMkLst>
        </pc:spChg>
        <pc:picChg chg="add mod">
          <ac:chgData name="Dominic Anstey" userId="79091e4c0b072036" providerId="Windows Live" clId="Web-{8B0C776A-C3D3-4F0C-8EF9-63EB4E4419FD}" dt="2021-08-06T16:26:49.402" v="456" actId="1076"/>
          <ac:picMkLst>
            <pc:docMk/>
            <pc:sldMk cId="2150029050" sldId="285"/>
            <ac:picMk id="2" creationId="{DA8E37F0-9F85-4CC0-A72E-EFE06EADB978}"/>
          </ac:picMkLst>
        </pc:picChg>
        <pc:picChg chg="add mod">
          <ac:chgData name="Dominic Anstey" userId="79091e4c0b072036" providerId="Windows Live" clId="Web-{8B0C776A-C3D3-4F0C-8EF9-63EB4E4419FD}" dt="2021-08-06T16:26:47.839" v="455" actId="1076"/>
          <ac:picMkLst>
            <pc:docMk/>
            <pc:sldMk cId="2150029050" sldId="285"/>
            <ac:picMk id="3" creationId="{706836DC-3B7B-4836-81C8-38F9C7835AD4}"/>
          </ac:picMkLst>
        </pc:picChg>
      </pc:sldChg>
    </pc:docChg>
  </pc:docChgLst>
  <pc:docChgLst>
    <pc:chgData name="Dominic Anstey" userId="79091e4c0b072036" providerId="Windows Live" clId="Web-{6EC2C6F9-8E21-4BF2-9A87-2FBB0085B17D}"/>
    <pc:docChg chg="delSld modSld">
      <pc:chgData name="Dominic Anstey" userId="79091e4c0b072036" providerId="Windows Live" clId="Web-{6EC2C6F9-8E21-4BF2-9A87-2FBB0085B17D}" dt="2021-10-13T15:40:21.555" v="49" actId="20577"/>
      <pc:docMkLst>
        <pc:docMk/>
      </pc:docMkLst>
      <pc:sldChg chg="addSp modSp">
        <pc:chgData name="Dominic Anstey" userId="79091e4c0b072036" providerId="Windows Live" clId="Web-{6EC2C6F9-8E21-4BF2-9A87-2FBB0085B17D}" dt="2021-10-13T15:05:55.649" v="1" actId="1076"/>
        <pc:sldMkLst>
          <pc:docMk/>
          <pc:sldMk cId="2030897784" sldId="260"/>
        </pc:sldMkLst>
        <pc:spChg chg="add mod">
          <ac:chgData name="Dominic Anstey" userId="79091e4c0b072036" providerId="Windows Live" clId="Web-{6EC2C6F9-8E21-4BF2-9A87-2FBB0085B17D}" dt="2021-10-13T15:05:55.649" v="1" actId="1076"/>
          <ac:spMkLst>
            <pc:docMk/>
            <pc:sldMk cId="2030897784" sldId="260"/>
            <ac:spMk id="25" creationId="{C821ADC1-A8A4-4FE8-9774-445D08DAF8B8}"/>
          </ac:spMkLst>
        </pc:spChg>
      </pc:sldChg>
      <pc:sldChg chg="modSp">
        <pc:chgData name="Dominic Anstey" userId="79091e4c0b072036" providerId="Windows Live" clId="Web-{6EC2C6F9-8E21-4BF2-9A87-2FBB0085B17D}" dt="2021-10-13T15:14:26.457" v="2" actId="20577"/>
        <pc:sldMkLst>
          <pc:docMk/>
          <pc:sldMk cId="3370355276" sldId="282"/>
        </pc:sldMkLst>
        <pc:spChg chg="mod">
          <ac:chgData name="Dominic Anstey" userId="79091e4c0b072036" providerId="Windows Live" clId="Web-{6EC2C6F9-8E21-4BF2-9A87-2FBB0085B17D}" dt="2021-10-13T15:14:26.457" v="2" actId="20577"/>
          <ac:spMkLst>
            <pc:docMk/>
            <pc:sldMk cId="3370355276" sldId="282"/>
            <ac:spMk id="4" creationId="{31DE2182-4D4C-4217-A0B5-4FA4EAA9CDA9}"/>
          </ac:spMkLst>
        </pc:spChg>
      </pc:sldChg>
      <pc:sldChg chg="del">
        <pc:chgData name="Dominic Anstey" userId="79091e4c0b072036" providerId="Windows Live" clId="Web-{6EC2C6F9-8E21-4BF2-9A87-2FBB0085B17D}" dt="2021-10-13T15:14:33.551" v="3"/>
        <pc:sldMkLst>
          <pc:docMk/>
          <pc:sldMk cId="1439531411" sldId="283"/>
        </pc:sldMkLst>
      </pc:sldChg>
      <pc:sldChg chg="addSp delSp modSp">
        <pc:chgData name="Dominic Anstey" userId="79091e4c0b072036" providerId="Windows Live" clId="Web-{6EC2C6F9-8E21-4BF2-9A87-2FBB0085B17D}" dt="2021-10-13T15:32:09.466" v="47" actId="1076"/>
        <pc:sldMkLst>
          <pc:docMk/>
          <pc:sldMk cId="898983645" sldId="287"/>
        </pc:sldMkLst>
        <pc:picChg chg="mod">
          <ac:chgData name="Dominic Anstey" userId="79091e4c0b072036" providerId="Windows Live" clId="Web-{6EC2C6F9-8E21-4BF2-9A87-2FBB0085B17D}" dt="2021-10-13T15:31:49.778" v="44" actId="1076"/>
          <ac:picMkLst>
            <pc:docMk/>
            <pc:sldMk cId="898983645" sldId="287"/>
            <ac:picMk id="2" creationId="{46830302-507A-4108-8FCA-EB93379CA2D2}"/>
          </ac:picMkLst>
        </pc:picChg>
        <pc:picChg chg="mod">
          <ac:chgData name="Dominic Anstey" userId="79091e4c0b072036" providerId="Windows Live" clId="Web-{6EC2C6F9-8E21-4BF2-9A87-2FBB0085B17D}" dt="2021-10-13T15:32:09.466" v="47" actId="1076"/>
          <ac:picMkLst>
            <pc:docMk/>
            <pc:sldMk cId="898983645" sldId="287"/>
            <ac:picMk id="3" creationId="{5E251C12-1DAB-4263-8A56-3FFEC1554DA5}"/>
          </ac:picMkLst>
        </pc:picChg>
        <pc:picChg chg="add del mod ord">
          <ac:chgData name="Dominic Anstey" userId="79091e4c0b072036" providerId="Windows Live" clId="Web-{6EC2C6F9-8E21-4BF2-9A87-2FBB0085B17D}" dt="2021-10-13T15:31:49.043" v="43"/>
          <ac:picMkLst>
            <pc:docMk/>
            <pc:sldMk cId="898983645" sldId="287"/>
            <ac:picMk id="5" creationId="{6E424A23-F9EC-42D3-B885-EDDEFDDEBCDF}"/>
          </ac:picMkLst>
        </pc:picChg>
      </pc:sldChg>
      <pc:sldChg chg="modSp">
        <pc:chgData name="Dominic Anstey" userId="79091e4c0b072036" providerId="Windows Live" clId="Web-{6EC2C6F9-8E21-4BF2-9A87-2FBB0085B17D}" dt="2021-10-13T15:40:21.555" v="49" actId="20577"/>
        <pc:sldMkLst>
          <pc:docMk/>
          <pc:sldMk cId="1066497558" sldId="291"/>
        </pc:sldMkLst>
        <pc:spChg chg="mod">
          <ac:chgData name="Dominic Anstey" userId="79091e4c0b072036" providerId="Windows Live" clId="Web-{6EC2C6F9-8E21-4BF2-9A87-2FBB0085B17D}" dt="2021-10-13T15:40:21.555" v="49" actId="20577"/>
          <ac:spMkLst>
            <pc:docMk/>
            <pc:sldMk cId="1066497558" sldId="291"/>
            <ac:spMk id="19" creationId="{6A0D054D-1476-46F0-8732-3962D0EF8B87}"/>
          </ac:spMkLst>
        </pc:spChg>
      </pc:sldChg>
    </pc:docChg>
  </pc:docChgLst>
  <pc:docChgLst>
    <pc:chgData name="Dominic Anstey" userId="79091e4c0b072036" providerId="Windows Live" clId="Web-{0224A31E-4707-444F-B2BC-E99321A563F1}"/>
    <pc:docChg chg="addSld delSld modSld">
      <pc:chgData name="Dominic Anstey" userId="79091e4c0b072036" providerId="Windows Live" clId="Web-{0224A31E-4707-444F-B2BC-E99321A563F1}" dt="2021-08-07T19:01:42.809" v="936" actId="20577"/>
      <pc:docMkLst>
        <pc:docMk/>
      </pc:docMkLst>
      <pc:sldChg chg="del">
        <pc:chgData name="Dominic Anstey" userId="79091e4c0b072036" providerId="Windows Live" clId="Web-{0224A31E-4707-444F-B2BC-E99321A563F1}" dt="2021-08-07T18:57:15.013" v="708"/>
        <pc:sldMkLst>
          <pc:docMk/>
          <pc:sldMk cId="769262720" sldId="259"/>
        </pc:sldMkLst>
      </pc:sldChg>
      <pc:sldChg chg="modSp">
        <pc:chgData name="Dominic Anstey" userId="79091e4c0b072036" providerId="Windows Live" clId="Web-{0224A31E-4707-444F-B2BC-E99321A563F1}" dt="2021-08-07T19:01:42.809" v="936" actId="20577"/>
        <pc:sldMkLst>
          <pc:docMk/>
          <pc:sldMk cId="205899686" sldId="274"/>
        </pc:sldMkLst>
        <pc:spChg chg="mod">
          <ac:chgData name="Dominic Anstey" userId="79091e4c0b072036" providerId="Windows Live" clId="Web-{0224A31E-4707-444F-B2BC-E99321A563F1}" dt="2021-08-07T19:01:42.809" v="936" actId="20577"/>
          <ac:spMkLst>
            <pc:docMk/>
            <pc:sldMk cId="205899686" sldId="274"/>
            <ac:spMk id="2" creationId="{1C9ECDB2-0B62-4C24-BC15-F9FA1B951EF6}"/>
          </ac:spMkLst>
        </pc:spChg>
      </pc:sldChg>
      <pc:sldChg chg="modSp">
        <pc:chgData name="Dominic Anstey" userId="79091e4c0b072036" providerId="Windows Live" clId="Web-{0224A31E-4707-444F-B2BC-E99321A563F1}" dt="2021-08-07T15:28:08.528" v="2" actId="1076"/>
        <pc:sldMkLst>
          <pc:docMk/>
          <pc:sldMk cId="3004015628" sldId="275"/>
        </pc:sldMkLst>
        <pc:picChg chg="mod">
          <ac:chgData name="Dominic Anstey" userId="79091e4c0b072036" providerId="Windows Live" clId="Web-{0224A31E-4707-444F-B2BC-E99321A563F1}" dt="2021-08-07T15:28:08.528" v="2" actId="1076"/>
          <ac:picMkLst>
            <pc:docMk/>
            <pc:sldMk cId="3004015628" sldId="275"/>
            <ac:picMk id="12" creationId="{F6704B14-6605-4CE1-A91D-7603D14EA6D7}"/>
          </ac:picMkLst>
        </pc:picChg>
      </pc:sldChg>
      <pc:sldChg chg="addSp delSp modSp">
        <pc:chgData name="Dominic Anstey" userId="79091e4c0b072036" providerId="Windows Live" clId="Web-{0224A31E-4707-444F-B2BC-E99321A563F1}" dt="2021-08-07T15:28:05.450" v="1" actId="1076"/>
        <pc:sldMkLst>
          <pc:docMk/>
          <pc:sldMk cId="821023873" sldId="276"/>
        </pc:sldMkLst>
        <pc:spChg chg="add mod">
          <ac:chgData name="Dominic Anstey" userId="79091e4c0b072036" providerId="Windows Live" clId="Web-{0224A31E-4707-444F-B2BC-E99321A563F1}" dt="2021-08-07T15:28:05.231" v="0"/>
          <ac:spMkLst>
            <pc:docMk/>
            <pc:sldMk cId="821023873" sldId="276"/>
            <ac:spMk id="3" creationId="{AFAB8140-8782-4A84-9E14-8689CE24B711}"/>
          </ac:spMkLst>
        </pc:spChg>
        <pc:spChg chg="del">
          <ac:chgData name="Dominic Anstey" userId="79091e4c0b072036" providerId="Windows Live" clId="Web-{0224A31E-4707-444F-B2BC-E99321A563F1}" dt="2021-08-07T15:28:05.231" v="0"/>
          <ac:spMkLst>
            <pc:docMk/>
            <pc:sldMk cId="821023873" sldId="276"/>
            <ac:spMk id="4" creationId="{31DE2182-4D4C-4217-A0B5-4FA4EAA9CDA9}"/>
          </ac:spMkLst>
        </pc:spChg>
        <pc:grpChg chg="mod">
          <ac:chgData name="Dominic Anstey" userId="79091e4c0b072036" providerId="Windows Live" clId="Web-{0224A31E-4707-444F-B2BC-E99321A563F1}" dt="2021-08-07T15:28:05.450" v="1" actId="1076"/>
          <ac:grpSpMkLst>
            <pc:docMk/>
            <pc:sldMk cId="821023873" sldId="276"/>
            <ac:grpSpMk id="7" creationId="{BF4F35AE-1D14-4AE9-9B3E-3208CC3C646B}"/>
          </ac:grpSpMkLst>
        </pc:grpChg>
      </pc:sldChg>
      <pc:sldChg chg="addSp delSp modSp">
        <pc:chgData name="Dominic Anstey" userId="79091e4c0b072036" providerId="Windows Live" clId="Web-{0224A31E-4707-444F-B2BC-E99321A563F1}" dt="2021-08-07T16:31:32.221" v="251" actId="1076"/>
        <pc:sldMkLst>
          <pc:docMk/>
          <pc:sldMk cId="3659860830" sldId="278"/>
        </pc:sldMkLst>
        <pc:spChg chg="add del mod">
          <ac:chgData name="Dominic Anstey" userId="79091e4c0b072036" providerId="Windows Live" clId="Web-{0224A31E-4707-444F-B2BC-E99321A563F1}" dt="2021-08-07T15:49:10.605" v="93"/>
          <ac:spMkLst>
            <pc:docMk/>
            <pc:sldMk cId="3659860830" sldId="278"/>
            <ac:spMk id="2" creationId="{66FC84C3-AA73-411D-B77F-30CDE68E34B9}"/>
          </ac:spMkLst>
        </pc:spChg>
        <pc:spChg chg="add del mod">
          <ac:chgData name="Dominic Anstey" userId="79091e4c0b072036" providerId="Windows Live" clId="Web-{0224A31E-4707-444F-B2BC-E99321A563F1}" dt="2021-08-07T15:49:23.121" v="96"/>
          <ac:spMkLst>
            <pc:docMk/>
            <pc:sldMk cId="3659860830" sldId="278"/>
            <ac:spMk id="3" creationId="{E36CAE72-4BB3-4951-BD4A-586918CDAAAB}"/>
          </ac:spMkLst>
        </pc:spChg>
        <pc:spChg chg="add mod">
          <ac:chgData name="Dominic Anstey" userId="79091e4c0b072036" providerId="Windows Live" clId="Web-{0224A31E-4707-444F-B2BC-E99321A563F1}" dt="2021-08-07T15:53:54.887" v="236" actId="20577"/>
          <ac:spMkLst>
            <pc:docMk/>
            <pc:sldMk cId="3659860830" sldId="278"/>
            <ac:spMk id="11" creationId="{334178AC-803E-4F56-A17A-1835CAA64A8E}"/>
          </ac:spMkLst>
        </pc:spChg>
        <pc:picChg chg="add mod">
          <ac:chgData name="Dominic Anstey" userId="79091e4c0b072036" providerId="Windows Live" clId="Web-{0224A31E-4707-444F-B2BC-E99321A563F1}" dt="2021-08-07T16:31:32.221" v="251" actId="1076"/>
          <ac:picMkLst>
            <pc:docMk/>
            <pc:sldMk cId="3659860830" sldId="278"/>
            <ac:picMk id="2" creationId="{7B14F5C3-3D30-4DF0-BED8-CB8035CD0611}"/>
          </ac:picMkLst>
        </pc:picChg>
        <pc:picChg chg="add del mod">
          <ac:chgData name="Dominic Anstey" userId="79091e4c0b072036" providerId="Windows Live" clId="Web-{0224A31E-4707-444F-B2BC-E99321A563F1}" dt="2021-08-07T15:49:43.154" v="100"/>
          <ac:picMkLst>
            <pc:docMk/>
            <pc:sldMk cId="3659860830" sldId="278"/>
            <ac:picMk id="5" creationId="{DAAA753A-5A69-4767-94E8-9D86D6FD9AF2}"/>
          </ac:picMkLst>
        </pc:picChg>
        <pc:picChg chg="add del mod">
          <ac:chgData name="Dominic Anstey" userId="79091e4c0b072036" providerId="Windows Live" clId="Web-{0224A31E-4707-444F-B2BC-E99321A563F1}" dt="2021-08-07T15:50:08.311" v="105"/>
          <ac:picMkLst>
            <pc:docMk/>
            <pc:sldMk cId="3659860830" sldId="278"/>
            <ac:picMk id="7" creationId="{D46A67C2-83B4-4E76-AB98-D4A1A7102314}"/>
          </ac:picMkLst>
        </pc:picChg>
        <pc:picChg chg="add mod">
          <ac:chgData name="Dominic Anstey" userId="79091e4c0b072036" providerId="Windows Live" clId="Web-{0224A31E-4707-444F-B2BC-E99321A563F1}" dt="2021-08-07T15:53:59.324" v="238" actId="14100"/>
          <ac:picMkLst>
            <pc:docMk/>
            <pc:sldMk cId="3659860830" sldId="278"/>
            <ac:picMk id="9" creationId="{C15739DE-C89D-4F79-BAB7-F458A721EB76}"/>
          </ac:picMkLst>
        </pc:picChg>
        <pc:picChg chg="add mod">
          <ac:chgData name="Dominic Anstey" userId="79091e4c0b072036" providerId="Windows Live" clId="Web-{0224A31E-4707-444F-B2BC-E99321A563F1}" dt="2021-08-07T16:02:48.080" v="247" actId="1076"/>
          <ac:picMkLst>
            <pc:docMk/>
            <pc:sldMk cId="3659860830" sldId="278"/>
            <ac:picMk id="12" creationId="{F1A07DD0-3339-4518-BCB5-E48D866FF02E}"/>
          </ac:picMkLst>
        </pc:picChg>
      </pc:sldChg>
      <pc:sldChg chg="addSp delSp modSp">
        <pc:chgData name="Dominic Anstey" userId="79091e4c0b072036" providerId="Windows Live" clId="Web-{0224A31E-4707-444F-B2BC-E99321A563F1}" dt="2021-08-07T18:44:23.474" v="642" actId="20577"/>
        <pc:sldMkLst>
          <pc:docMk/>
          <pc:sldMk cId="3324407409" sldId="279"/>
        </pc:sldMkLst>
        <pc:spChg chg="add mod">
          <ac:chgData name="Dominic Anstey" userId="79091e4c0b072036" providerId="Windows Live" clId="Web-{0224A31E-4707-444F-B2BC-E99321A563F1}" dt="2021-08-07T18:43:46.536" v="634" actId="20577"/>
          <ac:spMkLst>
            <pc:docMk/>
            <pc:sldMk cId="3324407409" sldId="279"/>
            <ac:spMk id="11" creationId="{B542F98A-6349-450F-A9E1-4E62EE05D335}"/>
          </ac:spMkLst>
        </pc:spChg>
        <pc:spChg chg="mod">
          <ac:chgData name="Dominic Anstey" userId="79091e4c0b072036" providerId="Windows Live" clId="Web-{0224A31E-4707-444F-B2BC-E99321A563F1}" dt="2021-08-07T18:34:00.531" v="557" actId="1076"/>
          <ac:spMkLst>
            <pc:docMk/>
            <pc:sldMk cId="3324407409" sldId="279"/>
            <ac:spMk id="12" creationId="{D0DC18C4-7968-4A17-8C34-65BDB55A38D3}"/>
          </ac:spMkLst>
        </pc:spChg>
        <pc:spChg chg="add mod">
          <ac:chgData name="Dominic Anstey" userId="79091e4c0b072036" providerId="Windows Live" clId="Web-{0224A31E-4707-444F-B2BC-E99321A563F1}" dt="2021-08-07T18:43:42.645" v="633" actId="20577"/>
          <ac:spMkLst>
            <pc:docMk/>
            <pc:sldMk cId="3324407409" sldId="279"/>
            <ac:spMk id="18" creationId="{36B35FFA-9DA8-4F5C-9AE6-927B05A89481}"/>
          </ac:spMkLst>
        </pc:spChg>
        <pc:spChg chg="add mod">
          <ac:chgData name="Dominic Anstey" userId="79091e4c0b072036" providerId="Windows Live" clId="Web-{0224A31E-4707-444F-B2BC-E99321A563F1}" dt="2021-08-07T18:43:37.082" v="632" actId="20577"/>
          <ac:spMkLst>
            <pc:docMk/>
            <pc:sldMk cId="3324407409" sldId="279"/>
            <ac:spMk id="19" creationId="{820D6CDA-E5F7-4075-A4BC-5BD98375A859}"/>
          </ac:spMkLst>
        </pc:spChg>
        <pc:spChg chg="add mod">
          <ac:chgData name="Dominic Anstey" userId="79091e4c0b072036" providerId="Windows Live" clId="Web-{0224A31E-4707-444F-B2BC-E99321A563F1}" dt="2021-08-07T18:44:19.239" v="641" actId="20577"/>
          <ac:spMkLst>
            <pc:docMk/>
            <pc:sldMk cId="3324407409" sldId="279"/>
            <ac:spMk id="20" creationId="{A803AAB7-CE05-4A5C-A728-123AEE6F1427}"/>
          </ac:spMkLst>
        </pc:spChg>
        <pc:spChg chg="add mod">
          <ac:chgData name="Dominic Anstey" userId="79091e4c0b072036" providerId="Windows Live" clId="Web-{0224A31E-4707-444F-B2BC-E99321A563F1}" dt="2021-08-07T18:44:14.661" v="640" actId="20577"/>
          <ac:spMkLst>
            <pc:docMk/>
            <pc:sldMk cId="3324407409" sldId="279"/>
            <ac:spMk id="21" creationId="{E5FE99DB-7E9D-4DFE-ABE1-5644374B6EAD}"/>
          </ac:spMkLst>
        </pc:spChg>
        <pc:spChg chg="add mod">
          <ac:chgData name="Dominic Anstey" userId="79091e4c0b072036" providerId="Windows Live" clId="Web-{0224A31E-4707-444F-B2BC-E99321A563F1}" dt="2021-08-07T18:44:10.224" v="639" actId="20577"/>
          <ac:spMkLst>
            <pc:docMk/>
            <pc:sldMk cId="3324407409" sldId="279"/>
            <ac:spMk id="22" creationId="{4391E8FE-BCC5-4BAA-976D-11615C957A8F}"/>
          </ac:spMkLst>
        </pc:spChg>
        <pc:spChg chg="add mod">
          <ac:chgData name="Dominic Anstey" userId="79091e4c0b072036" providerId="Windows Live" clId="Web-{0224A31E-4707-444F-B2BC-E99321A563F1}" dt="2021-08-07T18:43:57.442" v="636" actId="20577"/>
          <ac:spMkLst>
            <pc:docMk/>
            <pc:sldMk cId="3324407409" sldId="279"/>
            <ac:spMk id="23" creationId="{5B15646D-ADB1-4B48-A31E-D28C9859FDFA}"/>
          </ac:spMkLst>
        </pc:spChg>
        <pc:spChg chg="add mod">
          <ac:chgData name="Dominic Anstey" userId="79091e4c0b072036" providerId="Windows Live" clId="Web-{0224A31E-4707-444F-B2BC-E99321A563F1}" dt="2021-08-07T18:44:23.474" v="642" actId="20577"/>
          <ac:spMkLst>
            <pc:docMk/>
            <pc:sldMk cId="3324407409" sldId="279"/>
            <ac:spMk id="24" creationId="{B18EF469-7D3A-4AFE-B8D4-BD0B703AC72D}"/>
          </ac:spMkLst>
        </pc:spChg>
        <pc:spChg chg="add mod">
          <ac:chgData name="Dominic Anstey" userId="79091e4c0b072036" providerId="Windows Live" clId="Web-{0224A31E-4707-444F-B2BC-E99321A563F1}" dt="2021-08-07T18:43:51.067" v="635" actId="20577"/>
          <ac:spMkLst>
            <pc:docMk/>
            <pc:sldMk cId="3324407409" sldId="279"/>
            <ac:spMk id="25" creationId="{095AC04F-86CD-43D1-A00F-E02BC7D7D7C5}"/>
          </ac:spMkLst>
        </pc:spChg>
        <pc:picChg chg="add mod">
          <ac:chgData name="Dominic Anstey" userId="79091e4c0b072036" providerId="Windows Live" clId="Web-{0224A31E-4707-444F-B2BC-E99321A563F1}" dt="2021-08-07T16:38:26.608" v="257" actId="1076"/>
          <ac:picMkLst>
            <pc:docMk/>
            <pc:sldMk cId="3324407409" sldId="279"/>
            <ac:picMk id="16" creationId="{3B5417DF-173D-400A-B0A0-3DDAAF6E58B4}"/>
          </ac:picMkLst>
        </pc:picChg>
        <pc:cxnChg chg="add mod">
          <ac:chgData name="Dominic Anstey" userId="79091e4c0b072036" providerId="Windows Live" clId="Web-{0224A31E-4707-444F-B2BC-E99321A563F1}" dt="2021-08-07T15:32:42.560" v="17" actId="14100"/>
          <ac:cxnSpMkLst>
            <pc:docMk/>
            <pc:sldMk cId="3324407409" sldId="279"/>
            <ac:cxnSpMk id="9" creationId="{FB56DDE8-2D4B-4081-AB5F-E0AC19EA1D6F}"/>
          </ac:cxnSpMkLst>
        </pc:cxnChg>
        <pc:cxnChg chg="add mod">
          <ac:chgData name="Dominic Anstey" userId="79091e4c0b072036" providerId="Windows Live" clId="Web-{0224A31E-4707-444F-B2BC-E99321A563F1}" dt="2021-08-07T15:32:39.825" v="16" actId="14100"/>
          <ac:cxnSpMkLst>
            <pc:docMk/>
            <pc:sldMk cId="3324407409" sldId="279"/>
            <ac:cxnSpMk id="14" creationId="{2687FEE2-872B-453B-B01E-FA67F4FEFEF9}"/>
          </ac:cxnSpMkLst>
        </pc:cxnChg>
        <pc:cxnChg chg="add mod">
          <ac:chgData name="Dominic Anstey" userId="79091e4c0b072036" providerId="Windows Live" clId="Web-{0224A31E-4707-444F-B2BC-E99321A563F1}" dt="2021-08-07T15:32:46.810" v="18" actId="1076"/>
          <ac:cxnSpMkLst>
            <pc:docMk/>
            <pc:sldMk cId="3324407409" sldId="279"/>
            <ac:cxnSpMk id="15" creationId="{408D46BE-ECFB-4FB2-B119-806ADC6DB0F1}"/>
          </ac:cxnSpMkLst>
        </pc:cxnChg>
        <pc:cxnChg chg="add del mod">
          <ac:chgData name="Dominic Anstey" userId="79091e4c0b072036" providerId="Windows Live" clId="Web-{0224A31E-4707-444F-B2BC-E99321A563F1}" dt="2021-08-07T15:34:02.220" v="30"/>
          <ac:cxnSpMkLst>
            <pc:docMk/>
            <pc:sldMk cId="3324407409" sldId="279"/>
            <ac:cxnSpMk id="17" creationId="{3C057510-77C2-4B61-952D-449010C0618D}"/>
          </ac:cxnSpMkLst>
        </pc:cxnChg>
        <pc:cxnChg chg="add mod">
          <ac:chgData name="Dominic Anstey" userId="79091e4c0b072036" providerId="Windows Live" clId="Web-{0224A31E-4707-444F-B2BC-E99321A563F1}" dt="2021-08-07T15:43:54.837" v="69" actId="14100"/>
          <ac:cxnSpMkLst>
            <pc:docMk/>
            <pc:sldMk cId="3324407409" sldId="279"/>
            <ac:cxnSpMk id="26" creationId="{000B11AF-D897-4B8A-A92F-D146DB2F5CD4}"/>
          </ac:cxnSpMkLst>
        </pc:cxnChg>
        <pc:cxnChg chg="add mod">
          <ac:chgData name="Dominic Anstey" userId="79091e4c0b072036" providerId="Windows Live" clId="Web-{0224A31E-4707-444F-B2BC-E99321A563F1}" dt="2021-08-07T15:44:04.760" v="72" actId="14100"/>
          <ac:cxnSpMkLst>
            <pc:docMk/>
            <pc:sldMk cId="3324407409" sldId="279"/>
            <ac:cxnSpMk id="27" creationId="{49C7A4EA-2381-4CF4-A6C3-F69AF9F125D0}"/>
          </ac:cxnSpMkLst>
        </pc:cxnChg>
        <pc:cxnChg chg="add mod">
          <ac:chgData name="Dominic Anstey" userId="79091e4c0b072036" providerId="Windows Live" clId="Web-{0224A31E-4707-444F-B2BC-E99321A563F1}" dt="2021-08-07T15:44:30.245" v="78" actId="14100"/>
          <ac:cxnSpMkLst>
            <pc:docMk/>
            <pc:sldMk cId="3324407409" sldId="279"/>
            <ac:cxnSpMk id="29" creationId="{5152C937-342F-4AE0-9435-37D15D704BF2}"/>
          </ac:cxnSpMkLst>
        </pc:cxnChg>
        <pc:cxnChg chg="add mod">
          <ac:chgData name="Dominic Anstey" userId="79091e4c0b072036" providerId="Windows Live" clId="Web-{0224A31E-4707-444F-B2BC-E99321A563F1}" dt="2021-08-07T18:44:02.473" v="638" actId="1076"/>
          <ac:cxnSpMkLst>
            <pc:docMk/>
            <pc:sldMk cId="3324407409" sldId="279"/>
            <ac:cxnSpMk id="30" creationId="{75ED9ADC-33EB-420D-AB31-FAE264B4E2F6}"/>
          </ac:cxnSpMkLst>
        </pc:cxnChg>
        <pc:cxnChg chg="add mod">
          <ac:chgData name="Dominic Anstey" userId="79091e4c0b072036" providerId="Windows Live" clId="Web-{0224A31E-4707-444F-B2BC-E99321A563F1}" dt="2021-08-07T15:44:55.919" v="84" actId="14100"/>
          <ac:cxnSpMkLst>
            <pc:docMk/>
            <pc:sldMk cId="3324407409" sldId="279"/>
            <ac:cxnSpMk id="31" creationId="{1414ABC1-0A2D-4177-90A5-40EE8AD9F9FF}"/>
          </ac:cxnSpMkLst>
        </pc:cxnChg>
        <pc:cxnChg chg="add mod">
          <ac:chgData name="Dominic Anstey" userId="79091e4c0b072036" providerId="Windows Live" clId="Web-{0224A31E-4707-444F-B2BC-E99321A563F1}" dt="2021-08-07T15:45:12.623" v="89" actId="14100"/>
          <ac:cxnSpMkLst>
            <pc:docMk/>
            <pc:sldMk cId="3324407409" sldId="279"/>
            <ac:cxnSpMk id="32" creationId="{5D27139C-BD2E-47D1-97EE-2C9DD703EDE7}"/>
          </ac:cxnSpMkLst>
        </pc:cxnChg>
      </pc:sldChg>
      <pc:sldChg chg="addSp modSp">
        <pc:chgData name="Dominic Anstey" userId="79091e4c0b072036" providerId="Windows Live" clId="Web-{0224A31E-4707-444F-B2BC-E99321A563F1}" dt="2021-08-07T18:08:57.550" v="514" actId="14100"/>
        <pc:sldMkLst>
          <pc:docMk/>
          <pc:sldMk cId="3820495659" sldId="281"/>
        </pc:sldMkLst>
        <pc:spChg chg="add mod">
          <ac:chgData name="Dominic Anstey" userId="79091e4c0b072036" providerId="Windows Live" clId="Web-{0224A31E-4707-444F-B2BC-E99321A563F1}" dt="2021-08-07T18:08:34.470" v="509" actId="20577"/>
          <ac:spMkLst>
            <pc:docMk/>
            <pc:sldMk cId="3820495659" sldId="281"/>
            <ac:spMk id="2" creationId="{894DCD04-7476-4EF6-8EF2-CFE5C209F3E8}"/>
          </ac:spMkLst>
        </pc:spChg>
        <pc:picChg chg="add mod">
          <ac:chgData name="Dominic Anstey" userId="79091e4c0b072036" providerId="Windows Live" clId="Web-{0224A31E-4707-444F-B2BC-E99321A563F1}" dt="2021-08-07T18:08:57.550" v="514" actId="14100"/>
          <ac:picMkLst>
            <pc:docMk/>
            <pc:sldMk cId="3820495659" sldId="281"/>
            <ac:picMk id="3" creationId="{578AEDB7-E2C1-4349-8EF8-9B98515E47F3}"/>
          </ac:picMkLst>
        </pc:picChg>
      </pc:sldChg>
      <pc:sldChg chg="addSp modSp">
        <pc:chgData name="Dominic Anstey" userId="79091e4c0b072036" providerId="Windows Live" clId="Web-{0224A31E-4707-444F-B2BC-E99321A563F1}" dt="2021-08-07T18:10:21.132" v="520" actId="20577"/>
        <pc:sldMkLst>
          <pc:docMk/>
          <pc:sldMk cId="2484199492" sldId="283"/>
        </pc:sldMkLst>
        <pc:spChg chg="mod">
          <ac:chgData name="Dominic Anstey" userId="79091e4c0b072036" providerId="Windows Live" clId="Web-{0224A31E-4707-444F-B2BC-E99321A563F1}" dt="2021-08-07T18:10:21.132" v="520" actId="20577"/>
          <ac:spMkLst>
            <pc:docMk/>
            <pc:sldMk cId="2484199492" sldId="283"/>
            <ac:spMk id="4" creationId="{31DE2182-4D4C-4217-A0B5-4FA4EAA9CDA9}"/>
          </ac:spMkLst>
        </pc:spChg>
        <pc:picChg chg="add mod">
          <ac:chgData name="Dominic Anstey" userId="79091e4c0b072036" providerId="Windows Live" clId="Web-{0224A31E-4707-444F-B2BC-E99321A563F1}" dt="2021-08-07T17:26:56.163" v="266" actId="1076"/>
          <ac:picMkLst>
            <pc:docMk/>
            <pc:sldMk cId="2484199492" sldId="283"/>
            <ac:picMk id="2" creationId="{5221C382-B76B-4EB1-8CCC-B0D3D0D6C87E}"/>
          </ac:picMkLst>
        </pc:picChg>
        <pc:picChg chg="add mod">
          <ac:chgData name="Dominic Anstey" userId="79091e4c0b072036" providerId="Windows Live" clId="Web-{0224A31E-4707-444F-B2BC-E99321A563F1}" dt="2021-08-07T17:43:13.765" v="277" actId="1076"/>
          <ac:picMkLst>
            <pc:docMk/>
            <pc:sldMk cId="2484199492" sldId="283"/>
            <ac:picMk id="3" creationId="{DEE50477-3665-4C6F-9907-6F330D1D6B8C}"/>
          </ac:picMkLst>
        </pc:picChg>
      </pc:sldChg>
      <pc:sldChg chg="addSp delSp modSp">
        <pc:chgData name="Dominic Anstey" userId="79091e4c0b072036" providerId="Windows Live" clId="Web-{0224A31E-4707-444F-B2BC-E99321A563F1}" dt="2021-08-07T18:53:34.973" v="681" actId="1076"/>
        <pc:sldMkLst>
          <pc:docMk/>
          <pc:sldMk cId="1915314661" sldId="284"/>
        </pc:sldMkLst>
        <pc:spChg chg="mod">
          <ac:chgData name="Dominic Anstey" userId="79091e4c0b072036" providerId="Windows Live" clId="Web-{0224A31E-4707-444F-B2BC-E99321A563F1}" dt="2021-08-07T18:11:02.478" v="556" actId="20577"/>
          <ac:spMkLst>
            <pc:docMk/>
            <pc:sldMk cId="1915314661" sldId="284"/>
            <ac:spMk id="4" creationId="{31DE2182-4D4C-4217-A0B5-4FA4EAA9CDA9}"/>
          </ac:spMkLst>
        </pc:spChg>
        <pc:spChg chg="add mod">
          <ac:chgData name="Dominic Anstey" userId="79091e4c0b072036" providerId="Windows Live" clId="Web-{0224A31E-4707-444F-B2BC-E99321A563F1}" dt="2021-08-07T18:53:34.942" v="673" actId="1076"/>
          <ac:spMkLst>
            <pc:docMk/>
            <pc:sldMk cId="1915314661" sldId="284"/>
            <ac:spMk id="5" creationId="{AF15D93F-3161-47F5-933E-3C71CD559094}"/>
          </ac:spMkLst>
        </pc:spChg>
        <pc:spChg chg="add mod">
          <ac:chgData name="Dominic Anstey" userId="79091e4c0b072036" providerId="Windows Live" clId="Web-{0224A31E-4707-444F-B2BC-E99321A563F1}" dt="2021-08-07T18:53:34.973" v="680" actId="1076"/>
          <ac:spMkLst>
            <pc:docMk/>
            <pc:sldMk cId="1915314661" sldId="284"/>
            <ac:spMk id="14" creationId="{5434CEDF-0778-4B06-A6E0-E6E28A6D584C}"/>
          </ac:spMkLst>
        </pc:spChg>
        <pc:spChg chg="add mod">
          <ac:chgData name="Dominic Anstey" userId="79091e4c0b072036" providerId="Windows Live" clId="Web-{0224A31E-4707-444F-B2BC-E99321A563F1}" dt="2021-08-07T18:53:34.957" v="676" actId="1076"/>
          <ac:spMkLst>
            <pc:docMk/>
            <pc:sldMk cId="1915314661" sldId="284"/>
            <ac:spMk id="15" creationId="{D5182EDF-180D-4F69-873E-1814988264B3}"/>
          </ac:spMkLst>
        </pc:spChg>
        <pc:spChg chg="add mod">
          <ac:chgData name="Dominic Anstey" userId="79091e4c0b072036" providerId="Windows Live" clId="Web-{0224A31E-4707-444F-B2BC-E99321A563F1}" dt="2021-08-07T18:53:34.973" v="679" actId="1076"/>
          <ac:spMkLst>
            <pc:docMk/>
            <pc:sldMk cId="1915314661" sldId="284"/>
            <ac:spMk id="19" creationId="{29041403-9AF5-48BC-ABB6-F0724F14E1DD}"/>
          </ac:spMkLst>
        </pc:spChg>
        <pc:spChg chg="add del mod">
          <ac:chgData name="Dominic Anstey" userId="79091e4c0b072036" providerId="Windows Live" clId="Web-{0224A31E-4707-444F-B2BC-E99321A563F1}" dt="2021-08-07T18:43:15.379" v="629"/>
          <ac:spMkLst>
            <pc:docMk/>
            <pc:sldMk cId="1915314661" sldId="284"/>
            <ac:spMk id="20" creationId="{39F78E13-4D04-4889-ACE9-E1C0A2DBAEF8}"/>
          </ac:spMkLst>
        </pc:spChg>
        <pc:picChg chg="add mod">
          <ac:chgData name="Dominic Anstey" userId="79091e4c0b072036" providerId="Windows Live" clId="Web-{0224A31E-4707-444F-B2BC-E99321A563F1}" dt="2021-08-07T18:53:34.926" v="671" actId="1076"/>
          <ac:picMkLst>
            <pc:docMk/>
            <pc:sldMk cId="1915314661" sldId="284"/>
            <ac:picMk id="2" creationId="{D36D6D40-9F42-46A2-B950-3677F8C5D576}"/>
          </ac:picMkLst>
        </pc:picChg>
        <pc:picChg chg="add mod">
          <ac:chgData name="Dominic Anstey" userId="79091e4c0b072036" providerId="Windows Live" clId="Web-{0224A31E-4707-444F-B2BC-E99321A563F1}" dt="2021-08-07T18:53:34.942" v="672" actId="1076"/>
          <ac:picMkLst>
            <pc:docMk/>
            <pc:sldMk cId="1915314661" sldId="284"/>
            <ac:picMk id="3" creationId="{60DE4D45-D0FA-4551-993D-9E3D3126CA6A}"/>
          </ac:picMkLst>
        </pc:picChg>
        <pc:picChg chg="add mod">
          <ac:chgData name="Dominic Anstey" userId="79091e4c0b072036" providerId="Windows Live" clId="Web-{0224A31E-4707-444F-B2BC-E99321A563F1}" dt="2021-08-07T18:53:04.785" v="670" actId="14100"/>
          <ac:picMkLst>
            <pc:docMk/>
            <pc:sldMk cId="1915314661" sldId="284"/>
            <ac:picMk id="22" creationId="{35092B22-DCD2-40DA-A765-292FB6EF5965}"/>
          </ac:picMkLst>
        </pc:picChg>
        <pc:cxnChg chg="add mod">
          <ac:chgData name="Dominic Anstey" userId="79091e4c0b072036" providerId="Windows Live" clId="Web-{0224A31E-4707-444F-B2BC-E99321A563F1}" dt="2021-08-07T18:53:34.942" v="674" actId="1076"/>
          <ac:cxnSpMkLst>
            <pc:docMk/>
            <pc:sldMk cId="1915314661" sldId="284"/>
            <ac:cxnSpMk id="7" creationId="{9B2C26DC-AACB-4A9D-97F1-D5356A9DEAD6}"/>
          </ac:cxnSpMkLst>
        </pc:cxnChg>
        <pc:cxnChg chg="add mod">
          <ac:chgData name="Dominic Anstey" userId="79091e4c0b072036" providerId="Windows Live" clId="Web-{0224A31E-4707-444F-B2BC-E99321A563F1}" dt="2021-08-07T18:53:34.957" v="675" actId="1076"/>
          <ac:cxnSpMkLst>
            <pc:docMk/>
            <pc:sldMk cId="1915314661" sldId="284"/>
            <ac:cxnSpMk id="12" creationId="{5F8BC82B-E9E5-444C-9561-20A9EC71A91C}"/>
          </ac:cxnSpMkLst>
        </pc:cxnChg>
        <pc:cxnChg chg="add mod">
          <ac:chgData name="Dominic Anstey" userId="79091e4c0b072036" providerId="Windows Live" clId="Web-{0224A31E-4707-444F-B2BC-E99321A563F1}" dt="2021-08-07T18:53:34.957" v="677" actId="1076"/>
          <ac:cxnSpMkLst>
            <pc:docMk/>
            <pc:sldMk cId="1915314661" sldId="284"/>
            <ac:cxnSpMk id="16" creationId="{B7379205-13C5-4936-BD9E-A25B6229452C}"/>
          </ac:cxnSpMkLst>
        </pc:cxnChg>
        <pc:cxnChg chg="add mod">
          <ac:chgData name="Dominic Anstey" userId="79091e4c0b072036" providerId="Windows Live" clId="Web-{0224A31E-4707-444F-B2BC-E99321A563F1}" dt="2021-08-07T18:53:34.957" v="678" actId="1076"/>
          <ac:cxnSpMkLst>
            <pc:docMk/>
            <pc:sldMk cId="1915314661" sldId="284"/>
            <ac:cxnSpMk id="17" creationId="{4365BCB6-17D3-4191-ABA4-38E15FAC4466}"/>
          </ac:cxnSpMkLst>
        </pc:cxnChg>
        <pc:cxnChg chg="add del mod">
          <ac:chgData name="Dominic Anstey" userId="79091e4c0b072036" providerId="Windows Live" clId="Web-{0224A31E-4707-444F-B2BC-E99321A563F1}" dt="2021-08-07T18:41:58.080" v="609"/>
          <ac:cxnSpMkLst>
            <pc:docMk/>
            <pc:sldMk cId="1915314661" sldId="284"/>
            <ac:cxnSpMk id="18" creationId="{035DA902-5EEC-4F37-BF36-5AD8E042D7DD}"/>
          </ac:cxnSpMkLst>
        </pc:cxnChg>
        <pc:cxnChg chg="add mod">
          <ac:chgData name="Dominic Anstey" userId="79091e4c0b072036" providerId="Windows Live" clId="Web-{0224A31E-4707-444F-B2BC-E99321A563F1}" dt="2021-08-07T18:53:34.973" v="681" actId="1076"/>
          <ac:cxnSpMkLst>
            <pc:docMk/>
            <pc:sldMk cId="1915314661" sldId="284"/>
            <ac:cxnSpMk id="21" creationId="{523FB8E7-5CD8-4513-AC2C-3DC6B40DE906}"/>
          </ac:cxnSpMkLst>
        </pc:cxnChg>
      </pc:sldChg>
      <pc:sldChg chg="addSp delSp modSp del">
        <pc:chgData name="Dominic Anstey" userId="79091e4c0b072036" providerId="Windows Live" clId="Web-{0224A31E-4707-444F-B2BC-E99321A563F1}" dt="2021-08-07T18:36:53.227" v="575"/>
        <pc:sldMkLst>
          <pc:docMk/>
          <pc:sldMk cId="2150029050" sldId="285"/>
        </pc:sldMkLst>
        <pc:spChg chg="del mod">
          <ac:chgData name="Dominic Anstey" userId="79091e4c0b072036" providerId="Windows Live" clId="Web-{0224A31E-4707-444F-B2BC-E99321A563F1}" dt="2021-08-07T18:35:59.710" v="560"/>
          <ac:spMkLst>
            <pc:docMk/>
            <pc:sldMk cId="2150029050" sldId="285"/>
            <ac:spMk id="4" creationId="{31DE2182-4D4C-4217-A0B5-4FA4EAA9CDA9}"/>
          </ac:spMkLst>
        </pc:spChg>
        <pc:spChg chg="add del mod">
          <ac:chgData name="Dominic Anstey" userId="79091e4c0b072036" providerId="Windows Live" clId="Web-{0224A31E-4707-444F-B2BC-E99321A563F1}" dt="2021-08-07T18:36:20.617" v="566"/>
          <ac:spMkLst>
            <pc:docMk/>
            <pc:sldMk cId="2150029050" sldId="285"/>
            <ac:spMk id="7" creationId="{2283419B-7310-4C06-96D0-5C377C845E1A}"/>
          </ac:spMkLst>
        </pc:spChg>
        <pc:spChg chg="add del">
          <ac:chgData name="Dominic Anstey" userId="79091e4c0b072036" providerId="Windows Live" clId="Web-{0224A31E-4707-444F-B2BC-E99321A563F1}" dt="2021-08-07T18:36:16.257" v="564"/>
          <ac:spMkLst>
            <pc:docMk/>
            <pc:sldMk cId="2150029050" sldId="285"/>
            <ac:spMk id="9" creationId="{294AD888-3FD1-427A-8A32-FB3A12C174AB}"/>
          </ac:spMkLst>
        </pc:spChg>
        <pc:spChg chg="add del mod">
          <ac:chgData name="Dominic Anstey" userId="79091e4c0b072036" providerId="Windows Live" clId="Web-{0224A31E-4707-444F-B2BC-E99321A563F1}" dt="2021-08-07T18:36:33.429" v="569"/>
          <ac:spMkLst>
            <pc:docMk/>
            <pc:sldMk cId="2150029050" sldId="285"/>
            <ac:spMk id="13" creationId="{13554D58-8006-4C82-81E3-40AB43F7E045}"/>
          </ac:spMkLst>
        </pc:spChg>
        <pc:picChg chg="del">
          <ac:chgData name="Dominic Anstey" userId="79091e4c0b072036" providerId="Windows Live" clId="Web-{0224A31E-4707-444F-B2BC-E99321A563F1}" dt="2021-08-07T18:36:42.242" v="572"/>
          <ac:picMkLst>
            <pc:docMk/>
            <pc:sldMk cId="2150029050" sldId="285"/>
            <ac:picMk id="2" creationId="{DA8E37F0-9F85-4CC0-A72E-EFE06EADB978}"/>
          </ac:picMkLst>
        </pc:picChg>
        <pc:picChg chg="del">
          <ac:chgData name="Dominic Anstey" userId="79091e4c0b072036" providerId="Windows Live" clId="Web-{0224A31E-4707-444F-B2BC-E99321A563F1}" dt="2021-08-07T18:36:42.242" v="571"/>
          <ac:picMkLst>
            <pc:docMk/>
            <pc:sldMk cId="2150029050" sldId="285"/>
            <ac:picMk id="3" creationId="{706836DC-3B7B-4836-81C8-38F9C7835AD4}"/>
          </ac:picMkLst>
        </pc:picChg>
      </pc:sldChg>
      <pc:sldChg chg="add del replId">
        <pc:chgData name="Dominic Anstey" userId="79091e4c0b072036" providerId="Windows Live" clId="Web-{0224A31E-4707-444F-B2BC-E99321A563F1}" dt="2021-08-07T15:44:11.994" v="74"/>
        <pc:sldMkLst>
          <pc:docMk/>
          <pc:sldMk cId="1520012759" sldId="286"/>
        </pc:sldMkLst>
      </pc:sldChg>
      <pc:sldChg chg="addSp modSp add replId">
        <pc:chgData name="Dominic Anstey" userId="79091e4c0b072036" providerId="Windows Live" clId="Web-{0224A31E-4707-444F-B2BC-E99321A563F1}" dt="2021-08-07T18:36:50.242" v="574" actId="1076"/>
        <pc:sldMkLst>
          <pc:docMk/>
          <pc:sldMk cId="3455926136" sldId="286"/>
        </pc:sldMkLst>
        <pc:picChg chg="add mod">
          <ac:chgData name="Dominic Anstey" userId="79091e4c0b072036" providerId="Windows Live" clId="Web-{0224A31E-4707-444F-B2BC-E99321A563F1}" dt="2021-08-07T18:36:50.242" v="574" actId="1076"/>
          <ac:picMkLst>
            <pc:docMk/>
            <pc:sldMk cId="3455926136" sldId="286"/>
            <ac:picMk id="7" creationId="{28BC650E-4BE3-48B4-888C-BBCA0FCC9F7B}"/>
          </ac:picMkLst>
        </pc:picChg>
        <pc:picChg chg="add">
          <ac:chgData name="Dominic Anstey" userId="79091e4c0b072036" providerId="Windows Live" clId="Web-{0224A31E-4707-444F-B2BC-E99321A563F1}" dt="2021-08-07T18:36:44.867" v="573"/>
          <ac:picMkLst>
            <pc:docMk/>
            <pc:sldMk cId="3455926136" sldId="286"/>
            <ac:picMk id="9" creationId="{847E9B24-EAB3-4AFC-8A7D-E74A18228779}"/>
          </ac:picMkLst>
        </pc:picChg>
      </pc:sldChg>
    </pc:docChg>
  </pc:docChgLst>
  <pc:docChgLst>
    <pc:chgData name="Dominic Anstey" userId="79091e4c0b072036" providerId="Windows Live" clId="Web-{D35A20A5-FEF4-4E05-B247-460DADD336B1}"/>
    <pc:docChg chg="delSld modSld sldOrd">
      <pc:chgData name="Dominic Anstey" userId="79091e4c0b072036" providerId="Windows Live" clId="Web-{D35A20A5-FEF4-4E05-B247-460DADD336B1}" dt="2021-10-11T13:24:48.494" v="33" actId="1076"/>
      <pc:docMkLst>
        <pc:docMk/>
      </pc:docMkLst>
      <pc:sldChg chg="del">
        <pc:chgData name="Dominic Anstey" userId="79091e4c0b072036" providerId="Windows Live" clId="Web-{D35A20A5-FEF4-4E05-B247-460DADD336B1}" dt="2021-10-11T13:06:34.171" v="0"/>
        <pc:sldMkLst>
          <pc:docMk/>
          <pc:sldMk cId="2393078422" sldId="277"/>
        </pc:sldMkLst>
      </pc:sldChg>
      <pc:sldChg chg="del">
        <pc:chgData name="Dominic Anstey" userId="79091e4c0b072036" providerId="Windows Live" clId="Web-{D35A20A5-FEF4-4E05-B247-460DADD336B1}" dt="2021-10-11T13:06:35.233" v="1"/>
        <pc:sldMkLst>
          <pc:docMk/>
          <pc:sldMk cId="1759361153" sldId="278"/>
        </pc:sldMkLst>
      </pc:sldChg>
      <pc:sldChg chg="modSp">
        <pc:chgData name="Dominic Anstey" userId="79091e4c0b072036" providerId="Windows Live" clId="Web-{D35A20A5-FEF4-4E05-B247-460DADD336B1}" dt="2021-10-11T13:24:48.494" v="33" actId="1076"/>
        <pc:sldMkLst>
          <pc:docMk/>
          <pc:sldMk cId="1298588667" sldId="280"/>
        </pc:sldMkLst>
        <pc:picChg chg="mod">
          <ac:chgData name="Dominic Anstey" userId="79091e4c0b072036" providerId="Windows Live" clId="Web-{D35A20A5-FEF4-4E05-B247-460DADD336B1}" dt="2021-10-11T13:24:48.494" v="33" actId="1076"/>
          <ac:picMkLst>
            <pc:docMk/>
            <pc:sldMk cId="1298588667" sldId="280"/>
            <ac:picMk id="3" creationId="{4BBFAB30-DAC9-4127-BD5D-CBBACD7A7F36}"/>
          </ac:picMkLst>
        </pc:picChg>
      </pc:sldChg>
      <pc:sldChg chg="del">
        <pc:chgData name="Dominic Anstey" userId="79091e4c0b072036" providerId="Windows Live" clId="Web-{D35A20A5-FEF4-4E05-B247-460DADD336B1}" dt="2021-10-11T13:07:08.015" v="5"/>
        <pc:sldMkLst>
          <pc:docMk/>
          <pc:sldMk cId="1962916596" sldId="281"/>
        </pc:sldMkLst>
      </pc:sldChg>
      <pc:sldChg chg="del">
        <pc:chgData name="Dominic Anstey" userId="79091e4c0b072036" providerId="Windows Live" clId="Web-{D35A20A5-FEF4-4E05-B247-460DADD336B1}" dt="2021-10-11T13:07:13.078" v="6"/>
        <pc:sldMkLst>
          <pc:docMk/>
          <pc:sldMk cId="1842017363" sldId="285"/>
        </pc:sldMkLst>
      </pc:sldChg>
      <pc:sldChg chg="modSp ord">
        <pc:chgData name="Dominic Anstey" userId="79091e4c0b072036" providerId="Windows Live" clId="Web-{D35A20A5-FEF4-4E05-B247-460DADD336B1}" dt="2021-10-11T13:24:44.275" v="32" actId="1076"/>
        <pc:sldMkLst>
          <pc:docMk/>
          <pc:sldMk cId="3990105513" sldId="289"/>
        </pc:sldMkLst>
        <pc:spChg chg="mod">
          <ac:chgData name="Dominic Anstey" userId="79091e4c0b072036" providerId="Windows Live" clId="Web-{D35A20A5-FEF4-4E05-B247-460DADD336B1}" dt="2021-10-11T13:24:31.009" v="28" actId="20577"/>
          <ac:spMkLst>
            <pc:docMk/>
            <pc:sldMk cId="3990105513" sldId="289"/>
            <ac:spMk id="2" creationId="{E698C712-1EEE-44FB-95D1-D97E66241797}"/>
          </ac:spMkLst>
        </pc:spChg>
        <pc:picChg chg="mod ord">
          <ac:chgData name="Dominic Anstey" userId="79091e4c0b072036" providerId="Windows Live" clId="Web-{D35A20A5-FEF4-4E05-B247-460DADD336B1}" dt="2021-10-11T13:24:44.275" v="32" actId="1076"/>
          <ac:picMkLst>
            <pc:docMk/>
            <pc:sldMk cId="3990105513" sldId="289"/>
            <ac:picMk id="5" creationId="{38B2B79C-9466-4BB5-8364-8DCEFFB48280}"/>
          </ac:picMkLst>
        </pc:picChg>
      </pc:sldChg>
      <pc:sldChg chg="del">
        <pc:chgData name="Dominic Anstey" userId="79091e4c0b072036" providerId="Windows Live" clId="Web-{D35A20A5-FEF4-4E05-B247-460DADD336B1}" dt="2021-10-11T13:06:51.421" v="4"/>
        <pc:sldMkLst>
          <pc:docMk/>
          <pc:sldMk cId="3141816602" sldId="290"/>
        </pc:sldMkLst>
      </pc:sldChg>
    </pc:docChg>
  </pc:docChgLst>
  <pc:docChgLst>
    <pc:chgData name="Dominic Anstey" userId="79091e4c0b072036" providerId="Windows Live" clId="Web-{770B76DB-4608-45C7-98DD-DBE2BB048F8F}"/>
    <pc:docChg chg="addSld delSld modSld">
      <pc:chgData name="Dominic Anstey" userId="79091e4c0b072036" providerId="Windows Live" clId="Web-{770B76DB-4608-45C7-98DD-DBE2BB048F8F}" dt="2021-10-12T14:55:44.416" v="203" actId="1076"/>
      <pc:docMkLst>
        <pc:docMk/>
      </pc:docMkLst>
      <pc:sldChg chg="delSp modSp">
        <pc:chgData name="Dominic Anstey" userId="79091e4c0b072036" providerId="Windows Live" clId="Web-{770B76DB-4608-45C7-98DD-DBE2BB048F8F}" dt="2021-10-12T14:06:54.769" v="7" actId="1076"/>
        <pc:sldMkLst>
          <pc:docMk/>
          <pc:sldMk cId="2185663591" sldId="275"/>
        </pc:sldMkLst>
        <pc:picChg chg="mod">
          <ac:chgData name="Dominic Anstey" userId="79091e4c0b072036" providerId="Windows Live" clId="Web-{770B76DB-4608-45C7-98DD-DBE2BB048F8F}" dt="2021-10-12T14:06:52.909" v="6" actId="1076"/>
          <ac:picMkLst>
            <pc:docMk/>
            <pc:sldMk cId="2185663591" sldId="275"/>
            <ac:picMk id="3" creationId="{91236EE8-A064-452E-BC94-3256F4404BEA}"/>
          </ac:picMkLst>
        </pc:picChg>
        <pc:picChg chg="del">
          <ac:chgData name="Dominic Anstey" userId="79091e4c0b072036" providerId="Windows Live" clId="Web-{770B76DB-4608-45C7-98DD-DBE2BB048F8F}" dt="2021-10-12T14:06:52.190" v="5"/>
          <ac:picMkLst>
            <pc:docMk/>
            <pc:sldMk cId="2185663591" sldId="275"/>
            <ac:picMk id="5" creationId="{E75219A7-C021-4170-A6CD-F28867F1C7D6}"/>
          </ac:picMkLst>
        </pc:picChg>
        <pc:picChg chg="mod">
          <ac:chgData name="Dominic Anstey" userId="79091e4c0b072036" providerId="Windows Live" clId="Web-{770B76DB-4608-45C7-98DD-DBE2BB048F8F}" dt="2021-10-12T14:06:54.769" v="7" actId="1076"/>
          <ac:picMkLst>
            <pc:docMk/>
            <pc:sldMk cId="2185663591" sldId="275"/>
            <ac:picMk id="7" creationId="{5762CAD5-52ED-4473-AFEF-9718F2CA484E}"/>
          </ac:picMkLst>
        </pc:picChg>
      </pc:sldChg>
      <pc:sldChg chg="modSp">
        <pc:chgData name="Dominic Anstey" userId="79091e4c0b072036" providerId="Windows Live" clId="Web-{770B76DB-4608-45C7-98DD-DBE2BB048F8F}" dt="2021-10-12T14:32:14.867" v="139" actId="20577"/>
        <pc:sldMkLst>
          <pc:docMk/>
          <pc:sldMk cId="1298588667" sldId="280"/>
        </pc:sldMkLst>
        <pc:spChg chg="mod">
          <ac:chgData name="Dominic Anstey" userId="79091e4c0b072036" providerId="Windows Live" clId="Web-{770B76DB-4608-45C7-98DD-DBE2BB048F8F}" dt="2021-10-12T14:32:14.867" v="139" actId="20577"/>
          <ac:spMkLst>
            <pc:docMk/>
            <pc:sldMk cId="1298588667" sldId="280"/>
            <ac:spMk id="2" creationId="{E698C712-1EEE-44FB-95D1-D97E66241797}"/>
          </ac:spMkLst>
        </pc:spChg>
        <pc:picChg chg="mod">
          <ac:chgData name="Dominic Anstey" userId="79091e4c0b072036" providerId="Windows Live" clId="Web-{770B76DB-4608-45C7-98DD-DBE2BB048F8F}" dt="2021-10-12T14:05:05.500" v="0" actId="1076"/>
          <ac:picMkLst>
            <pc:docMk/>
            <pc:sldMk cId="1298588667" sldId="280"/>
            <ac:picMk id="3" creationId="{4BBFAB30-DAC9-4127-BD5D-CBBACD7A7F36}"/>
          </ac:picMkLst>
        </pc:picChg>
      </pc:sldChg>
      <pc:sldChg chg="del">
        <pc:chgData name="Dominic Anstey" userId="79091e4c0b072036" providerId="Windows Live" clId="Web-{770B76DB-4608-45C7-98DD-DBE2BB048F8F}" dt="2021-10-12T14:19:33.396" v="136"/>
        <pc:sldMkLst>
          <pc:docMk/>
          <pc:sldMk cId="1807484104" sldId="284"/>
        </pc:sldMkLst>
      </pc:sldChg>
      <pc:sldChg chg="del">
        <pc:chgData name="Dominic Anstey" userId="79091e4c0b072036" providerId="Windows Live" clId="Web-{770B76DB-4608-45C7-98DD-DBE2BB048F8F}" dt="2021-10-12T14:19:31.161" v="135"/>
        <pc:sldMkLst>
          <pc:docMk/>
          <pc:sldMk cId="3990105513" sldId="289"/>
        </pc:sldMkLst>
      </pc:sldChg>
      <pc:sldChg chg="addSp delSp modSp add replId">
        <pc:chgData name="Dominic Anstey" userId="79091e4c0b072036" providerId="Windows Live" clId="Web-{770B76DB-4608-45C7-98DD-DBE2BB048F8F}" dt="2021-10-12T14:18:48.442" v="134" actId="1076"/>
        <pc:sldMkLst>
          <pc:docMk/>
          <pc:sldMk cId="2903701219" sldId="290"/>
        </pc:sldMkLst>
        <pc:spChg chg="add del">
          <ac:chgData name="Dominic Anstey" userId="79091e4c0b072036" providerId="Windows Live" clId="Web-{770B76DB-4608-45C7-98DD-DBE2BB048F8F}" dt="2021-10-12T14:15:26.859" v="85"/>
          <ac:spMkLst>
            <pc:docMk/>
            <pc:sldMk cId="2903701219" sldId="290"/>
            <ac:spMk id="24" creationId="{45250ED4-FD10-4102-A510-ED018646AEE6}"/>
          </ac:spMkLst>
        </pc:spChg>
        <pc:spChg chg="add mod">
          <ac:chgData name="Dominic Anstey" userId="79091e4c0b072036" providerId="Windows Live" clId="Web-{770B76DB-4608-45C7-98DD-DBE2BB048F8F}" dt="2021-10-12T14:18:48.442" v="134" actId="1076"/>
          <ac:spMkLst>
            <pc:docMk/>
            <pc:sldMk cId="2903701219" sldId="290"/>
            <ac:spMk id="33" creationId="{66C759F8-81C4-40E2-8729-1EE085AD461A}"/>
          </ac:spMkLst>
        </pc:spChg>
        <pc:spChg chg="add del mod">
          <ac:chgData name="Dominic Anstey" userId="79091e4c0b072036" providerId="Windows Live" clId="Web-{770B76DB-4608-45C7-98DD-DBE2BB048F8F}" dt="2021-10-12T14:18:18.879" v="128"/>
          <ac:spMkLst>
            <pc:docMk/>
            <pc:sldMk cId="2903701219" sldId="290"/>
            <ac:spMk id="34" creationId="{01A6C5B3-66B5-4FF8-B33E-C1F887104183}"/>
          </ac:spMkLst>
        </pc:spChg>
        <pc:picChg chg="del">
          <ac:chgData name="Dominic Anstey" userId="79091e4c0b072036" providerId="Windows Live" clId="Web-{770B76DB-4608-45C7-98DD-DBE2BB048F8F}" dt="2021-10-12T14:06:49.144" v="4"/>
          <ac:picMkLst>
            <pc:docMk/>
            <pc:sldMk cId="2903701219" sldId="290"/>
            <ac:picMk id="2" creationId="{A2AD304A-D518-4464-A67C-228231D9669A}"/>
          </ac:picMkLst>
        </pc:picChg>
        <pc:picChg chg="del">
          <ac:chgData name="Dominic Anstey" userId="79091e4c0b072036" providerId="Windows Live" clId="Web-{770B76DB-4608-45C7-98DD-DBE2BB048F8F}" dt="2021-10-12T14:06:47.206" v="2"/>
          <ac:picMkLst>
            <pc:docMk/>
            <pc:sldMk cId="2903701219" sldId="290"/>
            <ac:picMk id="3" creationId="{91236EE8-A064-452E-BC94-3256F4404BEA}"/>
          </ac:picMkLst>
        </pc:picChg>
        <pc:picChg chg="mod">
          <ac:chgData name="Dominic Anstey" userId="79091e4c0b072036" providerId="Windows Live" clId="Web-{770B76DB-4608-45C7-98DD-DBE2BB048F8F}" dt="2021-10-12T14:17:32.002" v="124" actId="1076"/>
          <ac:picMkLst>
            <pc:docMk/>
            <pc:sldMk cId="2903701219" sldId="290"/>
            <ac:picMk id="5" creationId="{E75219A7-C021-4170-A6CD-F28867F1C7D6}"/>
          </ac:picMkLst>
        </pc:picChg>
        <pc:picChg chg="del">
          <ac:chgData name="Dominic Anstey" userId="79091e4c0b072036" providerId="Windows Live" clId="Web-{770B76DB-4608-45C7-98DD-DBE2BB048F8F}" dt="2021-10-12T14:06:47.800" v="3"/>
          <ac:picMkLst>
            <pc:docMk/>
            <pc:sldMk cId="2903701219" sldId="290"/>
            <ac:picMk id="7" creationId="{5762CAD5-52ED-4473-AFEF-9718F2CA484E}"/>
          </ac:picMkLst>
        </pc:picChg>
        <pc:picChg chg="add del mod">
          <ac:chgData name="Dominic Anstey" userId="79091e4c0b072036" providerId="Windows Live" clId="Web-{770B76DB-4608-45C7-98DD-DBE2BB048F8F}" dt="2021-10-12T14:08:34.490" v="14"/>
          <ac:picMkLst>
            <pc:docMk/>
            <pc:sldMk cId="2903701219" sldId="290"/>
            <ac:picMk id="9" creationId="{88766D30-60D7-4DE3-9C1B-0EEE5C8B03F9}"/>
          </ac:picMkLst>
        </pc:picChg>
        <pc:picChg chg="add mod">
          <ac:chgData name="Dominic Anstey" userId="79091e4c0b072036" providerId="Windows Live" clId="Web-{770B76DB-4608-45C7-98DD-DBE2BB048F8F}" dt="2021-10-12T14:15:15.577" v="78" actId="1076"/>
          <ac:picMkLst>
            <pc:docMk/>
            <pc:sldMk cId="2903701219" sldId="290"/>
            <ac:picMk id="11" creationId="{36785585-B3D1-40BB-9373-C62282915CB0}"/>
          </ac:picMkLst>
        </pc:picChg>
        <pc:picChg chg="add mod">
          <ac:chgData name="Dominic Anstey" userId="79091e4c0b072036" providerId="Windows Live" clId="Web-{770B76DB-4608-45C7-98DD-DBE2BB048F8F}" dt="2021-10-12T14:15:37.672" v="89" actId="1076"/>
          <ac:picMkLst>
            <pc:docMk/>
            <pc:sldMk cId="2903701219" sldId="290"/>
            <ac:picMk id="12" creationId="{41F0EB70-D9B2-4C35-B8C9-6F5D8A79BE1C}"/>
          </ac:picMkLst>
        </pc:picChg>
        <pc:picChg chg="add mod">
          <ac:chgData name="Dominic Anstey" userId="79091e4c0b072036" providerId="Windows Live" clId="Web-{770B76DB-4608-45C7-98DD-DBE2BB048F8F}" dt="2021-10-12T14:15:38.656" v="90" actId="1076"/>
          <ac:picMkLst>
            <pc:docMk/>
            <pc:sldMk cId="2903701219" sldId="290"/>
            <ac:picMk id="13" creationId="{4A433340-31B3-4FC7-9AF5-ACE409FA5A76}"/>
          </ac:picMkLst>
        </pc:picChg>
        <pc:picChg chg="add mod">
          <ac:chgData name="Dominic Anstey" userId="79091e4c0b072036" providerId="Windows Live" clId="Web-{770B76DB-4608-45C7-98DD-DBE2BB048F8F}" dt="2021-10-12T14:13:27.403" v="54" actId="1076"/>
          <ac:picMkLst>
            <pc:docMk/>
            <pc:sldMk cId="2903701219" sldId="290"/>
            <ac:picMk id="14" creationId="{E3F301F1-1171-4F9C-8C0D-B5F9675B17C7}"/>
          </ac:picMkLst>
        </pc:picChg>
        <pc:picChg chg="add mod">
          <ac:chgData name="Dominic Anstey" userId="79091e4c0b072036" providerId="Windows Live" clId="Web-{770B76DB-4608-45C7-98DD-DBE2BB048F8F}" dt="2021-10-12T14:13:28.872" v="55" actId="1076"/>
          <ac:picMkLst>
            <pc:docMk/>
            <pc:sldMk cId="2903701219" sldId="290"/>
            <ac:picMk id="15" creationId="{B75EDCD5-46A2-40FF-BCAE-CC8FC5E28BAA}"/>
          </ac:picMkLst>
        </pc:picChg>
        <pc:picChg chg="add mod">
          <ac:chgData name="Dominic Anstey" userId="79091e4c0b072036" providerId="Windows Live" clId="Web-{770B76DB-4608-45C7-98DD-DBE2BB048F8F}" dt="2021-10-12T14:14:17.342" v="62" actId="1076"/>
          <ac:picMkLst>
            <pc:docMk/>
            <pc:sldMk cId="2903701219" sldId="290"/>
            <ac:picMk id="16" creationId="{94DB9E66-A120-4A64-9AE9-55FF701B5C3F}"/>
          </ac:picMkLst>
        </pc:picChg>
        <pc:picChg chg="add mod">
          <ac:chgData name="Dominic Anstey" userId="79091e4c0b072036" providerId="Windows Live" clId="Web-{770B76DB-4608-45C7-98DD-DBE2BB048F8F}" dt="2021-10-12T14:13:50.685" v="57" actId="1076"/>
          <ac:picMkLst>
            <pc:docMk/>
            <pc:sldMk cId="2903701219" sldId="290"/>
            <ac:picMk id="17" creationId="{F3EEAC81-B6F3-406F-97AC-36C1F531679F}"/>
          </ac:picMkLst>
        </pc:picChg>
        <pc:picChg chg="add mod">
          <ac:chgData name="Dominic Anstey" userId="79091e4c0b072036" providerId="Windows Live" clId="Web-{770B76DB-4608-45C7-98DD-DBE2BB048F8F}" dt="2021-10-12T14:14:03.560" v="59" actId="1076"/>
          <ac:picMkLst>
            <pc:docMk/>
            <pc:sldMk cId="2903701219" sldId="290"/>
            <ac:picMk id="18" creationId="{5E81BD51-30D2-493F-8B54-6FEC6E8B2466}"/>
          </ac:picMkLst>
        </pc:picChg>
        <pc:picChg chg="add mod">
          <ac:chgData name="Dominic Anstey" userId="79091e4c0b072036" providerId="Windows Live" clId="Web-{770B76DB-4608-45C7-98DD-DBE2BB048F8F}" dt="2021-10-12T14:14:19.545" v="63" actId="1076"/>
          <ac:picMkLst>
            <pc:docMk/>
            <pc:sldMk cId="2903701219" sldId="290"/>
            <ac:picMk id="19" creationId="{4766395F-6DD6-434B-902C-AFCF5910DE85}"/>
          </ac:picMkLst>
        </pc:picChg>
        <pc:cxnChg chg="add mod">
          <ac:chgData name="Dominic Anstey" userId="79091e4c0b072036" providerId="Windows Live" clId="Web-{770B76DB-4608-45C7-98DD-DBE2BB048F8F}" dt="2021-10-12T14:14:57.577" v="71" actId="1076"/>
          <ac:cxnSpMkLst>
            <pc:docMk/>
            <pc:sldMk cId="2903701219" sldId="290"/>
            <ac:cxnSpMk id="20" creationId="{020A2128-7B2F-4987-9996-B62D435A3ED4}"/>
          </ac:cxnSpMkLst>
        </pc:cxnChg>
        <pc:cxnChg chg="add mod">
          <ac:chgData name="Dominic Anstey" userId="79091e4c0b072036" providerId="Windows Live" clId="Web-{770B76DB-4608-45C7-98DD-DBE2BB048F8F}" dt="2021-10-12T14:15:14.734" v="77" actId="14100"/>
          <ac:cxnSpMkLst>
            <pc:docMk/>
            <pc:sldMk cId="2903701219" sldId="290"/>
            <ac:cxnSpMk id="21" creationId="{6189657D-8337-4F50-8883-877890A6CA2D}"/>
          </ac:cxnSpMkLst>
        </pc:cxnChg>
        <pc:cxnChg chg="add mod">
          <ac:chgData name="Dominic Anstey" userId="79091e4c0b072036" providerId="Windows Live" clId="Web-{770B76DB-4608-45C7-98DD-DBE2BB048F8F}" dt="2021-10-12T14:15:31.375" v="87" actId="1076"/>
          <ac:cxnSpMkLst>
            <pc:docMk/>
            <pc:sldMk cId="2903701219" sldId="290"/>
            <ac:cxnSpMk id="22" creationId="{E7D3BCBE-93FD-40F0-990C-D1BCBF4CD17E}"/>
          </ac:cxnSpMkLst>
        </pc:cxnChg>
        <pc:cxnChg chg="add mod">
          <ac:chgData name="Dominic Anstey" userId="79091e4c0b072036" providerId="Windows Live" clId="Web-{770B76DB-4608-45C7-98DD-DBE2BB048F8F}" dt="2021-10-12T14:15:33.468" v="88" actId="1076"/>
          <ac:cxnSpMkLst>
            <pc:docMk/>
            <pc:sldMk cId="2903701219" sldId="290"/>
            <ac:cxnSpMk id="23" creationId="{2210AA69-57E4-4D73-AD41-59C793C72D14}"/>
          </ac:cxnSpMkLst>
        </pc:cxnChg>
        <pc:cxnChg chg="add mod">
          <ac:chgData name="Dominic Anstey" userId="79091e4c0b072036" providerId="Windows Live" clId="Web-{770B76DB-4608-45C7-98DD-DBE2BB048F8F}" dt="2021-10-12T14:16:21.923" v="105" actId="1076"/>
          <ac:cxnSpMkLst>
            <pc:docMk/>
            <pc:sldMk cId="2903701219" sldId="290"/>
            <ac:cxnSpMk id="25" creationId="{E4EB1251-C156-4E8F-B55B-2D468FDECB1F}"/>
          </ac:cxnSpMkLst>
        </pc:cxnChg>
        <pc:cxnChg chg="add mod">
          <ac:chgData name="Dominic Anstey" userId="79091e4c0b072036" providerId="Windows Live" clId="Web-{770B76DB-4608-45C7-98DD-DBE2BB048F8F}" dt="2021-10-12T14:16:19.407" v="104" actId="1076"/>
          <ac:cxnSpMkLst>
            <pc:docMk/>
            <pc:sldMk cId="2903701219" sldId="290"/>
            <ac:cxnSpMk id="26" creationId="{68F40B06-F42B-4877-A829-893A0FE91E3E}"/>
          </ac:cxnSpMkLst>
        </pc:cxnChg>
        <pc:cxnChg chg="add mod">
          <ac:chgData name="Dominic Anstey" userId="79091e4c0b072036" providerId="Windows Live" clId="Web-{770B76DB-4608-45C7-98DD-DBE2BB048F8F}" dt="2021-10-12T14:16:33.095" v="108" actId="14100"/>
          <ac:cxnSpMkLst>
            <pc:docMk/>
            <pc:sldMk cId="2903701219" sldId="290"/>
            <ac:cxnSpMk id="27" creationId="{27FF556C-ED79-471C-B51C-589BF350F558}"/>
          </ac:cxnSpMkLst>
        </pc:cxnChg>
        <pc:cxnChg chg="add mod">
          <ac:chgData name="Dominic Anstey" userId="79091e4c0b072036" providerId="Windows Live" clId="Web-{770B76DB-4608-45C7-98DD-DBE2BB048F8F}" dt="2021-10-12T14:16:40.048" v="111" actId="14100"/>
          <ac:cxnSpMkLst>
            <pc:docMk/>
            <pc:sldMk cId="2903701219" sldId="290"/>
            <ac:cxnSpMk id="28" creationId="{6BB77261-2690-4C2E-8846-728AEF66950B}"/>
          </ac:cxnSpMkLst>
        </pc:cxnChg>
        <pc:cxnChg chg="add mod">
          <ac:chgData name="Dominic Anstey" userId="79091e4c0b072036" providerId="Windows Live" clId="Web-{770B76DB-4608-45C7-98DD-DBE2BB048F8F}" dt="2021-10-12T14:16:53.861" v="114" actId="14100"/>
          <ac:cxnSpMkLst>
            <pc:docMk/>
            <pc:sldMk cId="2903701219" sldId="290"/>
            <ac:cxnSpMk id="29" creationId="{DD0936BC-6E00-4B26-9DF8-C389B29FEADD}"/>
          </ac:cxnSpMkLst>
        </pc:cxnChg>
        <pc:cxnChg chg="add mod">
          <ac:chgData name="Dominic Anstey" userId="79091e4c0b072036" providerId="Windows Live" clId="Web-{770B76DB-4608-45C7-98DD-DBE2BB048F8F}" dt="2021-10-12T14:17:00.127" v="117" actId="14100"/>
          <ac:cxnSpMkLst>
            <pc:docMk/>
            <pc:sldMk cId="2903701219" sldId="290"/>
            <ac:cxnSpMk id="30" creationId="{B0911072-2263-4070-BBF8-39E6E4916E5A}"/>
          </ac:cxnSpMkLst>
        </pc:cxnChg>
        <pc:cxnChg chg="add mod">
          <ac:chgData name="Dominic Anstey" userId="79091e4c0b072036" providerId="Windows Live" clId="Web-{770B76DB-4608-45C7-98DD-DBE2BB048F8F}" dt="2021-10-12T14:17:08.221" v="120" actId="14100"/>
          <ac:cxnSpMkLst>
            <pc:docMk/>
            <pc:sldMk cId="2903701219" sldId="290"/>
            <ac:cxnSpMk id="31" creationId="{8CF56AF8-C74F-4A59-956A-1FB152891C94}"/>
          </ac:cxnSpMkLst>
        </pc:cxnChg>
        <pc:cxnChg chg="add mod">
          <ac:chgData name="Dominic Anstey" userId="79091e4c0b072036" providerId="Windows Live" clId="Web-{770B76DB-4608-45C7-98DD-DBE2BB048F8F}" dt="2021-10-12T14:17:14.111" v="123" actId="14100"/>
          <ac:cxnSpMkLst>
            <pc:docMk/>
            <pc:sldMk cId="2903701219" sldId="290"/>
            <ac:cxnSpMk id="32" creationId="{C6855298-84C2-4901-B117-DCECBDC75363}"/>
          </ac:cxnSpMkLst>
        </pc:cxnChg>
      </pc:sldChg>
      <pc:sldChg chg="addSp delSp modSp add">
        <pc:chgData name="Dominic Anstey" userId="79091e4c0b072036" providerId="Windows Live" clId="Web-{770B76DB-4608-45C7-98DD-DBE2BB048F8F}" dt="2021-10-12T14:55:44.416" v="203" actId="1076"/>
        <pc:sldMkLst>
          <pc:docMk/>
          <pc:sldMk cId="1066497558" sldId="291"/>
        </pc:sldMkLst>
        <pc:spChg chg="del">
          <ac:chgData name="Dominic Anstey" userId="79091e4c0b072036" providerId="Windows Live" clId="Web-{770B76DB-4608-45C7-98DD-DBE2BB048F8F}" dt="2021-10-12T14:52:57.349" v="141"/>
          <ac:spMkLst>
            <pc:docMk/>
            <pc:sldMk cId="1066497558" sldId="291"/>
            <ac:spMk id="4" creationId="{31DE2182-4D4C-4217-A0B5-4FA4EAA9CDA9}"/>
          </ac:spMkLst>
        </pc:spChg>
        <pc:spChg chg="mod">
          <ac:chgData name="Dominic Anstey" userId="79091e4c0b072036" providerId="Windows Live" clId="Web-{770B76DB-4608-45C7-98DD-DBE2BB048F8F}" dt="2021-10-12T14:54:58.071" v="177" actId="1076"/>
          <ac:spMkLst>
            <pc:docMk/>
            <pc:sldMk cId="1066497558" sldId="291"/>
            <ac:spMk id="5" creationId="{65A95B30-87CF-4BCB-B224-E72704335E90}"/>
          </ac:spMkLst>
        </pc:spChg>
        <pc:spChg chg="del mod">
          <ac:chgData name="Dominic Anstey" userId="79091e4c0b072036" providerId="Windows Live" clId="Web-{770B76DB-4608-45C7-98DD-DBE2BB048F8F}" dt="2021-10-12T14:53:24.928" v="153"/>
          <ac:spMkLst>
            <pc:docMk/>
            <pc:sldMk cId="1066497558" sldId="291"/>
            <ac:spMk id="9" creationId="{E371AB6D-44A0-4F1A-AD8C-64604B2BE7C5}"/>
          </ac:spMkLst>
        </pc:spChg>
        <pc:spChg chg="mod">
          <ac:chgData name="Dominic Anstey" userId="79091e4c0b072036" providerId="Windows Live" clId="Web-{770B76DB-4608-45C7-98DD-DBE2BB048F8F}" dt="2021-10-12T14:54:58.087" v="178" actId="1076"/>
          <ac:spMkLst>
            <pc:docMk/>
            <pc:sldMk cId="1066497558" sldId="291"/>
            <ac:spMk id="11" creationId="{405C9C11-CDC3-4DFC-93A4-015EE3763CEB}"/>
          </ac:spMkLst>
        </pc:spChg>
        <pc:spChg chg="del mod">
          <ac:chgData name="Dominic Anstey" userId="79091e4c0b072036" providerId="Windows Live" clId="Web-{770B76DB-4608-45C7-98DD-DBE2BB048F8F}" dt="2021-10-12T14:53:21.288" v="151"/>
          <ac:spMkLst>
            <pc:docMk/>
            <pc:sldMk cId="1066497558" sldId="291"/>
            <ac:spMk id="13" creationId="{2D185630-50CD-4BB3-9B06-14D751D2E95C}"/>
          </ac:spMkLst>
        </pc:spChg>
        <pc:spChg chg="add del mod">
          <ac:chgData name="Dominic Anstey" userId="79091e4c0b072036" providerId="Windows Live" clId="Web-{770B76DB-4608-45C7-98DD-DBE2BB048F8F}" dt="2021-10-12T14:53:03.303" v="144"/>
          <ac:spMkLst>
            <pc:docMk/>
            <pc:sldMk cId="1066497558" sldId="291"/>
            <ac:spMk id="15" creationId="{B3E4ED76-FC01-4171-813A-68363D958105}"/>
          </ac:spMkLst>
        </pc:spChg>
        <pc:spChg chg="add del">
          <ac:chgData name="Dominic Anstey" userId="79091e4c0b072036" providerId="Windows Live" clId="Web-{770B76DB-4608-45C7-98DD-DBE2BB048F8F}" dt="2021-10-12T14:53:00.021" v="143"/>
          <ac:spMkLst>
            <pc:docMk/>
            <pc:sldMk cId="1066497558" sldId="291"/>
            <ac:spMk id="17" creationId="{766DD494-7F85-48E4-8473-C193CAD4301B}"/>
          </ac:spMkLst>
        </pc:spChg>
        <pc:spChg chg="add mod">
          <ac:chgData name="Dominic Anstey" userId="79091e4c0b072036" providerId="Windows Live" clId="Web-{770B76DB-4608-45C7-98DD-DBE2BB048F8F}" dt="2021-10-12T14:53:14.100" v="147"/>
          <ac:spMkLst>
            <pc:docMk/>
            <pc:sldMk cId="1066497558" sldId="291"/>
            <ac:spMk id="19" creationId="{6A0D054D-1476-46F0-8732-3962D0EF8B87}"/>
          </ac:spMkLst>
        </pc:spChg>
        <pc:spChg chg="add del mod">
          <ac:chgData name="Dominic Anstey" userId="79091e4c0b072036" providerId="Windows Live" clId="Web-{770B76DB-4608-45C7-98DD-DBE2BB048F8F}" dt="2021-10-12T14:55:05.181" v="181"/>
          <ac:spMkLst>
            <pc:docMk/>
            <pc:sldMk cId="1066497558" sldId="291"/>
            <ac:spMk id="22" creationId="{18FDBA9A-0D4E-464C-94AC-C2338FF54D66}"/>
          </ac:spMkLst>
        </pc:spChg>
        <pc:spChg chg="add mod">
          <ac:chgData name="Dominic Anstey" userId="79091e4c0b072036" providerId="Windows Live" clId="Web-{770B76DB-4608-45C7-98DD-DBE2BB048F8F}" dt="2021-10-12T14:55:44.416" v="203" actId="1076"/>
          <ac:spMkLst>
            <pc:docMk/>
            <pc:sldMk cId="1066497558" sldId="291"/>
            <ac:spMk id="23" creationId="{867FCA14-E619-4199-B77C-20170AC65B20}"/>
          </ac:spMkLst>
        </pc:spChg>
        <pc:spChg chg="add mod">
          <ac:chgData name="Dominic Anstey" userId="79091e4c0b072036" providerId="Windows Live" clId="Web-{770B76DB-4608-45C7-98DD-DBE2BB048F8F}" dt="2021-10-12T14:55:39.791" v="202" actId="1076"/>
          <ac:spMkLst>
            <pc:docMk/>
            <pc:sldMk cId="1066497558" sldId="291"/>
            <ac:spMk id="24" creationId="{ECC6D63C-1376-416F-AB9F-8A4FE33427D8}"/>
          </ac:spMkLst>
        </pc:spChg>
        <pc:picChg chg="del">
          <ac:chgData name="Dominic Anstey" userId="79091e4c0b072036" providerId="Windows Live" clId="Web-{770B76DB-4608-45C7-98DD-DBE2BB048F8F}" dt="2021-10-12T14:53:17.147" v="148"/>
          <ac:picMkLst>
            <pc:docMk/>
            <pc:sldMk cId="1066497558" sldId="291"/>
            <ac:picMk id="2" creationId="{38E34A3B-C758-41D9-BA0C-9EFF6E5742E2}"/>
          </ac:picMkLst>
        </pc:picChg>
        <pc:picChg chg="mod">
          <ac:chgData name="Dominic Anstey" userId="79091e4c0b072036" providerId="Windows Live" clId="Web-{770B76DB-4608-45C7-98DD-DBE2BB048F8F}" dt="2021-10-12T14:54:07.242" v="169" actId="14100"/>
          <ac:picMkLst>
            <pc:docMk/>
            <pc:sldMk cId="1066497558" sldId="291"/>
            <ac:picMk id="3" creationId="{05D11EC9-57A4-4A7C-B952-709802B9ECBC}"/>
          </ac:picMkLst>
        </pc:picChg>
        <pc:picChg chg="del">
          <ac:chgData name="Dominic Anstey" userId="79091e4c0b072036" providerId="Windows Live" clId="Web-{770B76DB-4608-45C7-98DD-DBE2BB048F8F}" dt="2021-10-12T14:53:25.631" v="154"/>
          <ac:picMkLst>
            <pc:docMk/>
            <pc:sldMk cId="1066497558" sldId="291"/>
            <ac:picMk id="7" creationId="{0CA6698B-01EF-4C98-A452-784072AAFA92}"/>
          </ac:picMkLst>
        </pc:picChg>
        <pc:picChg chg="del">
          <ac:chgData name="Dominic Anstey" userId="79091e4c0b072036" providerId="Windows Live" clId="Web-{770B76DB-4608-45C7-98DD-DBE2BB048F8F}" dt="2021-10-12T14:53:17.506" v="149"/>
          <ac:picMkLst>
            <pc:docMk/>
            <pc:sldMk cId="1066497558" sldId="291"/>
            <ac:picMk id="14" creationId="{7707C970-6950-4827-B137-CFF97B6908A5}"/>
          </ac:picMkLst>
        </pc:picChg>
        <pc:picChg chg="add del mod">
          <ac:chgData name="Dominic Anstey" userId="79091e4c0b072036" providerId="Windows Live" clId="Web-{770B76DB-4608-45C7-98DD-DBE2BB048F8F}" dt="2021-10-12T14:54:40.993" v="171"/>
          <ac:picMkLst>
            <pc:docMk/>
            <pc:sldMk cId="1066497558" sldId="291"/>
            <ac:picMk id="20" creationId="{53EF8278-A8A0-4629-988C-0951A74EFF50}"/>
          </ac:picMkLst>
        </pc:picChg>
        <pc:picChg chg="add mod">
          <ac:chgData name="Dominic Anstey" userId="79091e4c0b072036" providerId="Windows Live" clId="Web-{770B76DB-4608-45C7-98DD-DBE2BB048F8F}" dt="2021-10-12T14:54:50.430" v="176" actId="1076"/>
          <ac:picMkLst>
            <pc:docMk/>
            <pc:sldMk cId="1066497558" sldId="291"/>
            <ac:picMk id="21" creationId="{C8483D74-10E1-4EF1-B5B4-EBC246AA4170}"/>
          </ac:picMkLst>
        </pc:picChg>
      </pc:sldChg>
      <pc:sldChg chg="add del replId">
        <pc:chgData name="Dominic Anstey" userId="79091e4c0b072036" providerId="Windows Live" clId="Web-{770B76DB-4608-45C7-98DD-DBE2BB048F8F}" dt="2021-10-12T14:53:09.147" v="146"/>
        <pc:sldMkLst>
          <pc:docMk/>
          <pc:sldMk cId="3183017740" sldId="292"/>
        </pc:sldMkLst>
      </pc:sldChg>
    </pc:docChg>
  </pc:docChgLst>
  <pc:docChgLst>
    <pc:chgData name="Dominic Anstey" userId="79091e4c0b072036" providerId="Windows Live" clId="Web-{0970A14D-668F-44E0-A66F-0400FC21F684}"/>
    <pc:docChg chg="modSld">
      <pc:chgData name="Dominic Anstey" userId="79091e4c0b072036" providerId="Windows Live" clId="Web-{0970A14D-668F-44E0-A66F-0400FC21F684}" dt="2021-08-26T10:49:57.481" v="5" actId="1076"/>
      <pc:docMkLst>
        <pc:docMk/>
      </pc:docMkLst>
      <pc:sldChg chg="addSp delSp modSp">
        <pc:chgData name="Dominic Anstey" userId="79091e4c0b072036" providerId="Windows Live" clId="Web-{0970A14D-668F-44E0-A66F-0400FC21F684}" dt="2021-08-26T10:49:57.481" v="5" actId="1076"/>
        <pc:sldMkLst>
          <pc:docMk/>
          <pc:sldMk cId="4175410619" sldId="282"/>
        </pc:sldMkLst>
        <pc:picChg chg="del">
          <ac:chgData name="Dominic Anstey" userId="79091e4c0b072036" providerId="Windows Live" clId="Web-{0970A14D-668F-44E0-A66F-0400FC21F684}" dt="2021-08-26T10:49:30.887" v="0"/>
          <ac:picMkLst>
            <pc:docMk/>
            <pc:sldMk cId="4175410619" sldId="282"/>
            <ac:picMk id="7" creationId="{776D627E-3C15-4C1C-B5D8-0015249EB401}"/>
          </ac:picMkLst>
        </pc:picChg>
        <pc:picChg chg="add mod ord">
          <ac:chgData name="Dominic Anstey" userId="79091e4c0b072036" providerId="Windows Live" clId="Web-{0970A14D-668F-44E0-A66F-0400FC21F684}" dt="2021-08-26T10:49:57.481" v="5" actId="1076"/>
          <ac:picMkLst>
            <pc:docMk/>
            <pc:sldMk cId="4175410619" sldId="282"/>
            <ac:picMk id="12" creationId="{72F17A0C-2CFC-48AE-A5B5-BA9A365FCC8B}"/>
          </ac:picMkLst>
        </pc:picChg>
      </pc:sldChg>
    </pc:docChg>
  </pc:docChgLst>
  <pc:docChgLst>
    <pc:chgData name="Dominic Anstey" userId="79091e4c0b072036" providerId="Windows Live" clId="Web-{F5782F05-2CA7-4612-80F1-2A21664F961A}"/>
    <pc:docChg chg="modSld">
      <pc:chgData name="Dominic Anstey" userId="79091e4c0b072036" providerId="Windows Live" clId="Web-{F5782F05-2CA7-4612-80F1-2A21664F961A}" dt="2021-10-11T12:48:12.165" v="14" actId="1076"/>
      <pc:docMkLst>
        <pc:docMk/>
      </pc:docMkLst>
      <pc:sldChg chg="modSp">
        <pc:chgData name="Dominic Anstey" userId="79091e4c0b072036" providerId="Windows Live" clId="Web-{F5782F05-2CA7-4612-80F1-2A21664F961A}" dt="2021-10-11T12:48:12.165" v="14" actId="1076"/>
        <pc:sldMkLst>
          <pc:docMk/>
          <pc:sldMk cId="2030897784" sldId="260"/>
        </pc:sldMkLst>
        <pc:spChg chg="mod">
          <ac:chgData name="Dominic Anstey" userId="79091e4c0b072036" providerId="Windows Live" clId="Web-{F5782F05-2CA7-4612-80F1-2A21664F961A}" dt="2021-10-11T12:48:12.119" v="3" actId="1076"/>
          <ac:spMkLst>
            <pc:docMk/>
            <pc:sldMk cId="2030897784" sldId="260"/>
            <ac:spMk id="7" creationId="{F96D58E0-2A28-4B9B-9A45-C1FC75A8EB5C}"/>
          </ac:spMkLst>
        </pc:spChg>
        <pc:spChg chg="mod">
          <ac:chgData name="Dominic Anstey" userId="79091e4c0b072036" providerId="Windows Live" clId="Web-{F5782F05-2CA7-4612-80F1-2A21664F961A}" dt="2021-10-11T12:48:12.119" v="4" actId="1076"/>
          <ac:spMkLst>
            <pc:docMk/>
            <pc:sldMk cId="2030897784" sldId="260"/>
            <ac:spMk id="12" creationId="{E832E408-4150-449A-BDB5-7C0715EA3473}"/>
          </ac:spMkLst>
        </pc:spChg>
        <pc:spChg chg="mod">
          <ac:chgData name="Dominic Anstey" userId="79091e4c0b072036" providerId="Windows Live" clId="Web-{F5782F05-2CA7-4612-80F1-2A21664F961A}" dt="2021-10-11T12:48:12.119" v="5" actId="1076"/>
          <ac:spMkLst>
            <pc:docMk/>
            <pc:sldMk cId="2030897784" sldId="260"/>
            <ac:spMk id="13" creationId="{786E17F3-5C46-4F24-8BE6-F4BB54C564C9}"/>
          </ac:spMkLst>
        </pc:spChg>
        <pc:spChg chg="mod">
          <ac:chgData name="Dominic Anstey" userId="79091e4c0b072036" providerId="Windows Live" clId="Web-{F5782F05-2CA7-4612-80F1-2A21664F961A}" dt="2021-10-11T12:48:12.134" v="6" actId="1076"/>
          <ac:spMkLst>
            <pc:docMk/>
            <pc:sldMk cId="2030897784" sldId="260"/>
            <ac:spMk id="14" creationId="{14FB739B-4716-48F5-83BF-893FCCFB5775}"/>
          </ac:spMkLst>
        </pc:spChg>
        <pc:spChg chg="mod">
          <ac:chgData name="Dominic Anstey" userId="79091e4c0b072036" providerId="Windows Live" clId="Web-{F5782F05-2CA7-4612-80F1-2A21664F961A}" dt="2021-10-11T12:48:12.134" v="7" actId="1076"/>
          <ac:spMkLst>
            <pc:docMk/>
            <pc:sldMk cId="2030897784" sldId="260"/>
            <ac:spMk id="15" creationId="{250099C9-898A-48B7-BC5F-ECF5CF797BD1}"/>
          </ac:spMkLst>
        </pc:spChg>
        <pc:spChg chg="mod">
          <ac:chgData name="Dominic Anstey" userId="79091e4c0b072036" providerId="Windows Live" clId="Web-{F5782F05-2CA7-4612-80F1-2A21664F961A}" dt="2021-10-11T12:48:12.134" v="8" actId="1076"/>
          <ac:spMkLst>
            <pc:docMk/>
            <pc:sldMk cId="2030897784" sldId="260"/>
            <ac:spMk id="16" creationId="{F39C65FB-035D-4219-B75F-28F9D0E8AED3}"/>
          </ac:spMkLst>
        </pc:spChg>
        <pc:picChg chg="mod">
          <ac:chgData name="Dominic Anstey" userId="79091e4c0b072036" providerId="Windows Live" clId="Web-{F5782F05-2CA7-4612-80F1-2A21664F961A}" dt="2021-10-11T12:48:12.103" v="2" actId="1076"/>
          <ac:picMkLst>
            <pc:docMk/>
            <pc:sldMk cId="2030897784" sldId="260"/>
            <ac:picMk id="3" creationId="{9BA02682-7F0F-4C13-B0D6-2292DBE395A7}"/>
          </ac:picMkLst>
        </pc:picChg>
        <pc:cxnChg chg="mod">
          <ac:chgData name="Dominic Anstey" userId="79091e4c0b072036" providerId="Windows Live" clId="Web-{F5782F05-2CA7-4612-80F1-2A21664F961A}" dt="2021-10-11T12:48:12.150" v="9" actId="1076"/>
          <ac:cxnSpMkLst>
            <pc:docMk/>
            <pc:sldMk cId="2030897784" sldId="260"/>
            <ac:cxnSpMk id="17" creationId="{A40C2999-EBA2-4DA8-A581-356138A4E4D3}"/>
          </ac:cxnSpMkLst>
        </pc:cxnChg>
        <pc:cxnChg chg="mod">
          <ac:chgData name="Dominic Anstey" userId="79091e4c0b072036" providerId="Windows Live" clId="Web-{F5782F05-2CA7-4612-80F1-2A21664F961A}" dt="2021-10-11T12:48:12.150" v="10" actId="1076"/>
          <ac:cxnSpMkLst>
            <pc:docMk/>
            <pc:sldMk cId="2030897784" sldId="260"/>
            <ac:cxnSpMk id="18" creationId="{F673058B-58E0-466A-BBD3-98556001FDF7}"/>
          </ac:cxnSpMkLst>
        </pc:cxnChg>
        <pc:cxnChg chg="mod">
          <ac:chgData name="Dominic Anstey" userId="79091e4c0b072036" providerId="Windows Live" clId="Web-{F5782F05-2CA7-4612-80F1-2A21664F961A}" dt="2021-10-11T12:48:12.150" v="11" actId="1076"/>
          <ac:cxnSpMkLst>
            <pc:docMk/>
            <pc:sldMk cId="2030897784" sldId="260"/>
            <ac:cxnSpMk id="19" creationId="{5543CF99-836F-423E-8A1B-E0B14A840A10}"/>
          </ac:cxnSpMkLst>
        </pc:cxnChg>
        <pc:cxnChg chg="mod">
          <ac:chgData name="Dominic Anstey" userId="79091e4c0b072036" providerId="Windows Live" clId="Web-{F5782F05-2CA7-4612-80F1-2A21664F961A}" dt="2021-10-11T12:48:12.150" v="12" actId="1076"/>
          <ac:cxnSpMkLst>
            <pc:docMk/>
            <pc:sldMk cId="2030897784" sldId="260"/>
            <ac:cxnSpMk id="20" creationId="{F52891D0-AFAD-435F-8855-CD420D068A9C}"/>
          </ac:cxnSpMkLst>
        </pc:cxnChg>
        <pc:cxnChg chg="mod">
          <ac:chgData name="Dominic Anstey" userId="79091e4c0b072036" providerId="Windows Live" clId="Web-{F5782F05-2CA7-4612-80F1-2A21664F961A}" dt="2021-10-11T12:48:12.165" v="13" actId="1076"/>
          <ac:cxnSpMkLst>
            <pc:docMk/>
            <pc:sldMk cId="2030897784" sldId="260"/>
            <ac:cxnSpMk id="21" creationId="{76975E0D-9A02-48DA-9051-FAB96DA2D812}"/>
          </ac:cxnSpMkLst>
        </pc:cxnChg>
        <pc:cxnChg chg="mod">
          <ac:chgData name="Dominic Anstey" userId="79091e4c0b072036" providerId="Windows Live" clId="Web-{F5782F05-2CA7-4612-80F1-2A21664F961A}" dt="2021-10-11T12:48:12.165" v="14" actId="1076"/>
          <ac:cxnSpMkLst>
            <pc:docMk/>
            <pc:sldMk cId="2030897784" sldId="260"/>
            <ac:cxnSpMk id="22" creationId="{93DD411B-51CF-49A8-9F9F-9D811F80646A}"/>
          </ac:cxnSpMkLst>
        </pc:cxnChg>
      </pc:sldChg>
    </pc:docChg>
  </pc:docChgLst>
  <pc:docChgLst>
    <pc:chgData name="Dominic Anstey" userId="79091e4c0b072036" providerId="LiveId" clId="{3768BF98-5C69-4DA2-9E25-F65858B5CC48}"/>
    <pc:docChg chg="undo custSel mod addSld delSld modSld">
      <pc:chgData name="Dominic Anstey" userId="79091e4c0b072036" providerId="LiveId" clId="{3768BF98-5C69-4DA2-9E25-F65858B5CC48}" dt="2020-10-22T12:24:12.741" v="960" actId="22"/>
      <pc:docMkLst>
        <pc:docMk/>
      </pc:docMkLst>
      <pc:sldChg chg="modSp mod">
        <pc:chgData name="Dominic Anstey" userId="79091e4c0b072036" providerId="LiveId" clId="{3768BF98-5C69-4DA2-9E25-F65858B5CC48}" dt="2020-10-15T12:42:13.381" v="20" actId="20577"/>
        <pc:sldMkLst>
          <pc:docMk/>
          <pc:sldMk cId="2123851448" sldId="256"/>
        </pc:sldMkLst>
        <pc:spChg chg="mod">
          <ac:chgData name="Dominic Anstey" userId="79091e4c0b072036" providerId="LiveId" clId="{3768BF98-5C69-4DA2-9E25-F65858B5CC48}" dt="2020-10-15T12:41:57.870" v="3" actId="1076"/>
          <ac:spMkLst>
            <pc:docMk/>
            <pc:sldMk cId="2123851448" sldId="256"/>
            <ac:spMk id="2" creationId="{A5A563FD-F5CB-E340-9F45-50F987A50A5A}"/>
          </ac:spMkLst>
        </pc:spChg>
        <pc:spChg chg="mod">
          <ac:chgData name="Dominic Anstey" userId="79091e4c0b072036" providerId="LiveId" clId="{3768BF98-5C69-4DA2-9E25-F65858B5CC48}" dt="2020-10-15T12:42:13.381" v="20" actId="20577"/>
          <ac:spMkLst>
            <pc:docMk/>
            <pc:sldMk cId="2123851448" sldId="256"/>
            <ac:spMk id="3" creationId="{5015E1ED-785B-B643-90F4-B6189627F76D}"/>
          </ac:spMkLst>
        </pc:spChg>
      </pc:sldChg>
      <pc:sldChg chg="modSp mod">
        <pc:chgData name="Dominic Anstey" userId="79091e4c0b072036" providerId="LiveId" clId="{3768BF98-5C69-4DA2-9E25-F65858B5CC48}" dt="2020-10-15T12:43:22.801" v="34"/>
        <pc:sldMkLst>
          <pc:docMk/>
          <pc:sldMk cId="769262720" sldId="259"/>
        </pc:sldMkLst>
        <pc:spChg chg="mod">
          <ac:chgData name="Dominic Anstey" userId="79091e4c0b072036" providerId="LiveId" clId="{3768BF98-5C69-4DA2-9E25-F65858B5CC48}" dt="2020-10-15T12:43:17.425" v="33"/>
          <ac:spMkLst>
            <pc:docMk/>
            <pc:sldMk cId="769262720" sldId="259"/>
            <ac:spMk id="2" creationId="{4A0DFC4A-336D-1B4D-A3D6-387949934616}"/>
          </ac:spMkLst>
        </pc:spChg>
        <pc:spChg chg="mod">
          <ac:chgData name="Dominic Anstey" userId="79091e4c0b072036" providerId="LiveId" clId="{3768BF98-5C69-4DA2-9E25-F65858B5CC48}" dt="2020-10-15T12:43:22.801" v="34"/>
          <ac:spMkLst>
            <pc:docMk/>
            <pc:sldMk cId="769262720" sldId="259"/>
            <ac:spMk id="3" creationId="{36CCB21E-3AB8-D848-B847-DD6A7009BB3C}"/>
          </ac:spMkLst>
        </pc:spChg>
      </pc:sldChg>
      <pc:sldChg chg="addSp delSp modSp add del mod setBg">
        <pc:chgData name="Dominic Anstey" userId="79091e4c0b072036" providerId="LiveId" clId="{3768BF98-5C69-4DA2-9E25-F65858B5CC48}" dt="2020-10-15T12:57:25.622" v="48" actId="47"/>
        <pc:sldMkLst>
          <pc:docMk/>
          <pc:sldMk cId="1025973083" sldId="260"/>
        </pc:sldMkLst>
        <pc:spChg chg="del">
          <ac:chgData name="Dominic Anstey" userId="79091e4c0b072036" providerId="LiveId" clId="{3768BF98-5C69-4DA2-9E25-F65858B5CC48}" dt="2020-10-15T12:50:38.628" v="38" actId="478"/>
          <ac:spMkLst>
            <pc:docMk/>
            <pc:sldMk cId="1025973083" sldId="260"/>
            <ac:spMk id="2" creationId="{4A0DFC4A-336D-1B4D-A3D6-387949934616}"/>
          </ac:spMkLst>
        </pc:spChg>
        <pc:spChg chg="del">
          <ac:chgData name="Dominic Anstey" userId="79091e4c0b072036" providerId="LiveId" clId="{3768BF98-5C69-4DA2-9E25-F65858B5CC48}" dt="2020-10-15T12:50:36.385" v="37" actId="478"/>
          <ac:spMkLst>
            <pc:docMk/>
            <pc:sldMk cId="1025973083" sldId="260"/>
            <ac:spMk id="3" creationId="{36CCB21E-3AB8-D848-B847-DD6A7009BB3C}"/>
          </ac:spMkLst>
        </pc:spChg>
        <pc:spChg chg="add del mod">
          <ac:chgData name="Dominic Anstey" userId="79091e4c0b072036" providerId="LiveId" clId="{3768BF98-5C69-4DA2-9E25-F65858B5CC48}" dt="2020-10-15T12:53:36.595" v="40" actId="26606"/>
          <ac:spMkLst>
            <pc:docMk/>
            <pc:sldMk cId="1025973083" sldId="260"/>
            <ac:spMk id="5" creationId="{9997B3DE-7644-4A16-99A4-D86009080AF8}"/>
          </ac:spMkLst>
        </pc:spChg>
        <pc:spChg chg="add mod">
          <ac:chgData name="Dominic Anstey" userId="79091e4c0b072036" providerId="LiveId" clId="{3768BF98-5C69-4DA2-9E25-F65858B5CC48}" dt="2020-10-15T12:53:36.595" v="40" actId="26606"/>
          <ac:spMkLst>
            <pc:docMk/>
            <pc:sldMk cId="1025973083" sldId="260"/>
            <ac:spMk id="7" creationId="{C369F6B6-BCC3-47B5-9227-84AA9CBEA753}"/>
          </ac:spMkLst>
        </pc:spChg>
        <pc:spChg chg="add del">
          <ac:chgData name="Dominic Anstey" userId="79091e4c0b072036" providerId="LiveId" clId="{3768BF98-5C69-4DA2-9E25-F65858B5CC48}" dt="2020-10-15T12:53:36.595" v="40" actId="26606"/>
          <ac:spMkLst>
            <pc:docMk/>
            <pc:sldMk cId="1025973083" sldId="260"/>
            <ac:spMk id="12" creationId="{2A8AA5BC-4F7A-4226-8F99-6D824B226A97}"/>
          </ac:spMkLst>
        </pc:spChg>
        <pc:spChg chg="add del">
          <ac:chgData name="Dominic Anstey" userId="79091e4c0b072036" providerId="LiveId" clId="{3768BF98-5C69-4DA2-9E25-F65858B5CC48}" dt="2020-10-15T12:53:36.595" v="40" actId="26606"/>
          <ac:spMkLst>
            <pc:docMk/>
            <pc:sldMk cId="1025973083" sldId="260"/>
            <ac:spMk id="16" creationId="{5BC87C3E-1040-4EE4-9BDB-9537F7A1B335}"/>
          </ac:spMkLst>
        </pc:spChg>
        <pc:cxnChg chg="add del">
          <ac:chgData name="Dominic Anstey" userId="79091e4c0b072036" providerId="LiveId" clId="{3768BF98-5C69-4DA2-9E25-F65858B5CC48}" dt="2020-10-15T12:53:36.595" v="40" actId="26606"/>
          <ac:cxnSpMkLst>
            <pc:docMk/>
            <pc:sldMk cId="1025973083" sldId="260"/>
            <ac:cxnSpMk id="14" creationId="{911DBBF1-3229-4BD9-B3D1-B4CA571E7431}"/>
          </ac:cxnSpMkLst>
        </pc:cxnChg>
        <pc:cxnChg chg="add del">
          <ac:chgData name="Dominic Anstey" userId="79091e4c0b072036" providerId="LiveId" clId="{3768BF98-5C69-4DA2-9E25-F65858B5CC48}" dt="2020-10-15T12:53:36.595" v="40" actId="26606"/>
          <ac:cxnSpMkLst>
            <pc:docMk/>
            <pc:sldMk cId="1025973083" sldId="260"/>
            <ac:cxnSpMk id="18" creationId="{42CDBECE-872A-4C73-9DC1-BB4E805E2CF5}"/>
          </ac:cxnSpMkLst>
        </pc:cxnChg>
        <pc:cxnChg chg="add del">
          <ac:chgData name="Dominic Anstey" userId="79091e4c0b072036" providerId="LiveId" clId="{3768BF98-5C69-4DA2-9E25-F65858B5CC48}" dt="2020-10-15T12:53:36.595" v="40" actId="26606"/>
          <ac:cxnSpMkLst>
            <pc:docMk/>
            <pc:sldMk cId="1025973083" sldId="260"/>
            <ac:cxnSpMk id="20" creationId="{F5CD5A0B-CDD7-427C-AA42-2EECFDFA1811}"/>
          </ac:cxnSpMkLst>
        </pc:cxnChg>
      </pc:sldChg>
      <pc:sldChg chg="add del">
        <pc:chgData name="Dominic Anstey" userId="79091e4c0b072036" providerId="LiveId" clId="{3768BF98-5C69-4DA2-9E25-F65858B5CC48}" dt="2020-10-15T12:46:12.677" v="35" actId="47"/>
        <pc:sldMkLst>
          <pc:docMk/>
          <pc:sldMk cId="1147835025" sldId="260"/>
        </pc:sldMkLst>
      </pc:sldChg>
      <pc:sldChg chg="addSp delSp modSp add mod setBg">
        <pc:chgData name="Dominic Anstey" userId="79091e4c0b072036" providerId="LiveId" clId="{3768BF98-5C69-4DA2-9E25-F65858B5CC48}" dt="2020-10-22T10:25:03.469" v="867"/>
        <pc:sldMkLst>
          <pc:docMk/>
          <pc:sldMk cId="2030897784" sldId="260"/>
        </pc:sldMkLst>
        <pc:spChg chg="del mod">
          <ac:chgData name="Dominic Anstey" userId="79091e4c0b072036" providerId="LiveId" clId="{3768BF98-5C69-4DA2-9E25-F65858B5CC48}" dt="2020-10-15T13:06:59.035" v="107" actId="478"/>
          <ac:spMkLst>
            <pc:docMk/>
            <pc:sldMk cId="2030897784" sldId="260"/>
            <ac:spMk id="2" creationId="{4A0DFC4A-336D-1B4D-A3D6-387949934616}"/>
          </ac:spMkLst>
        </pc:spChg>
        <pc:spChg chg="del">
          <ac:chgData name="Dominic Anstey" userId="79091e4c0b072036" providerId="LiveId" clId="{3768BF98-5C69-4DA2-9E25-F65858B5CC48}" dt="2020-10-15T13:07:00.989" v="108" actId="478"/>
          <ac:spMkLst>
            <pc:docMk/>
            <pc:sldMk cId="2030897784" sldId="260"/>
            <ac:spMk id="3" creationId="{36CCB21E-3AB8-D848-B847-DD6A7009BB3C}"/>
          </ac:spMkLst>
        </pc:spChg>
        <pc:spChg chg="add del mod ord">
          <ac:chgData name="Dominic Anstey" userId="79091e4c0b072036" providerId="LiveId" clId="{3768BF98-5C69-4DA2-9E25-F65858B5CC48}" dt="2020-10-15T13:02:22.282" v="92" actId="478"/>
          <ac:spMkLst>
            <pc:docMk/>
            <pc:sldMk cId="2030897784" sldId="260"/>
            <ac:spMk id="4" creationId="{FF564D4B-B52E-4038-8FB4-14FA843F66C1}"/>
          </ac:spMkLst>
        </pc:spChg>
        <pc:spChg chg="add mod">
          <ac:chgData name="Dominic Anstey" userId="79091e4c0b072036" providerId="LiveId" clId="{3768BF98-5C69-4DA2-9E25-F65858B5CC48}" dt="2020-10-15T13:03:07.279" v="101" actId="1076"/>
          <ac:spMkLst>
            <pc:docMk/>
            <pc:sldMk cId="2030897784" sldId="260"/>
            <ac:spMk id="8" creationId="{BFDD1C8A-D09F-47B1-BF02-2682F682C3A8}"/>
          </ac:spMkLst>
        </pc:spChg>
        <pc:spChg chg="add mod">
          <ac:chgData name="Dominic Anstey" userId="79091e4c0b072036" providerId="LiveId" clId="{3768BF98-5C69-4DA2-9E25-F65858B5CC48}" dt="2020-10-15T13:03:00.695" v="99" actId="1076"/>
          <ac:spMkLst>
            <pc:docMk/>
            <pc:sldMk cId="2030897784" sldId="260"/>
            <ac:spMk id="10" creationId="{192E015D-6BEF-43F9-9E52-3BC4DA3235B2}"/>
          </ac:spMkLst>
        </pc:spChg>
        <pc:spChg chg="add mod">
          <ac:chgData name="Dominic Anstey" userId="79091e4c0b072036" providerId="LiveId" clId="{3768BF98-5C69-4DA2-9E25-F65858B5CC48}" dt="2020-10-15T13:08:37.160" v="131"/>
          <ac:spMkLst>
            <pc:docMk/>
            <pc:sldMk cId="2030897784" sldId="260"/>
            <ac:spMk id="12" creationId="{A64C53C3-C509-4E13-B518-F7E06DC8901B}"/>
          </ac:spMkLst>
        </pc:spChg>
        <pc:spChg chg="add del mod">
          <ac:chgData name="Dominic Anstey" userId="79091e4c0b072036" providerId="LiveId" clId="{3768BF98-5C69-4DA2-9E25-F65858B5CC48}" dt="2020-10-15T13:11:10.158" v="153" actId="478"/>
          <ac:spMkLst>
            <pc:docMk/>
            <pc:sldMk cId="2030897784" sldId="260"/>
            <ac:spMk id="14" creationId="{8E41FD66-F664-4365-B375-7183657734D7}"/>
          </ac:spMkLst>
        </pc:spChg>
        <pc:spChg chg="mod">
          <ac:chgData name="Dominic Anstey" userId="79091e4c0b072036" providerId="LiveId" clId="{3768BF98-5C69-4DA2-9E25-F65858B5CC48}" dt="2020-10-15T13:07:41.919" v="110"/>
          <ac:spMkLst>
            <pc:docMk/>
            <pc:sldMk cId="2030897784" sldId="260"/>
            <ac:spMk id="17" creationId="{C350A0D1-8F08-40B5-A927-4E12FB355D03}"/>
          </ac:spMkLst>
        </pc:spChg>
        <pc:spChg chg="add del mod">
          <ac:chgData name="Dominic Anstey" userId="79091e4c0b072036" providerId="LiveId" clId="{3768BF98-5C69-4DA2-9E25-F65858B5CC48}" dt="2020-10-15T13:08:20.065" v="115"/>
          <ac:spMkLst>
            <pc:docMk/>
            <pc:sldMk cId="2030897784" sldId="260"/>
            <ac:spMk id="19" creationId="{965C1B82-D8A8-4FAF-853C-80BB3807A9A1}"/>
          </ac:spMkLst>
        </pc:spChg>
        <pc:spChg chg="add del mod">
          <ac:chgData name="Dominic Anstey" userId="79091e4c0b072036" providerId="LiveId" clId="{3768BF98-5C69-4DA2-9E25-F65858B5CC48}" dt="2020-10-15T13:08:20.065" v="115"/>
          <ac:spMkLst>
            <pc:docMk/>
            <pc:sldMk cId="2030897784" sldId="260"/>
            <ac:spMk id="20" creationId="{4F8E5B3C-1D30-4C4E-9876-84546218402E}"/>
          </ac:spMkLst>
        </pc:spChg>
        <pc:spChg chg="add del mod">
          <ac:chgData name="Dominic Anstey" userId="79091e4c0b072036" providerId="LiveId" clId="{3768BF98-5C69-4DA2-9E25-F65858B5CC48}" dt="2020-10-15T13:08:20.065" v="115"/>
          <ac:spMkLst>
            <pc:docMk/>
            <pc:sldMk cId="2030897784" sldId="260"/>
            <ac:spMk id="21" creationId="{61C946B1-02C0-4F9E-B5C6-D6EB1AADB9FD}"/>
          </ac:spMkLst>
        </pc:spChg>
        <pc:spChg chg="mod">
          <ac:chgData name="Dominic Anstey" userId="79091e4c0b072036" providerId="LiveId" clId="{3768BF98-5C69-4DA2-9E25-F65858B5CC48}" dt="2020-10-15T13:11:10.604" v="154"/>
          <ac:spMkLst>
            <pc:docMk/>
            <pc:sldMk cId="2030897784" sldId="260"/>
            <ac:spMk id="24" creationId="{C1BA2D59-CC8E-48E9-A7DA-DA0871B307C4}"/>
          </ac:spMkLst>
        </pc:spChg>
        <pc:spChg chg="add del mod">
          <ac:chgData name="Dominic Anstey" userId="79091e4c0b072036" providerId="LiveId" clId="{3768BF98-5C69-4DA2-9E25-F65858B5CC48}" dt="2020-10-15T13:43:18.029" v="211" actId="478"/>
          <ac:spMkLst>
            <pc:docMk/>
            <pc:sldMk cId="2030897784" sldId="260"/>
            <ac:spMk id="26" creationId="{0B8701B8-2740-4EBC-83F1-34B23318AA71}"/>
          </ac:spMkLst>
        </pc:spChg>
        <pc:spChg chg="add mod">
          <ac:chgData name="Dominic Anstey" userId="79091e4c0b072036" providerId="LiveId" clId="{3768BF98-5C69-4DA2-9E25-F65858B5CC48}" dt="2020-10-15T13:11:14.589" v="155" actId="1076"/>
          <ac:spMkLst>
            <pc:docMk/>
            <pc:sldMk cId="2030897784" sldId="260"/>
            <ac:spMk id="27" creationId="{EEE83C16-6129-4EC5-B51A-611718471EC2}"/>
          </ac:spMkLst>
        </pc:spChg>
        <pc:spChg chg="add mod">
          <ac:chgData name="Dominic Anstey" userId="79091e4c0b072036" providerId="LiveId" clId="{3768BF98-5C69-4DA2-9E25-F65858B5CC48}" dt="2020-10-22T10:25:03.469" v="867"/>
          <ac:spMkLst>
            <pc:docMk/>
            <pc:sldMk cId="2030897784" sldId="260"/>
            <ac:spMk id="28" creationId="{77596D38-DEAB-4AA6-8E95-9F78E7CF4B01}"/>
          </ac:spMkLst>
        </pc:spChg>
        <pc:grpChg chg="add del mod">
          <ac:chgData name="Dominic Anstey" userId="79091e4c0b072036" providerId="LiveId" clId="{3768BF98-5C69-4DA2-9E25-F65858B5CC48}" dt="2020-10-15T13:08:20.065" v="115"/>
          <ac:grpSpMkLst>
            <pc:docMk/>
            <pc:sldMk cId="2030897784" sldId="260"/>
            <ac:grpSpMk id="15" creationId="{196713D8-7321-4392-B1F7-8B65078DA716}"/>
          </ac:grpSpMkLst>
        </pc:grpChg>
        <pc:grpChg chg="add mod">
          <ac:chgData name="Dominic Anstey" userId="79091e4c0b072036" providerId="LiveId" clId="{3768BF98-5C69-4DA2-9E25-F65858B5CC48}" dt="2020-10-15T13:11:17.883" v="157" actId="1076"/>
          <ac:grpSpMkLst>
            <pc:docMk/>
            <pc:sldMk cId="2030897784" sldId="260"/>
            <ac:grpSpMk id="22" creationId="{C736EA89-8E2C-491B-8363-144C46599931}"/>
          </ac:grpSpMkLst>
        </pc:grpChg>
        <pc:graphicFrameChg chg="add del mod">
          <ac:chgData name="Dominic Anstey" userId="79091e4c0b072036" providerId="LiveId" clId="{3768BF98-5C69-4DA2-9E25-F65858B5CC48}" dt="2020-10-22T10:24:56.024" v="865"/>
          <ac:graphicFrameMkLst>
            <pc:docMk/>
            <pc:sldMk cId="2030897784" sldId="260"/>
            <ac:graphicFrameMk id="2" creationId="{7E6065B8-4F97-481A-832B-8087D1C56F2A}"/>
          </ac:graphicFrameMkLst>
        </pc:graphicFrameChg>
        <pc:picChg chg="add mod">
          <ac:chgData name="Dominic Anstey" userId="79091e4c0b072036" providerId="LiveId" clId="{3768BF98-5C69-4DA2-9E25-F65858B5CC48}" dt="2020-10-15T13:43:53.913" v="218" actId="1076"/>
          <ac:picMkLst>
            <pc:docMk/>
            <pc:sldMk cId="2030897784" sldId="260"/>
            <ac:picMk id="3" creationId="{92EB2F93-29A2-4E72-B2F2-BF3976AEA4E1}"/>
          </ac:picMkLst>
        </pc:picChg>
        <pc:picChg chg="add mod">
          <ac:chgData name="Dominic Anstey" userId="79091e4c0b072036" providerId="LiveId" clId="{3768BF98-5C69-4DA2-9E25-F65858B5CC48}" dt="2020-10-15T13:06:55.268" v="106" actId="1076"/>
          <ac:picMkLst>
            <pc:docMk/>
            <pc:sldMk cId="2030897784" sldId="260"/>
            <ac:picMk id="6" creationId="{967220C6-22C7-4076-870C-3E07B2666F5A}"/>
          </ac:picMkLst>
        </pc:picChg>
        <pc:picChg chg="mod">
          <ac:chgData name="Dominic Anstey" userId="79091e4c0b072036" providerId="LiveId" clId="{3768BF98-5C69-4DA2-9E25-F65858B5CC48}" dt="2020-10-15T13:07:41.919" v="110"/>
          <ac:picMkLst>
            <pc:docMk/>
            <pc:sldMk cId="2030897784" sldId="260"/>
            <ac:picMk id="16" creationId="{9211EDD6-082E-4EC0-81B9-77245E6DF38C}"/>
          </ac:picMkLst>
        </pc:picChg>
        <pc:picChg chg="add del mod">
          <ac:chgData name="Dominic Anstey" userId="79091e4c0b072036" providerId="LiveId" clId="{3768BF98-5C69-4DA2-9E25-F65858B5CC48}" dt="2020-10-15T13:08:20.065" v="115"/>
          <ac:picMkLst>
            <pc:docMk/>
            <pc:sldMk cId="2030897784" sldId="260"/>
            <ac:picMk id="18" creationId="{154A74EB-4A5A-4FC7-94E4-A128090B3667}"/>
          </ac:picMkLst>
        </pc:picChg>
        <pc:picChg chg="mod">
          <ac:chgData name="Dominic Anstey" userId="79091e4c0b072036" providerId="LiveId" clId="{3768BF98-5C69-4DA2-9E25-F65858B5CC48}" dt="2020-10-15T13:11:10.604" v="154"/>
          <ac:picMkLst>
            <pc:docMk/>
            <pc:sldMk cId="2030897784" sldId="260"/>
            <ac:picMk id="23" creationId="{DFE3E898-D6F2-4C8C-94DD-1F4E86AC2D1E}"/>
          </ac:picMkLst>
        </pc:picChg>
        <pc:picChg chg="add mod">
          <ac:chgData name="Dominic Anstey" userId="79091e4c0b072036" providerId="LiveId" clId="{3768BF98-5C69-4DA2-9E25-F65858B5CC48}" dt="2020-10-15T13:11:15.594" v="156" actId="1076"/>
          <ac:picMkLst>
            <pc:docMk/>
            <pc:sldMk cId="2030897784" sldId="260"/>
            <ac:picMk id="25" creationId="{9D23D633-A1F7-4A78-954A-3A570CB02D1C}"/>
          </ac:picMkLst>
        </pc:picChg>
      </pc:sldChg>
      <pc:sldChg chg="add del setBg">
        <pc:chgData name="Dominic Anstey" userId="79091e4c0b072036" providerId="LiveId" clId="{3768BF98-5C69-4DA2-9E25-F65858B5CC48}" dt="2020-10-15T12:42:49.802" v="26" actId="47"/>
        <pc:sldMkLst>
          <pc:docMk/>
          <pc:sldMk cId="3681615126" sldId="260"/>
        </pc:sldMkLst>
      </pc:sldChg>
      <pc:sldChg chg="add del setBg">
        <pc:chgData name="Dominic Anstey" userId="79091e4c0b072036" providerId="LiveId" clId="{3768BF98-5C69-4DA2-9E25-F65858B5CC48}" dt="2020-10-15T12:42:40.591" v="23" actId="47"/>
        <pc:sldMkLst>
          <pc:docMk/>
          <pc:sldMk cId="3800655186" sldId="260"/>
        </pc:sldMkLst>
      </pc:sldChg>
      <pc:sldChg chg="add del setBg">
        <pc:chgData name="Dominic Anstey" userId="79091e4c0b072036" providerId="LiveId" clId="{3768BF98-5C69-4DA2-9E25-F65858B5CC48}" dt="2020-10-15T12:42:41.594" v="24" actId="47"/>
        <pc:sldMkLst>
          <pc:docMk/>
          <pc:sldMk cId="113965059" sldId="261"/>
        </pc:sldMkLst>
      </pc:sldChg>
      <pc:sldChg chg="addSp delSp modSp add mod">
        <pc:chgData name="Dominic Anstey" userId="79091e4c0b072036" providerId="LiveId" clId="{3768BF98-5C69-4DA2-9E25-F65858B5CC48}" dt="2020-10-22T11:39:44.900" v="955" actId="1076"/>
        <pc:sldMkLst>
          <pc:docMk/>
          <pc:sldMk cId="1212650386" sldId="261"/>
        </pc:sldMkLst>
        <pc:spChg chg="add">
          <ac:chgData name="Dominic Anstey" userId="79091e4c0b072036" providerId="LiveId" clId="{3768BF98-5C69-4DA2-9E25-F65858B5CC48}" dt="2020-10-22T10:25:10.816" v="869" actId="22"/>
          <ac:spMkLst>
            <pc:docMk/>
            <pc:sldMk cId="1212650386" sldId="261"/>
            <ac:spMk id="2" creationId="{1B93666B-23ED-4485-B3BF-1F0160DC26C9}"/>
          </ac:spMkLst>
        </pc:spChg>
        <pc:spChg chg="add del">
          <ac:chgData name="Dominic Anstey" userId="79091e4c0b072036" providerId="LiveId" clId="{3768BF98-5C69-4DA2-9E25-F65858B5CC48}" dt="2020-10-15T13:43:57.958" v="219" actId="478"/>
          <ac:spMkLst>
            <pc:docMk/>
            <pc:sldMk cId="1212650386" sldId="261"/>
            <ac:spMk id="2" creationId="{221424D6-DA5A-446B-87A0-85E1F34CF69E}"/>
          </ac:spMkLst>
        </pc:spChg>
        <pc:spChg chg="add del">
          <ac:chgData name="Dominic Anstey" userId="79091e4c0b072036" providerId="LiveId" clId="{3768BF98-5C69-4DA2-9E25-F65858B5CC48}" dt="2020-10-15T13:43:59.187" v="220" actId="478"/>
          <ac:spMkLst>
            <pc:docMk/>
            <pc:sldMk cId="1212650386" sldId="261"/>
            <ac:spMk id="3" creationId="{1A6995C0-E375-4167-A043-6DF332A9F22F}"/>
          </ac:spMkLst>
        </pc:spChg>
        <pc:spChg chg="add mod">
          <ac:chgData name="Dominic Anstey" userId="79091e4c0b072036" providerId="LiveId" clId="{3768BF98-5C69-4DA2-9E25-F65858B5CC48}" dt="2020-10-22T11:39:03.239" v="925" actId="1076"/>
          <ac:spMkLst>
            <pc:docMk/>
            <pc:sldMk cId="1212650386" sldId="261"/>
            <ac:spMk id="3" creationId="{3CE9AA5A-F67B-4C71-B646-ECEEC8F28054}"/>
          </ac:spMkLst>
        </pc:spChg>
        <pc:spChg chg="add mod">
          <ac:chgData name="Dominic Anstey" userId="79091e4c0b072036" providerId="LiveId" clId="{3768BF98-5C69-4DA2-9E25-F65858B5CC48}" dt="2020-10-22T11:39:14.728" v="931" actId="1076"/>
          <ac:spMkLst>
            <pc:docMk/>
            <pc:sldMk cId="1212650386" sldId="261"/>
            <ac:spMk id="9" creationId="{9459D6C9-0D76-4B49-BB63-2E288F7627B8}"/>
          </ac:spMkLst>
        </pc:spChg>
        <pc:spChg chg="mod">
          <ac:chgData name="Dominic Anstey" userId="79091e4c0b072036" providerId="LiveId" clId="{3768BF98-5C69-4DA2-9E25-F65858B5CC48}" dt="2020-10-22T10:30:26.708" v="878" actId="20577"/>
          <ac:spMkLst>
            <pc:docMk/>
            <pc:sldMk cId="1212650386" sldId="261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1:32.606" v="159" actId="478"/>
          <ac:spMkLst>
            <pc:docMk/>
            <pc:sldMk cId="1212650386" sldId="261"/>
            <ac:spMk id="14" creationId="{8E41FD66-F664-4365-B375-7183657734D7}"/>
          </ac:spMkLst>
        </pc:spChg>
        <pc:spChg chg="add mod">
          <ac:chgData name="Dominic Anstey" userId="79091e4c0b072036" providerId="LiveId" clId="{3768BF98-5C69-4DA2-9E25-F65858B5CC48}" dt="2020-10-22T11:39:44.900" v="955" actId="1076"/>
          <ac:spMkLst>
            <pc:docMk/>
            <pc:sldMk cId="1212650386" sldId="261"/>
            <ac:spMk id="15" creationId="{97419E4D-A1E7-40DB-A461-B443853BCE91}"/>
          </ac:spMkLst>
        </pc:spChg>
        <pc:spChg chg="add del">
          <ac:chgData name="Dominic Anstey" userId="79091e4c0b072036" providerId="LiveId" clId="{3768BF98-5C69-4DA2-9E25-F65858B5CC48}" dt="2020-10-15T13:11:39.348" v="161" actId="478"/>
          <ac:spMkLst>
            <pc:docMk/>
            <pc:sldMk cId="1212650386" sldId="261"/>
            <ac:spMk id="16" creationId="{53E39C10-E68B-46B7-85F7-77B65987A016}"/>
          </ac:spMkLst>
        </pc:spChg>
        <pc:spChg chg="add del">
          <ac:chgData name="Dominic Anstey" userId="79091e4c0b072036" providerId="LiveId" clId="{3768BF98-5C69-4DA2-9E25-F65858B5CC48}" dt="2020-10-22T10:25:10.526" v="868" actId="478"/>
          <ac:spMkLst>
            <pc:docMk/>
            <pc:sldMk cId="1212650386" sldId="261"/>
            <ac:spMk id="18" creationId="{3048227D-D3A7-4BBE-94A8-87EAA3716D09}"/>
          </ac:spMkLst>
        </pc:spChg>
        <pc:picChg chg="add del mod">
          <ac:chgData name="Dominic Anstey" userId="79091e4c0b072036" providerId="LiveId" clId="{3768BF98-5C69-4DA2-9E25-F65858B5CC48}" dt="2020-10-22T10:30:39.470" v="884" actId="478"/>
          <ac:picMkLst>
            <pc:docMk/>
            <pc:sldMk cId="1212650386" sldId="261"/>
            <ac:picMk id="4" creationId="{834A560F-9A5E-4041-B5BE-F55DE9E6EC56}"/>
          </ac:picMkLst>
        </pc:picChg>
        <pc:picChg chg="add del mod">
          <ac:chgData name="Dominic Anstey" userId="79091e4c0b072036" providerId="LiveId" clId="{3768BF98-5C69-4DA2-9E25-F65858B5CC48}" dt="2020-10-22T11:38:28.406" v="902" actId="478"/>
          <ac:picMkLst>
            <pc:docMk/>
            <pc:sldMk cId="1212650386" sldId="261"/>
            <ac:picMk id="5" creationId="{4355584A-F652-4316-80CB-92CFA93CEAE6}"/>
          </ac:picMkLst>
        </pc:picChg>
        <pc:picChg chg="add mod">
          <ac:chgData name="Dominic Anstey" userId="79091e4c0b072036" providerId="LiveId" clId="{3768BF98-5C69-4DA2-9E25-F65858B5CC48}" dt="2020-10-22T11:38:56.534" v="920" actId="14100"/>
          <ac:picMkLst>
            <pc:docMk/>
            <pc:sldMk cId="1212650386" sldId="261"/>
            <ac:picMk id="7" creationId="{DD4CD3F1-28A2-4B8B-B37B-929B901F7F0F}"/>
          </ac:picMkLst>
        </pc:picChg>
        <pc:picChg chg="add mod">
          <ac:chgData name="Dominic Anstey" userId="79091e4c0b072036" providerId="LiveId" clId="{3768BF98-5C69-4DA2-9E25-F65858B5CC48}" dt="2020-10-22T11:39:01.463" v="924" actId="1076"/>
          <ac:picMkLst>
            <pc:docMk/>
            <pc:sldMk cId="1212650386" sldId="261"/>
            <ac:picMk id="13" creationId="{B6B3DE63-88F4-4DBA-8B11-DA90026F8040}"/>
          </ac:picMkLst>
        </pc:picChg>
        <pc:picChg chg="add mod">
          <ac:chgData name="Dominic Anstey" userId="79091e4c0b072036" providerId="LiveId" clId="{3768BF98-5C69-4DA2-9E25-F65858B5CC48}" dt="2020-10-22T11:38:34.403" v="904" actId="1076"/>
          <ac:picMkLst>
            <pc:docMk/>
            <pc:sldMk cId="1212650386" sldId="261"/>
            <ac:picMk id="2050" creationId="{25C3C150-44B9-414D-89F0-473B32DA425B}"/>
          </ac:picMkLst>
        </pc:picChg>
      </pc:sldChg>
      <pc:sldChg chg="add del">
        <pc:chgData name="Dominic Anstey" userId="79091e4c0b072036" providerId="LiveId" clId="{3768BF98-5C69-4DA2-9E25-F65858B5CC48}" dt="2020-10-15T12:46:12.677" v="35" actId="47"/>
        <pc:sldMkLst>
          <pc:docMk/>
          <pc:sldMk cId="1773516963" sldId="261"/>
        </pc:sldMkLst>
      </pc:sldChg>
      <pc:sldChg chg="addSp delSp modSp add del mod">
        <pc:chgData name="Dominic Anstey" userId="79091e4c0b072036" providerId="LiveId" clId="{3768BF98-5C69-4DA2-9E25-F65858B5CC48}" dt="2020-10-15T13:03:16.763" v="102" actId="47"/>
        <pc:sldMkLst>
          <pc:docMk/>
          <pc:sldMk cId="3418513926" sldId="261"/>
        </pc:sldMkLst>
        <pc:spChg chg="del mod">
          <ac:chgData name="Dominic Anstey" userId="79091e4c0b072036" providerId="LiveId" clId="{3768BF98-5C69-4DA2-9E25-F65858B5CC48}" dt="2020-10-15T13:00:57.236" v="65" actId="478"/>
          <ac:spMkLst>
            <pc:docMk/>
            <pc:sldMk cId="3418513926" sldId="261"/>
            <ac:spMk id="2" creationId="{4A0DFC4A-336D-1B4D-A3D6-387949934616}"/>
          </ac:spMkLst>
        </pc:spChg>
        <pc:spChg chg="add del mod">
          <ac:chgData name="Dominic Anstey" userId="79091e4c0b072036" providerId="LiveId" clId="{3768BF98-5C69-4DA2-9E25-F65858B5CC48}" dt="2020-10-15T13:00:59.208" v="66" actId="478"/>
          <ac:spMkLst>
            <pc:docMk/>
            <pc:sldMk cId="3418513926" sldId="261"/>
            <ac:spMk id="3" creationId="{36CCB21E-3AB8-D848-B847-DD6A7009BB3C}"/>
          </ac:spMkLst>
        </pc:spChg>
        <pc:spChg chg="add del mod">
          <ac:chgData name="Dominic Anstey" userId="79091e4c0b072036" providerId="LiveId" clId="{3768BF98-5C69-4DA2-9E25-F65858B5CC48}" dt="2020-10-15T13:00:52.632" v="61" actId="478"/>
          <ac:spMkLst>
            <pc:docMk/>
            <pc:sldMk cId="3418513926" sldId="261"/>
            <ac:spMk id="6" creationId="{5F9EA31E-01E9-4144-831F-16A28AA53961}"/>
          </ac:spMkLst>
        </pc:spChg>
        <pc:spChg chg="add mod">
          <ac:chgData name="Dominic Anstey" userId="79091e4c0b072036" providerId="LiveId" clId="{3768BF98-5C69-4DA2-9E25-F65858B5CC48}" dt="2020-10-15T13:00:57.236" v="65" actId="478"/>
          <ac:spMkLst>
            <pc:docMk/>
            <pc:sldMk cId="3418513926" sldId="261"/>
            <ac:spMk id="8" creationId="{ED13CE24-8F35-4C02-A452-EE41628C87B6}"/>
          </ac:spMkLst>
        </pc:spChg>
        <pc:spChg chg="add mod">
          <ac:chgData name="Dominic Anstey" userId="79091e4c0b072036" providerId="LiveId" clId="{3768BF98-5C69-4DA2-9E25-F65858B5CC48}" dt="2020-10-15T13:00:59.208" v="66" actId="478"/>
          <ac:spMkLst>
            <pc:docMk/>
            <pc:sldMk cId="3418513926" sldId="261"/>
            <ac:spMk id="10" creationId="{F9CF1097-7866-44C1-8BA5-92468643BFBE}"/>
          </ac:spMkLst>
        </pc:spChg>
      </pc:sldChg>
      <pc:sldChg chg="add del">
        <pc:chgData name="Dominic Anstey" userId="79091e4c0b072036" providerId="LiveId" clId="{3768BF98-5C69-4DA2-9E25-F65858B5CC48}" dt="2020-10-15T13:08:18.894" v="113"/>
        <pc:sldMkLst>
          <pc:docMk/>
          <pc:sldMk cId="4145019525" sldId="261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265592944" sldId="262"/>
        </pc:sldMkLst>
      </pc:sldChg>
      <pc:sldChg chg="addSp delSp modSp add mod">
        <pc:chgData name="Dominic Anstey" userId="79091e4c0b072036" providerId="LiveId" clId="{3768BF98-5C69-4DA2-9E25-F65858B5CC48}" dt="2020-10-15T13:14:12.692" v="192" actId="22"/>
        <pc:sldMkLst>
          <pc:docMk/>
          <pc:sldMk cId="4125425137" sldId="262"/>
        </pc:sldMkLst>
        <pc:spChg chg="add">
          <ac:chgData name="Dominic Anstey" userId="79091e4c0b072036" providerId="LiveId" clId="{3768BF98-5C69-4DA2-9E25-F65858B5CC48}" dt="2020-10-15T13:14:12.692" v="192" actId="22"/>
          <ac:spMkLst>
            <pc:docMk/>
            <pc:sldMk cId="4125425137" sldId="262"/>
            <ac:spMk id="2" creationId="{4342281C-B941-44F5-86A4-C6943A8F6A1E}"/>
          </ac:spMkLst>
        </pc:spChg>
        <pc:spChg chg="mod">
          <ac:chgData name="Dominic Anstey" userId="79091e4c0b072036" providerId="LiveId" clId="{3768BF98-5C69-4DA2-9E25-F65858B5CC48}" dt="2020-10-15T13:08:48.744" v="133"/>
          <ac:spMkLst>
            <pc:docMk/>
            <pc:sldMk cId="4125425137" sldId="262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1:52.045" v="165" actId="478"/>
          <ac:spMkLst>
            <pc:docMk/>
            <pc:sldMk cId="4125425137" sldId="262"/>
            <ac:spMk id="14" creationId="{8E41FD66-F664-4365-B375-7183657734D7}"/>
          </ac:spMkLst>
        </pc:spChg>
      </pc:sldChg>
      <pc:sldChg chg="add del">
        <pc:chgData name="Dominic Anstey" userId="79091e4c0b072036" providerId="LiveId" clId="{3768BF98-5C69-4DA2-9E25-F65858B5CC48}" dt="2020-10-15T12:46:12.677" v="35" actId="47"/>
        <pc:sldMkLst>
          <pc:docMk/>
          <pc:sldMk cId="4136923278" sldId="262"/>
        </pc:sldMkLst>
      </pc:sldChg>
      <pc:sldChg chg="addSp delSp modSp add mod">
        <pc:chgData name="Dominic Anstey" userId="79091e4c0b072036" providerId="LiveId" clId="{3768BF98-5C69-4DA2-9E25-F65858B5CC48}" dt="2020-10-22T10:25:14.983" v="871" actId="22"/>
        <pc:sldMkLst>
          <pc:docMk/>
          <pc:sldMk cId="391063274" sldId="263"/>
        </pc:sldMkLst>
        <pc:spChg chg="add del">
          <ac:chgData name="Dominic Anstey" userId="79091e4c0b072036" providerId="LiveId" clId="{3768BF98-5C69-4DA2-9E25-F65858B5CC48}" dt="2020-10-22T10:25:14.797" v="870" actId="478"/>
          <ac:spMkLst>
            <pc:docMk/>
            <pc:sldMk cId="391063274" sldId="263"/>
            <ac:spMk id="2" creationId="{BCB6176D-E5D7-49BD-8AAF-1E2A43EC5A79}"/>
          </ac:spMkLst>
        </pc:spChg>
        <pc:spChg chg="add">
          <ac:chgData name="Dominic Anstey" userId="79091e4c0b072036" providerId="LiveId" clId="{3768BF98-5C69-4DA2-9E25-F65858B5CC48}" dt="2020-10-22T10:25:14.983" v="871" actId="22"/>
          <ac:spMkLst>
            <pc:docMk/>
            <pc:sldMk cId="391063274" sldId="263"/>
            <ac:spMk id="3" creationId="{00C9E4D5-3795-4697-B698-E7AB8FADC08D}"/>
          </ac:spMkLst>
        </pc:spChg>
        <pc:spChg chg="add mod">
          <ac:chgData name="Dominic Anstey" userId="79091e4c0b072036" providerId="LiveId" clId="{3768BF98-5C69-4DA2-9E25-F65858B5CC48}" dt="2020-10-15T13:14:22.005" v="193"/>
          <ac:spMkLst>
            <pc:docMk/>
            <pc:sldMk cId="391063274" sldId="263"/>
            <ac:spMk id="11" creationId="{2CE1D7BA-55E3-4ADD-AFCE-0F739EB4A2FE}"/>
          </ac:spMkLst>
        </pc:spChg>
        <pc:spChg chg="mod">
          <ac:chgData name="Dominic Anstey" userId="79091e4c0b072036" providerId="LiveId" clId="{3768BF98-5C69-4DA2-9E25-F65858B5CC48}" dt="2020-10-19T11:56:55.409" v="749" actId="20577"/>
          <ac:spMkLst>
            <pc:docMk/>
            <pc:sldMk cId="391063274" sldId="263"/>
            <ac:spMk id="12" creationId="{A64C53C3-C509-4E13-B518-F7E06DC8901B}"/>
          </ac:spMkLst>
        </pc:spChg>
        <pc:spChg chg="add mod">
          <ac:chgData name="Dominic Anstey" userId="79091e4c0b072036" providerId="LiveId" clId="{3768BF98-5C69-4DA2-9E25-F65858B5CC48}" dt="2020-10-15T13:14:22.005" v="193"/>
          <ac:spMkLst>
            <pc:docMk/>
            <pc:sldMk cId="391063274" sldId="263"/>
            <ac:spMk id="13" creationId="{6D130C3D-EEA3-4CF2-8E21-3F16A42A04CC}"/>
          </ac:spMkLst>
        </pc:spChg>
        <pc:spChg chg="del">
          <ac:chgData name="Dominic Anstey" userId="79091e4c0b072036" providerId="LiveId" clId="{3768BF98-5C69-4DA2-9E25-F65858B5CC48}" dt="2020-10-15T13:11:48.848" v="164" actId="478"/>
          <ac:spMkLst>
            <pc:docMk/>
            <pc:sldMk cId="391063274" sldId="263"/>
            <ac:spMk id="14" creationId="{8E41FD66-F664-4365-B375-7183657734D7}"/>
          </ac:spMkLst>
        </pc:spChg>
        <pc:picChg chg="add mod">
          <ac:chgData name="Dominic Anstey" userId="79091e4c0b072036" providerId="LiveId" clId="{3768BF98-5C69-4DA2-9E25-F65858B5CC48}" dt="2020-10-15T13:44:47.985" v="237" actId="1076"/>
          <ac:picMkLst>
            <pc:docMk/>
            <pc:sldMk cId="391063274" sldId="263"/>
            <ac:picMk id="4" creationId="{A52A6CFA-4494-4DF3-A1D8-F5F128125B18}"/>
          </ac:picMkLst>
        </pc:picChg>
        <pc:picChg chg="add mod">
          <ac:chgData name="Dominic Anstey" userId="79091e4c0b072036" providerId="LiveId" clId="{3768BF98-5C69-4DA2-9E25-F65858B5CC48}" dt="2020-10-15T13:14:22.005" v="193"/>
          <ac:picMkLst>
            <pc:docMk/>
            <pc:sldMk cId="391063274" sldId="263"/>
            <ac:picMk id="9" creationId="{F61C4954-30CD-494D-9B70-AA5DF7726FE5}"/>
          </ac:picMkLst>
        </pc:picChg>
        <pc:picChg chg="add mod">
          <ac:chgData name="Dominic Anstey" userId="79091e4c0b072036" providerId="LiveId" clId="{3768BF98-5C69-4DA2-9E25-F65858B5CC48}" dt="2020-10-15T13:14:26.186" v="194" actId="1076"/>
          <ac:picMkLst>
            <pc:docMk/>
            <pc:sldMk cId="391063274" sldId="263"/>
            <ac:picMk id="15" creationId="{3A030023-85B5-41B6-B634-F68157551154}"/>
          </ac:picMkLst>
        </pc:picChg>
      </pc:sldChg>
      <pc:sldChg chg="add del">
        <pc:chgData name="Dominic Anstey" userId="79091e4c0b072036" providerId="LiveId" clId="{3768BF98-5C69-4DA2-9E25-F65858B5CC48}" dt="2020-10-15T12:46:12.677" v="35" actId="47"/>
        <pc:sldMkLst>
          <pc:docMk/>
          <pc:sldMk cId="2360319689" sldId="263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3159881420" sldId="263"/>
        </pc:sldMkLst>
      </pc:sldChg>
      <pc:sldChg chg="addSp delSp modSp add mod">
        <pc:chgData name="Dominic Anstey" userId="79091e4c0b072036" providerId="LiveId" clId="{3768BF98-5C69-4DA2-9E25-F65858B5CC48}" dt="2020-10-22T12:13:53.197" v="959" actId="1076"/>
        <pc:sldMkLst>
          <pc:docMk/>
          <pc:sldMk cId="2784051356" sldId="264"/>
        </pc:sldMkLst>
        <pc:spChg chg="add del">
          <ac:chgData name="Dominic Anstey" userId="79091e4c0b072036" providerId="LiveId" clId="{3768BF98-5C69-4DA2-9E25-F65858B5CC48}" dt="2020-10-22T10:25:17.948" v="872" actId="478"/>
          <ac:spMkLst>
            <pc:docMk/>
            <pc:sldMk cId="2784051356" sldId="264"/>
            <ac:spMk id="2" creationId="{91C4979B-56B3-4250-BE2B-ED414326D589}"/>
          </ac:spMkLst>
        </pc:spChg>
        <pc:spChg chg="add">
          <ac:chgData name="Dominic Anstey" userId="79091e4c0b072036" providerId="LiveId" clId="{3768BF98-5C69-4DA2-9E25-F65858B5CC48}" dt="2020-10-22T10:25:18.098" v="873" actId="22"/>
          <ac:spMkLst>
            <pc:docMk/>
            <pc:sldMk cId="2784051356" sldId="264"/>
            <ac:spMk id="5" creationId="{29349592-1128-471A-BE9C-B79A1050EC7F}"/>
          </ac:spMkLst>
        </pc:spChg>
        <pc:spChg chg="mod">
          <ac:chgData name="Dominic Anstey" userId="79091e4c0b072036" providerId="LiveId" clId="{3768BF98-5C69-4DA2-9E25-F65858B5CC48}" dt="2020-10-19T11:57:01.920" v="764" actId="20577"/>
          <ac:spMkLst>
            <pc:docMk/>
            <pc:sldMk cId="2784051356" sldId="264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1:54.550" v="166" actId="478"/>
          <ac:spMkLst>
            <pc:docMk/>
            <pc:sldMk cId="2784051356" sldId="264"/>
            <ac:spMk id="14" creationId="{8E41FD66-F664-4365-B375-7183657734D7}"/>
          </ac:spMkLst>
        </pc:spChg>
        <pc:picChg chg="add">
          <ac:chgData name="Dominic Anstey" userId="79091e4c0b072036" providerId="LiveId" clId="{3768BF98-5C69-4DA2-9E25-F65858B5CC48}" dt="2020-10-15T13:14:32.474" v="195" actId="22"/>
          <ac:picMkLst>
            <pc:docMk/>
            <pc:sldMk cId="2784051356" sldId="264"/>
            <ac:picMk id="3" creationId="{86499511-DEF7-4652-96DB-BFCEEE14F01D}"/>
          </ac:picMkLst>
        </pc:picChg>
        <pc:picChg chg="add del">
          <ac:chgData name="Dominic Anstey" userId="79091e4c0b072036" providerId="LiveId" clId="{3768BF98-5C69-4DA2-9E25-F65858B5CC48}" dt="2020-10-22T12:13:43.298" v="956" actId="478"/>
          <ac:picMkLst>
            <pc:docMk/>
            <pc:sldMk cId="2784051356" sldId="264"/>
            <ac:picMk id="4" creationId="{C623E220-DBF7-49B9-B4E1-DA03678F2937}"/>
          </ac:picMkLst>
        </pc:picChg>
        <pc:picChg chg="add mod">
          <ac:chgData name="Dominic Anstey" userId="79091e4c0b072036" providerId="LiveId" clId="{3768BF98-5C69-4DA2-9E25-F65858B5CC48}" dt="2020-10-22T12:13:53.197" v="959" actId="1076"/>
          <ac:picMkLst>
            <pc:docMk/>
            <pc:sldMk cId="2784051356" sldId="264"/>
            <ac:picMk id="3074" creationId="{2888C789-4B06-4EBE-BCEA-98A0B07177D1}"/>
          </ac:picMkLst>
        </pc:picChg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2896991487" sldId="264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4070040306" sldId="264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1883709826" sldId="265"/>
        </pc:sldMkLst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2833160838" sldId="265"/>
        </pc:sldMkLst>
      </pc:sldChg>
      <pc:sldChg chg="addSp delSp modSp add mod">
        <pc:chgData name="Dominic Anstey" userId="79091e4c0b072036" providerId="LiveId" clId="{3768BF98-5C69-4DA2-9E25-F65858B5CC48}" dt="2020-10-22T10:25:22.076" v="875" actId="22"/>
        <pc:sldMkLst>
          <pc:docMk/>
          <pc:sldMk cId="3310275362" sldId="265"/>
        </pc:sldMkLst>
        <pc:spChg chg="add del">
          <ac:chgData name="Dominic Anstey" userId="79091e4c0b072036" providerId="LiveId" clId="{3768BF98-5C69-4DA2-9E25-F65858B5CC48}" dt="2020-10-22T10:25:21.853" v="874" actId="478"/>
          <ac:spMkLst>
            <pc:docMk/>
            <pc:sldMk cId="3310275362" sldId="265"/>
            <ac:spMk id="2" creationId="{68BEBCF0-153A-4807-8A70-8250BD1F1C82}"/>
          </ac:spMkLst>
        </pc:spChg>
        <pc:spChg chg="add">
          <ac:chgData name="Dominic Anstey" userId="79091e4c0b072036" providerId="LiveId" clId="{3768BF98-5C69-4DA2-9E25-F65858B5CC48}" dt="2020-10-22T10:25:22.076" v="875" actId="22"/>
          <ac:spMkLst>
            <pc:docMk/>
            <pc:sldMk cId="3310275362" sldId="265"/>
            <ac:spMk id="3" creationId="{185461F8-8E81-4F0B-978A-DF6D74C21655}"/>
          </ac:spMkLst>
        </pc:spChg>
        <pc:spChg chg="mod">
          <ac:chgData name="Dominic Anstey" userId="79091e4c0b072036" providerId="LiveId" clId="{3768BF98-5C69-4DA2-9E25-F65858B5CC48}" dt="2020-10-19T11:57:07.916" v="771" actId="20577"/>
          <ac:spMkLst>
            <pc:docMk/>
            <pc:sldMk cId="3310275362" sldId="265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1:57.539" v="167" actId="478"/>
          <ac:spMkLst>
            <pc:docMk/>
            <pc:sldMk cId="3310275362" sldId="265"/>
            <ac:spMk id="14" creationId="{8E41FD66-F664-4365-B375-7183657734D7}"/>
          </ac:spMkLst>
        </pc:spChg>
        <pc:picChg chg="add mod">
          <ac:chgData name="Dominic Anstey" userId="79091e4c0b072036" providerId="LiveId" clId="{3768BF98-5C69-4DA2-9E25-F65858B5CC48}" dt="2020-10-15T13:45:25.654" v="244" actId="1076"/>
          <ac:picMkLst>
            <pc:docMk/>
            <pc:sldMk cId="3310275362" sldId="265"/>
            <ac:picMk id="4" creationId="{EF0B5C2C-50FC-452C-ACFA-A33465461ECD}"/>
          </ac:picMkLst>
        </pc:picChg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2912563530" sldId="266"/>
        </pc:sldMkLst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3047903976" sldId="266"/>
        </pc:sldMkLst>
      </pc:sldChg>
      <pc:sldChg chg="addSp delSp modSp add mod">
        <pc:chgData name="Dominic Anstey" userId="79091e4c0b072036" providerId="LiveId" clId="{3768BF98-5C69-4DA2-9E25-F65858B5CC48}" dt="2020-10-22T10:25:25.338" v="877" actId="22"/>
        <pc:sldMkLst>
          <pc:docMk/>
          <pc:sldMk cId="4112795254" sldId="266"/>
        </pc:sldMkLst>
        <pc:spChg chg="add del">
          <ac:chgData name="Dominic Anstey" userId="79091e4c0b072036" providerId="LiveId" clId="{3768BF98-5C69-4DA2-9E25-F65858B5CC48}" dt="2020-10-22T10:25:25.169" v="876" actId="478"/>
          <ac:spMkLst>
            <pc:docMk/>
            <pc:sldMk cId="4112795254" sldId="266"/>
            <ac:spMk id="2" creationId="{3861BB3E-8546-4DA9-A47D-219C9A4BB1E8}"/>
          </ac:spMkLst>
        </pc:spChg>
        <pc:spChg chg="add">
          <ac:chgData name="Dominic Anstey" userId="79091e4c0b072036" providerId="LiveId" clId="{3768BF98-5C69-4DA2-9E25-F65858B5CC48}" dt="2020-10-22T10:25:25.338" v="877" actId="22"/>
          <ac:spMkLst>
            <pc:docMk/>
            <pc:sldMk cId="4112795254" sldId="266"/>
            <ac:spMk id="9" creationId="{60AE1D04-1A8E-4D0A-BAB9-4D680FBD7E48}"/>
          </ac:spMkLst>
        </pc:spChg>
        <pc:spChg chg="mod">
          <ac:chgData name="Dominic Anstey" userId="79091e4c0b072036" providerId="LiveId" clId="{3768BF98-5C69-4DA2-9E25-F65858B5CC48}" dt="2020-10-15T13:09:35.882" v="142" actId="20577"/>
          <ac:spMkLst>
            <pc:docMk/>
            <pc:sldMk cId="4112795254" sldId="266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1:59.418" v="168" actId="478"/>
          <ac:spMkLst>
            <pc:docMk/>
            <pc:sldMk cId="4112795254" sldId="266"/>
            <ac:spMk id="14" creationId="{8E41FD66-F664-4365-B375-7183657734D7}"/>
          </ac:spMkLst>
        </pc:spChg>
        <pc:picChg chg="add">
          <ac:chgData name="Dominic Anstey" userId="79091e4c0b072036" providerId="LiveId" clId="{3768BF98-5C69-4DA2-9E25-F65858B5CC48}" dt="2020-10-15T13:14:43.853" v="196" actId="22"/>
          <ac:picMkLst>
            <pc:docMk/>
            <pc:sldMk cId="4112795254" sldId="266"/>
            <ac:picMk id="3" creationId="{4E45ED17-B04F-4927-B6A2-D3A88B8294AE}"/>
          </ac:picMkLst>
        </pc:picChg>
        <pc:picChg chg="add del mod">
          <ac:chgData name="Dominic Anstey" userId="79091e4c0b072036" providerId="LiveId" clId="{3768BF98-5C69-4DA2-9E25-F65858B5CC48}" dt="2020-10-22T10:03:55.205" v="849" actId="478"/>
          <ac:picMkLst>
            <pc:docMk/>
            <pc:sldMk cId="4112795254" sldId="266"/>
            <ac:picMk id="5" creationId="{21A5A8D8-865D-42B3-9206-8D2F49189ADD}"/>
          </ac:picMkLst>
        </pc:picChg>
        <pc:picChg chg="add mod modCrop">
          <ac:chgData name="Dominic Anstey" userId="79091e4c0b072036" providerId="LiveId" clId="{3768BF98-5C69-4DA2-9E25-F65858B5CC48}" dt="2020-10-22T10:04:34.021" v="863" actId="1076"/>
          <ac:picMkLst>
            <pc:docMk/>
            <pc:sldMk cId="4112795254" sldId="266"/>
            <ac:picMk id="7" creationId="{605F0E12-43A2-4602-82B7-C8A754EDD7DB}"/>
          </ac:picMkLst>
        </pc:picChg>
      </pc:sldChg>
      <pc:sldChg chg="add del">
        <pc:chgData name="Dominic Anstey" userId="79091e4c0b072036" providerId="LiveId" clId="{3768BF98-5C69-4DA2-9E25-F65858B5CC48}" dt="2020-10-15T12:46:12.677" v="35" actId="47"/>
        <pc:sldMkLst>
          <pc:docMk/>
          <pc:sldMk cId="1909691936" sldId="267"/>
        </pc:sldMkLst>
      </pc:sldChg>
      <pc:sldChg chg="addSp delSp modSp add mod">
        <pc:chgData name="Dominic Anstey" userId="79091e4c0b072036" providerId="LiveId" clId="{3768BF98-5C69-4DA2-9E25-F65858B5CC48}" dt="2020-10-22T12:24:12.741" v="960" actId="22"/>
        <pc:sldMkLst>
          <pc:docMk/>
          <pc:sldMk cId="3284475955" sldId="267"/>
        </pc:sldMkLst>
        <pc:spChg chg="add mod">
          <ac:chgData name="Dominic Anstey" userId="79091e4c0b072036" providerId="LiveId" clId="{3768BF98-5C69-4DA2-9E25-F65858B5CC48}" dt="2020-10-22T10:31:09.286" v="900" actId="20577"/>
          <ac:spMkLst>
            <pc:docMk/>
            <pc:sldMk cId="3284475955" sldId="267"/>
            <ac:spMk id="2" creationId="{48E629F1-F589-4AE0-A5F1-9E94C3753460}"/>
          </ac:spMkLst>
        </pc:spChg>
        <pc:spChg chg="add">
          <ac:chgData name="Dominic Anstey" userId="79091e4c0b072036" providerId="LiveId" clId="{3768BF98-5C69-4DA2-9E25-F65858B5CC48}" dt="2020-10-22T12:24:12.741" v="960" actId="22"/>
          <ac:spMkLst>
            <pc:docMk/>
            <pc:sldMk cId="3284475955" sldId="267"/>
            <ac:spMk id="3" creationId="{27C55648-2272-4651-BDB8-52E9E4F981B3}"/>
          </ac:spMkLst>
        </pc:spChg>
        <pc:spChg chg="mod">
          <ac:chgData name="Dominic Anstey" userId="79091e4c0b072036" providerId="LiveId" clId="{3768BF98-5C69-4DA2-9E25-F65858B5CC48}" dt="2020-10-15T13:09:47.062" v="144" actId="20577"/>
          <ac:spMkLst>
            <pc:docMk/>
            <pc:sldMk cId="3284475955" sldId="267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2:02.108" v="169" actId="478"/>
          <ac:spMkLst>
            <pc:docMk/>
            <pc:sldMk cId="3284475955" sldId="267"/>
            <ac:spMk id="14" creationId="{8E41FD66-F664-4365-B375-7183657734D7}"/>
          </ac:spMkLst>
        </pc:spChg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3414478548" sldId="267"/>
        </pc:sldMkLst>
      </pc:sldChg>
      <pc:sldChg chg="delSp modSp add mod">
        <pc:chgData name="Dominic Anstey" userId="79091e4c0b072036" providerId="LiveId" clId="{3768BF98-5C69-4DA2-9E25-F65858B5CC48}" dt="2020-10-15T13:47:35.077" v="312" actId="1076"/>
        <pc:sldMkLst>
          <pc:docMk/>
          <pc:sldMk cId="1758967043" sldId="268"/>
        </pc:sldMkLst>
        <pc:spChg chg="mod">
          <ac:chgData name="Dominic Anstey" userId="79091e4c0b072036" providerId="LiveId" clId="{3768BF98-5C69-4DA2-9E25-F65858B5CC48}" dt="2020-10-15T13:47:35.077" v="312" actId="1076"/>
          <ac:spMkLst>
            <pc:docMk/>
            <pc:sldMk cId="1758967043" sldId="268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46:56.197" v="258" actId="478"/>
          <ac:spMkLst>
            <pc:docMk/>
            <pc:sldMk cId="1758967043" sldId="268"/>
            <ac:spMk id="14" creationId="{8E41FD66-F664-4365-B375-7183657734D7}"/>
          </ac:spMkLst>
        </pc:spChg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1804462058" sldId="268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3832374985" sldId="268"/>
        </pc:sldMkLst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357182741" sldId="269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1765573772" sldId="269"/>
        </pc:sldMkLst>
      </pc:sldChg>
      <pc:sldChg chg="addSp delSp modSp add mod">
        <pc:chgData name="Dominic Anstey" userId="79091e4c0b072036" providerId="LiveId" clId="{3768BF98-5C69-4DA2-9E25-F65858B5CC48}" dt="2020-10-15T13:49:13.233" v="332" actId="1076"/>
        <pc:sldMkLst>
          <pc:docMk/>
          <pc:sldMk cId="2448457209" sldId="269"/>
        </pc:sldMkLst>
        <pc:spChg chg="add">
          <ac:chgData name="Dominic Anstey" userId="79091e4c0b072036" providerId="LiveId" clId="{3768BF98-5C69-4DA2-9E25-F65858B5CC48}" dt="2020-10-15T13:13:19.043" v="181" actId="22"/>
          <ac:spMkLst>
            <pc:docMk/>
            <pc:sldMk cId="2448457209" sldId="269"/>
            <ac:spMk id="2" creationId="{24861BD1-8622-4B18-A0FD-95D5C14457B6}"/>
          </ac:spMkLst>
        </pc:spChg>
        <pc:spChg chg="mod">
          <ac:chgData name="Dominic Anstey" userId="79091e4c0b072036" providerId="LiveId" clId="{3768BF98-5C69-4DA2-9E25-F65858B5CC48}" dt="2020-10-15T13:10:06.773" v="145"/>
          <ac:spMkLst>
            <pc:docMk/>
            <pc:sldMk cId="2448457209" sldId="269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2:07.188" v="170" actId="478"/>
          <ac:spMkLst>
            <pc:docMk/>
            <pc:sldMk cId="2448457209" sldId="269"/>
            <ac:spMk id="14" creationId="{8E41FD66-F664-4365-B375-7183657734D7}"/>
          </ac:spMkLst>
        </pc:spChg>
        <pc:picChg chg="add mod">
          <ac:chgData name="Dominic Anstey" userId="79091e4c0b072036" providerId="LiveId" clId="{3768BF98-5C69-4DA2-9E25-F65858B5CC48}" dt="2020-10-15T13:49:13.233" v="332" actId="1076"/>
          <ac:picMkLst>
            <pc:docMk/>
            <pc:sldMk cId="2448457209" sldId="269"/>
            <ac:picMk id="4" creationId="{88DD615E-3A5E-47CD-B4CC-C55BCFCB7A70}"/>
          </ac:picMkLst>
        </pc:picChg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1250741192" sldId="270"/>
        </pc:sldMkLst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3098549289" sldId="270"/>
        </pc:sldMkLst>
      </pc:sldChg>
      <pc:sldChg chg="addSp delSp modSp add mod">
        <pc:chgData name="Dominic Anstey" userId="79091e4c0b072036" providerId="LiveId" clId="{3768BF98-5C69-4DA2-9E25-F65858B5CC48}" dt="2020-10-15T13:49:09.545" v="331" actId="1076"/>
        <pc:sldMkLst>
          <pc:docMk/>
          <pc:sldMk cId="3116035901" sldId="270"/>
        </pc:sldMkLst>
        <pc:spChg chg="add">
          <ac:chgData name="Dominic Anstey" userId="79091e4c0b072036" providerId="LiveId" clId="{3768BF98-5C69-4DA2-9E25-F65858B5CC48}" dt="2020-10-15T13:13:30.410" v="182" actId="22"/>
          <ac:spMkLst>
            <pc:docMk/>
            <pc:sldMk cId="3116035901" sldId="270"/>
            <ac:spMk id="2" creationId="{B699C3A1-E555-48B5-A71B-ED3E9114C0E7}"/>
          </ac:spMkLst>
        </pc:spChg>
        <pc:spChg chg="mod">
          <ac:chgData name="Dominic Anstey" userId="79091e4c0b072036" providerId="LiveId" clId="{3768BF98-5C69-4DA2-9E25-F65858B5CC48}" dt="2020-10-15T13:10:11.158" v="147" actId="20577"/>
          <ac:spMkLst>
            <pc:docMk/>
            <pc:sldMk cId="3116035901" sldId="270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2:09.630" v="171" actId="478"/>
          <ac:spMkLst>
            <pc:docMk/>
            <pc:sldMk cId="3116035901" sldId="270"/>
            <ac:spMk id="14" creationId="{8E41FD66-F664-4365-B375-7183657734D7}"/>
          </ac:spMkLst>
        </pc:spChg>
        <pc:picChg chg="add mod">
          <ac:chgData name="Dominic Anstey" userId="79091e4c0b072036" providerId="LiveId" clId="{3768BF98-5C69-4DA2-9E25-F65858B5CC48}" dt="2020-10-15T13:49:09.545" v="331" actId="1076"/>
          <ac:picMkLst>
            <pc:docMk/>
            <pc:sldMk cId="3116035901" sldId="270"/>
            <ac:picMk id="4" creationId="{3EEAF9FC-7FEA-4646-88A5-B35A16B8BEAE}"/>
          </ac:picMkLst>
        </pc:picChg>
      </pc:sldChg>
      <pc:sldChg chg="addSp delSp modSp add mod">
        <pc:chgData name="Dominic Anstey" userId="79091e4c0b072036" providerId="LiveId" clId="{3768BF98-5C69-4DA2-9E25-F65858B5CC48}" dt="2020-10-22T10:30:54.809" v="886" actId="478"/>
        <pc:sldMkLst>
          <pc:docMk/>
          <pc:sldMk cId="1708642203" sldId="271"/>
        </pc:sldMkLst>
        <pc:spChg chg="add mod">
          <ac:chgData name="Dominic Anstey" userId="79091e4c0b072036" providerId="LiveId" clId="{3768BF98-5C69-4DA2-9E25-F65858B5CC48}" dt="2020-10-15T13:13:36.014" v="185" actId="14100"/>
          <ac:spMkLst>
            <pc:docMk/>
            <pc:sldMk cId="1708642203" sldId="271"/>
            <ac:spMk id="2" creationId="{4CFDA450-9E1C-4DAA-805C-38FE39F64E8C}"/>
          </ac:spMkLst>
        </pc:spChg>
        <pc:spChg chg="add">
          <ac:chgData name="Dominic Anstey" userId="79091e4c0b072036" providerId="LiveId" clId="{3768BF98-5C69-4DA2-9E25-F65858B5CC48}" dt="2020-10-15T13:15:36.173" v="198" actId="22"/>
          <ac:spMkLst>
            <pc:docMk/>
            <pc:sldMk cId="1708642203" sldId="271"/>
            <ac:spMk id="3" creationId="{EF7BFAAA-00D3-4F1F-883C-97292FE4F489}"/>
          </ac:spMkLst>
        </pc:spChg>
        <pc:spChg chg="add">
          <ac:chgData name="Dominic Anstey" userId="79091e4c0b072036" providerId="LiveId" clId="{3768BF98-5C69-4DA2-9E25-F65858B5CC48}" dt="2020-10-15T13:15:36.173" v="198" actId="22"/>
          <ac:spMkLst>
            <pc:docMk/>
            <pc:sldMk cId="1708642203" sldId="271"/>
            <ac:spMk id="4" creationId="{7FB373B3-C8BB-4060-A57D-A06635D14197}"/>
          </ac:spMkLst>
        </pc:spChg>
        <pc:spChg chg="mod">
          <ac:chgData name="Dominic Anstey" userId="79091e4c0b072036" providerId="LiveId" clId="{3768BF98-5C69-4DA2-9E25-F65858B5CC48}" dt="2020-10-15T13:10:22.956" v="149" actId="20577"/>
          <ac:spMkLst>
            <pc:docMk/>
            <pc:sldMk cId="1708642203" sldId="271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2:11.481" v="172" actId="478"/>
          <ac:spMkLst>
            <pc:docMk/>
            <pc:sldMk cId="1708642203" sldId="271"/>
            <ac:spMk id="14" creationId="{8E41FD66-F664-4365-B375-7183657734D7}"/>
          </ac:spMkLst>
        </pc:spChg>
        <pc:picChg chg="add del mod">
          <ac:chgData name="Dominic Anstey" userId="79091e4c0b072036" providerId="LiveId" clId="{3768BF98-5C69-4DA2-9E25-F65858B5CC48}" dt="2020-10-22T10:30:54.809" v="886" actId="478"/>
          <ac:picMkLst>
            <pc:docMk/>
            <pc:sldMk cId="1708642203" sldId="271"/>
            <ac:picMk id="5" creationId="{B9162CFC-5973-4845-A1EA-B3BE0C6CC0E6}"/>
          </ac:picMkLst>
        </pc:picChg>
        <pc:picChg chg="add mod">
          <ac:chgData name="Dominic Anstey" userId="79091e4c0b072036" providerId="LiveId" clId="{3768BF98-5C69-4DA2-9E25-F65858B5CC48}" dt="2020-10-15T13:49:34.291" v="339" actId="1076"/>
          <ac:picMkLst>
            <pc:docMk/>
            <pc:sldMk cId="1708642203" sldId="271"/>
            <ac:picMk id="9" creationId="{9380D128-E664-485B-9BAE-C4867119BC63}"/>
          </ac:picMkLst>
        </pc:picChg>
        <pc:picChg chg="add mod">
          <ac:chgData name="Dominic Anstey" userId="79091e4c0b072036" providerId="LiveId" clId="{3768BF98-5C69-4DA2-9E25-F65858B5CC48}" dt="2020-10-15T13:49:56.631" v="348" actId="1076"/>
          <ac:picMkLst>
            <pc:docMk/>
            <pc:sldMk cId="1708642203" sldId="271"/>
            <ac:picMk id="13" creationId="{F4E7CAD6-8340-42CF-806E-01402E1697D3}"/>
          </ac:picMkLst>
        </pc:picChg>
      </pc:sldChg>
      <pc:sldChg chg="add del">
        <pc:chgData name="Dominic Anstey" userId="79091e4c0b072036" providerId="LiveId" clId="{3768BF98-5C69-4DA2-9E25-F65858B5CC48}" dt="2020-10-15T12:46:12.677" v="35" actId="47"/>
        <pc:sldMkLst>
          <pc:docMk/>
          <pc:sldMk cId="1807481426" sldId="271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2552695634" sldId="271"/>
        </pc:sldMkLst>
      </pc:sldChg>
      <pc:sldChg chg="addSp delSp modSp add mod">
        <pc:chgData name="Dominic Anstey" userId="79091e4c0b072036" providerId="LiveId" clId="{3768BF98-5C69-4DA2-9E25-F65858B5CC48}" dt="2020-10-19T11:57:46.135" v="796" actId="20577"/>
        <pc:sldMkLst>
          <pc:docMk/>
          <pc:sldMk cId="511183294" sldId="272"/>
        </pc:sldMkLst>
        <pc:spChg chg="add">
          <ac:chgData name="Dominic Anstey" userId="79091e4c0b072036" providerId="LiveId" clId="{3768BF98-5C69-4DA2-9E25-F65858B5CC48}" dt="2020-10-15T13:13:43.266" v="186" actId="22"/>
          <ac:spMkLst>
            <pc:docMk/>
            <pc:sldMk cId="511183294" sldId="272"/>
            <ac:spMk id="2" creationId="{931D9D40-EEDC-402A-9E4C-3B49ADD1BDD1}"/>
          </ac:spMkLst>
        </pc:spChg>
        <pc:spChg chg="mod">
          <ac:chgData name="Dominic Anstey" userId="79091e4c0b072036" providerId="LiveId" clId="{3768BF98-5C69-4DA2-9E25-F65858B5CC48}" dt="2020-10-19T11:57:46.135" v="796" actId="20577"/>
          <ac:spMkLst>
            <pc:docMk/>
            <pc:sldMk cId="511183294" sldId="272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2:13.907" v="173" actId="478"/>
          <ac:spMkLst>
            <pc:docMk/>
            <pc:sldMk cId="511183294" sldId="272"/>
            <ac:spMk id="14" creationId="{8E41FD66-F664-4365-B375-7183657734D7}"/>
          </ac:spMkLst>
        </pc:spChg>
        <pc:picChg chg="add mod modCrop">
          <ac:chgData name="Dominic Anstey" userId="79091e4c0b072036" providerId="LiveId" clId="{3768BF98-5C69-4DA2-9E25-F65858B5CC48}" dt="2020-10-15T13:50:27.595" v="357" actId="14100"/>
          <ac:picMkLst>
            <pc:docMk/>
            <pc:sldMk cId="511183294" sldId="272"/>
            <ac:picMk id="4" creationId="{51084579-4828-4A25-9F89-2B69A2713FC4}"/>
          </ac:picMkLst>
        </pc:picChg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567732600" sldId="272"/>
        </pc:sldMkLst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2689345595" sldId="272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2242376465" sldId="273"/>
        </pc:sldMkLst>
      </pc:sldChg>
      <pc:sldChg chg="addSp delSp modSp add mod">
        <pc:chgData name="Dominic Anstey" userId="79091e4c0b072036" providerId="LiveId" clId="{3768BF98-5C69-4DA2-9E25-F65858B5CC48}" dt="2020-10-19T11:58:09.643" v="820" actId="20577"/>
        <pc:sldMkLst>
          <pc:docMk/>
          <pc:sldMk cId="2248918414" sldId="273"/>
        </pc:sldMkLst>
        <pc:spChg chg="add mod">
          <ac:chgData name="Dominic Anstey" userId="79091e4c0b072036" providerId="LiveId" clId="{3768BF98-5C69-4DA2-9E25-F65858B5CC48}" dt="2020-10-15T13:55:08.582" v="488" actId="1076"/>
          <ac:spMkLst>
            <pc:docMk/>
            <pc:sldMk cId="2248918414" sldId="273"/>
            <ac:spMk id="2" creationId="{1658204A-F7A1-40EB-8C63-BDF3DBEAC553}"/>
          </ac:spMkLst>
        </pc:spChg>
        <pc:spChg chg="add mod">
          <ac:chgData name="Dominic Anstey" userId="79091e4c0b072036" providerId="LiveId" clId="{3768BF98-5C69-4DA2-9E25-F65858B5CC48}" dt="2020-10-15T13:51:21.393" v="381" actId="1076"/>
          <ac:spMkLst>
            <pc:docMk/>
            <pc:sldMk cId="2248918414" sldId="273"/>
            <ac:spMk id="3" creationId="{9C27E212-E90E-4820-B309-25F0C272F022}"/>
          </ac:spMkLst>
        </pc:spChg>
        <pc:spChg chg="add mod">
          <ac:chgData name="Dominic Anstey" userId="79091e4c0b072036" providerId="LiveId" clId="{3768BF98-5C69-4DA2-9E25-F65858B5CC48}" dt="2020-10-15T13:51:36.207" v="402" actId="20577"/>
          <ac:spMkLst>
            <pc:docMk/>
            <pc:sldMk cId="2248918414" sldId="273"/>
            <ac:spMk id="4" creationId="{9256BD5C-1E03-47BA-AE71-BEE8FD369E46}"/>
          </ac:spMkLst>
        </pc:spChg>
        <pc:spChg chg="add mod">
          <ac:chgData name="Dominic Anstey" userId="79091e4c0b072036" providerId="LiveId" clId="{3768BF98-5C69-4DA2-9E25-F65858B5CC48}" dt="2020-10-15T13:51:40.324" v="403" actId="1076"/>
          <ac:spMkLst>
            <pc:docMk/>
            <pc:sldMk cId="2248918414" sldId="273"/>
            <ac:spMk id="5" creationId="{54BDF106-93BD-494A-84F1-1020C6B97EB5}"/>
          </ac:spMkLst>
        </pc:spChg>
        <pc:spChg chg="mod">
          <ac:chgData name="Dominic Anstey" userId="79091e4c0b072036" providerId="LiveId" clId="{3768BF98-5C69-4DA2-9E25-F65858B5CC48}" dt="2020-10-19T11:58:09.643" v="820" actId="20577"/>
          <ac:spMkLst>
            <pc:docMk/>
            <pc:sldMk cId="2248918414" sldId="273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2:15.751" v="174" actId="478"/>
          <ac:spMkLst>
            <pc:docMk/>
            <pc:sldMk cId="2248918414" sldId="273"/>
            <ac:spMk id="14" creationId="{8E41FD66-F664-4365-B375-7183657734D7}"/>
          </ac:spMkLst>
        </pc:spChg>
        <pc:picChg chg="add mod">
          <ac:chgData name="Dominic Anstey" userId="79091e4c0b072036" providerId="LiveId" clId="{3768BF98-5C69-4DA2-9E25-F65858B5CC48}" dt="2020-10-15T14:58:21.270" v="629" actId="1076"/>
          <ac:picMkLst>
            <pc:docMk/>
            <pc:sldMk cId="2248918414" sldId="273"/>
            <ac:picMk id="9" creationId="{E7DC5EF4-53FB-46A1-8813-7B820B17B370}"/>
          </ac:picMkLst>
        </pc:picChg>
        <pc:picChg chg="add mod">
          <ac:chgData name="Dominic Anstey" userId="79091e4c0b072036" providerId="LiveId" clId="{3768BF98-5C69-4DA2-9E25-F65858B5CC48}" dt="2020-10-15T13:53:08.998" v="442" actId="14100"/>
          <ac:picMkLst>
            <pc:docMk/>
            <pc:sldMk cId="2248918414" sldId="273"/>
            <ac:picMk id="14" creationId="{7EEDE4CB-8012-4292-9706-8CD1FA79AF6F}"/>
          </ac:picMkLst>
        </pc:picChg>
        <pc:picChg chg="add mod">
          <ac:chgData name="Dominic Anstey" userId="79091e4c0b072036" providerId="LiveId" clId="{3768BF98-5C69-4DA2-9E25-F65858B5CC48}" dt="2020-10-15T13:53:05.983" v="441" actId="1076"/>
          <ac:picMkLst>
            <pc:docMk/>
            <pc:sldMk cId="2248918414" sldId="273"/>
            <ac:picMk id="16" creationId="{F3144408-9C68-4DAD-88CE-2FD9AEC92E1E}"/>
          </ac:picMkLst>
        </pc:picChg>
        <pc:picChg chg="add mod">
          <ac:chgData name="Dominic Anstey" userId="79091e4c0b072036" providerId="LiveId" clId="{3768BF98-5C69-4DA2-9E25-F65858B5CC48}" dt="2020-10-15T13:53:22.513" v="447" actId="14100"/>
          <ac:picMkLst>
            <pc:docMk/>
            <pc:sldMk cId="2248918414" sldId="273"/>
            <ac:picMk id="18" creationId="{46F7B231-88D5-4E4A-9DD5-96BD17FA2E9B}"/>
          </ac:picMkLst>
        </pc:picChg>
        <pc:picChg chg="add mod">
          <ac:chgData name="Dominic Anstey" userId="79091e4c0b072036" providerId="LiveId" clId="{3768BF98-5C69-4DA2-9E25-F65858B5CC48}" dt="2020-10-15T13:53:24.177" v="448" actId="1076"/>
          <ac:picMkLst>
            <pc:docMk/>
            <pc:sldMk cId="2248918414" sldId="273"/>
            <ac:picMk id="20" creationId="{B7E7DCE6-5627-4FBA-9C4D-A44F618EAECB}"/>
          </ac:picMkLst>
        </pc:picChg>
        <pc:picChg chg="add mod">
          <ac:chgData name="Dominic Anstey" userId="79091e4c0b072036" providerId="LiveId" clId="{3768BF98-5C69-4DA2-9E25-F65858B5CC48}" dt="2020-10-15T13:55:06.085" v="487" actId="1076"/>
          <ac:picMkLst>
            <pc:docMk/>
            <pc:sldMk cId="2248918414" sldId="273"/>
            <ac:picMk id="22" creationId="{FB9E2565-2647-4870-9013-0AABACAEAC2C}"/>
          </ac:picMkLst>
        </pc:picChg>
        <pc:picChg chg="add mod">
          <ac:chgData name="Dominic Anstey" userId="79091e4c0b072036" providerId="LiveId" clId="{3768BF98-5C69-4DA2-9E25-F65858B5CC48}" dt="2020-10-15T13:54:59.597" v="484" actId="14100"/>
          <ac:picMkLst>
            <pc:docMk/>
            <pc:sldMk cId="2248918414" sldId="273"/>
            <ac:picMk id="24" creationId="{85D0E30B-8F47-44CE-9F5C-DDE95CF7027B}"/>
          </ac:picMkLst>
        </pc:picChg>
        <pc:picChg chg="add mod">
          <ac:chgData name="Dominic Anstey" userId="79091e4c0b072036" providerId="LiveId" clId="{3768BF98-5C69-4DA2-9E25-F65858B5CC48}" dt="2020-10-15T13:54:47.971" v="480" actId="14100"/>
          <ac:picMkLst>
            <pc:docMk/>
            <pc:sldMk cId="2248918414" sldId="273"/>
            <ac:picMk id="26" creationId="{BB33CAA2-B747-48E2-B2AF-4D566810570F}"/>
          </ac:picMkLst>
        </pc:picChg>
        <pc:picChg chg="add mod">
          <ac:chgData name="Dominic Anstey" userId="79091e4c0b072036" providerId="LiveId" clId="{3768BF98-5C69-4DA2-9E25-F65858B5CC48}" dt="2020-10-15T13:54:22.344" v="470" actId="14100"/>
          <ac:picMkLst>
            <pc:docMk/>
            <pc:sldMk cId="2248918414" sldId="273"/>
            <ac:picMk id="28" creationId="{E4357A8C-20BA-4D8B-B09F-83D0E3471A82}"/>
          </ac:picMkLst>
        </pc:picChg>
        <pc:picChg chg="add mod">
          <ac:chgData name="Dominic Anstey" userId="79091e4c0b072036" providerId="LiveId" clId="{3768BF98-5C69-4DA2-9E25-F65858B5CC48}" dt="2020-10-15T14:18:53.247" v="528" actId="14100"/>
          <ac:picMkLst>
            <pc:docMk/>
            <pc:sldMk cId="2248918414" sldId="273"/>
            <ac:picMk id="30" creationId="{28AFABE1-9CFC-48E6-857D-7FE75A7C11E2}"/>
          </ac:picMkLst>
        </pc:picChg>
        <pc:picChg chg="add mod">
          <ac:chgData name="Dominic Anstey" userId="79091e4c0b072036" providerId="LiveId" clId="{3768BF98-5C69-4DA2-9E25-F65858B5CC48}" dt="2020-10-15T13:56:00.339" v="509" actId="14100"/>
          <ac:picMkLst>
            <pc:docMk/>
            <pc:sldMk cId="2248918414" sldId="273"/>
            <ac:picMk id="32" creationId="{3C8190D2-145C-4A7B-8A9C-A29ECA90FF9E}"/>
          </ac:picMkLst>
        </pc:picChg>
        <pc:picChg chg="add mod">
          <ac:chgData name="Dominic Anstey" userId="79091e4c0b072036" providerId="LiveId" clId="{3768BF98-5C69-4DA2-9E25-F65858B5CC48}" dt="2020-10-15T13:55:53.627" v="505" actId="14100"/>
          <ac:picMkLst>
            <pc:docMk/>
            <pc:sldMk cId="2248918414" sldId="273"/>
            <ac:picMk id="34" creationId="{CBFA778F-0D1D-4940-955F-68CB574BD66B}"/>
          </ac:picMkLst>
        </pc:picChg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3855774458" sldId="273"/>
        </pc:sldMkLst>
      </pc:sldChg>
      <pc:sldChg chg="addSp delSp modSp add mod">
        <pc:chgData name="Dominic Anstey" userId="79091e4c0b072036" providerId="LiveId" clId="{3768BF98-5C69-4DA2-9E25-F65858B5CC48}" dt="2020-10-15T14:24:44.001" v="620" actId="20577"/>
        <pc:sldMkLst>
          <pc:docMk/>
          <pc:sldMk cId="205899686" sldId="274"/>
        </pc:sldMkLst>
        <pc:spChg chg="add">
          <ac:chgData name="Dominic Anstey" userId="79091e4c0b072036" providerId="LiveId" clId="{3768BF98-5C69-4DA2-9E25-F65858B5CC48}" dt="2020-10-15T13:15:53.183" v="200" actId="22"/>
          <ac:spMkLst>
            <pc:docMk/>
            <pc:sldMk cId="205899686" sldId="274"/>
            <ac:spMk id="2" creationId="{1C9ECDB2-0B62-4C24-BC15-F9FA1B951EF6}"/>
          </ac:spMkLst>
        </pc:spChg>
        <pc:spChg chg="add mod">
          <ac:chgData name="Dominic Anstey" userId="79091e4c0b072036" providerId="LiveId" clId="{3768BF98-5C69-4DA2-9E25-F65858B5CC48}" dt="2020-10-15T14:24:44.001" v="620" actId="20577"/>
          <ac:spMkLst>
            <pc:docMk/>
            <pc:sldMk cId="205899686" sldId="274"/>
            <ac:spMk id="7" creationId="{CA8B02CB-5E12-4BD0-B1D5-23DC1E427620}"/>
          </ac:spMkLst>
        </pc:spChg>
        <pc:spChg chg="add mod">
          <ac:chgData name="Dominic Anstey" userId="79091e4c0b072036" providerId="LiveId" clId="{3768BF98-5C69-4DA2-9E25-F65858B5CC48}" dt="2020-10-15T14:23:04.621" v="532" actId="1076"/>
          <ac:spMkLst>
            <pc:docMk/>
            <pc:sldMk cId="205899686" sldId="274"/>
            <ac:spMk id="9" creationId="{560F6E6A-89A4-4429-862D-7710CA007026}"/>
          </ac:spMkLst>
        </pc:spChg>
        <pc:spChg chg="mod">
          <ac:chgData name="Dominic Anstey" userId="79091e4c0b072036" providerId="LiveId" clId="{3768BF98-5C69-4DA2-9E25-F65858B5CC48}" dt="2020-10-15T13:12:33.451" v="175"/>
          <ac:spMkLst>
            <pc:docMk/>
            <pc:sldMk cId="205899686" sldId="274"/>
            <ac:spMk id="12" creationId="{A64C53C3-C509-4E13-B518-F7E06DC8901B}"/>
          </ac:spMkLst>
        </pc:spChg>
        <pc:spChg chg="del">
          <ac:chgData name="Dominic Anstey" userId="79091e4c0b072036" providerId="LiveId" clId="{3768BF98-5C69-4DA2-9E25-F65858B5CC48}" dt="2020-10-15T13:12:43.317" v="177" actId="478"/>
          <ac:spMkLst>
            <pc:docMk/>
            <pc:sldMk cId="205899686" sldId="274"/>
            <ac:spMk id="14" creationId="{8E41FD66-F664-4365-B375-7183657734D7}"/>
          </ac:spMkLst>
        </pc:spChg>
        <pc:picChg chg="add mod">
          <ac:chgData name="Dominic Anstey" userId="79091e4c0b072036" providerId="LiveId" clId="{3768BF98-5C69-4DA2-9E25-F65858B5CC48}" dt="2020-10-15T13:16:22.050" v="206" actId="1076"/>
          <ac:picMkLst>
            <pc:docMk/>
            <pc:sldMk cId="205899686" sldId="274"/>
            <ac:picMk id="3" creationId="{245B0087-7D36-4FEA-9A8E-61847BE9FA76}"/>
          </ac:picMkLst>
        </pc:picChg>
        <pc:picChg chg="add mod">
          <ac:chgData name="Dominic Anstey" userId="79091e4c0b072036" providerId="LiveId" clId="{3768BF98-5C69-4DA2-9E25-F65858B5CC48}" dt="2020-10-15T13:16:24.252" v="207" actId="1076"/>
          <ac:picMkLst>
            <pc:docMk/>
            <pc:sldMk cId="205899686" sldId="274"/>
            <ac:picMk id="4" creationId="{12290278-3BE2-4EC0-9F22-69303A85260F}"/>
          </ac:picMkLst>
        </pc:picChg>
        <pc:picChg chg="add mod">
          <ac:chgData name="Dominic Anstey" userId="79091e4c0b072036" providerId="LiveId" clId="{3768BF98-5C69-4DA2-9E25-F65858B5CC48}" dt="2020-10-15T13:16:29.139" v="209" actId="1076"/>
          <ac:picMkLst>
            <pc:docMk/>
            <pc:sldMk cId="205899686" sldId="274"/>
            <ac:picMk id="5" creationId="{B5D0CE9A-769C-4EBA-A798-7A965BEA7CB0}"/>
          </ac:picMkLst>
        </pc:picChg>
        <pc:picChg chg="add mod">
          <ac:chgData name="Dominic Anstey" userId="79091e4c0b072036" providerId="LiveId" clId="{3768BF98-5C69-4DA2-9E25-F65858B5CC48}" dt="2020-10-15T13:16:31.145" v="210" actId="1076"/>
          <ac:picMkLst>
            <pc:docMk/>
            <pc:sldMk cId="205899686" sldId="274"/>
            <ac:picMk id="16" creationId="{5ABD09F1-9EA0-4558-B110-77F56EEF0D48}"/>
          </ac:picMkLst>
        </pc:picChg>
      </pc:sldChg>
      <pc:sldChg chg="add del replId">
        <pc:chgData name="Dominic Anstey" userId="79091e4c0b072036" providerId="LiveId" clId="{3768BF98-5C69-4DA2-9E25-F65858B5CC48}" dt="2020-10-15T12:46:12.677" v="35" actId="47"/>
        <pc:sldMkLst>
          <pc:docMk/>
          <pc:sldMk cId="2065214410" sldId="274"/>
        </pc:sldMkLst>
      </pc:sldChg>
      <pc:sldChg chg="add del">
        <pc:chgData name="Dominic Anstey" userId="79091e4c0b072036" providerId="LiveId" clId="{3768BF98-5C69-4DA2-9E25-F65858B5CC48}" dt="2020-10-15T13:03:16.763" v="102" actId="47"/>
        <pc:sldMkLst>
          <pc:docMk/>
          <pc:sldMk cId="3910519287" sldId="274"/>
        </pc:sldMkLst>
      </pc:sldChg>
      <pc:sldChg chg="addSp delSp modSp add mod">
        <pc:chgData name="Dominic Anstey" userId="79091e4c0b072036" providerId="LiveId" clId="{3768BF98-5C69-4DA2-9E25-F65858B5CC48}" dt="2020-10-19T11:58:32.379" v="848" actId="20577"/>
        <pc:sldMkLst>
          <pc:docMk/>
          <pc:sldMk cId="1771795039" sldId="275"/>
        </pc:sldMkLst>
        <pc:spChg chg="mod">
          <ac:chgData name="Dominic Anstey" userId="79091e4c0b072036" providerId="LiveId" clId="{3768BF98-5C69-4DA2-9E25-F65858B5CC48}" dt="2020-10-15T14:59:57.197" v="690" actId="1076"/>
          <ac:spMkLst>
            <pc:docMk/>
            <pc:sldMk cId="1771795039" sldId="275"/>
            <ac:spMk id="4" creationId="{9256BD5C-1E03-47BA-AE71-BEE8FD369E46}"/>
          </ac:spMkLst>
        </pc:spChg>
        <pc:spChg chg="mod">
          <ac:chgData name="Dominic Anstey" userId="79091e4c0b072036" providerId="LiveId" clId="{3768BF98-5C69-4DA2-9E25-F65858B5CC48}" dt="2020-10-15T14:59:02.206" v="665" actId="1076"/>
          <ac:spMkLst>
            <pc:docMk/>
            <pc:sldMk cId="1771795039" sldId="275"/>
            <ac:spMk id="5" creationId="{54BDF106-93BD-494A-84F1-1020C6B97EB5}"/>
          </ac:spMkLst>
        </pc:spChg>
        <pc:spChg chg="add mod">
          <ac:chgData name="Dominic Anstey" userId="79091e4c0b072036" providerId="LiveId" clId="{3768BF98-5C69-4DA2-9E25-F65858B5CC48}" dt="2020-10-15T14:58:50.570" v="662" actId="1076"/>
          <ac:spMkLst>
            <pc:docMk/>
            <pc:sldMk cId="1771795039" sldId="275"/>
            <ac:spMk id="7" creationId="{3CE0D0F2-4158-42A1-BD93-62A7C1712A77}"/>
          </ac:spMkLst>
        </pc:spChg>
        <pc:spChg chg="add mod">
          <ac:chgData name="Dominic Anstey" userId="79091e4c0b072036" providerId="LiveId" clId="{3768BF98-5C69-4DA2-9E25-F65858B5CC48}" dt="2020-10-15T14:59:53.239" v="688" actId="1076"/>
          <ac:spMkLst>
            <pc:docMk/>
            <pc:sldMk cId="1771795039" sldId="275"/>
            <ac:spMk id="9" creationId="{FFA00CE1-36CC-42E0-B9BB-9324581E4CF4}"/>
          </ac:spMkLst>
        </pc:spChg>
        <pc:spChg chg="mod">
          <ac:chgData name="Dominic Anstey" userId="79091e4c0b072036" providerId="LiveId" clId="{3768BF98-5C69-4DA2-9E25-F65858B5CC48}" dt="2020-10-19T11:58:32.379" v="848" actId="20577"/>
          <ac:spMkLst>
            <pc:docMk/>
            <pc:sldMk cId="1771795039" sldId="275"/>
            <ac:spMk id="12" creationId="{A64C53C3-C509-4E13-B518-F7E06DC8901B}"/>
          </ac:spMkLst>
        </pc:spChg>
        <pc:picChg chg="del">
          <ac:chgData name="Dominic Anstey" userId="79091e4c0b072036" providerId="LiveId" clId="{3768BF98-5C69-4DA2-9E25-F65858B5CC48}" dt="2020-10-15T13:56:27.550" v="515" actId="478"/>
          <ac:picMkLst>
            <pc:docMk/>
            <pc:sldMk cId="1771795039" sldId="275"/>
            <ac:picMk id="14" creationId="{7EEDE4CB-8012-4292-9706-8CD1FA79AF6F}"/>
          </ac:picMkLst>
        </pc:picChg>
        <pc:picChg chg="add mod">
          <ac:chgData name="Dominic Anstey" userId="79091e4c0b072036" providerId="LiveId" clId="{3768BF98-5C69-4DA2-9E25-F65858B5CC48}" dt="2020-10-15T14:59:17.412" v="673" actId="1076"/>
          <ac:picMkLst>
            <pc:docMk/>
            <pc:sldMk cId="1771795039" sldId="275"/>
            <ac:picMk id="15" creationId="{BC04992F-5762-40D6-92B7-CB539C80C43F}"/>
          </ac:picMkLst>
        </pc:picChg>
        <pc:picChg chg="del">
          <ac:chgData name="Dominic Anstey" userId="79091e4c0b072036" providerId="LiveId" clId="{3768BF98-5C69-4DA2-9E25-F65858B5CC48}" dt="2020-10-15T13:56:27.813" v="516" actId="478"/>
          <ac:picMkLst>
            <pc:docMk/>
            <pc:sldMk cId="1771795039" sldId="275"/>
            <ac:picMk id="16" creationId="{F3144408-9C68-4DAD-88CE-2FD9AEC92E1E}"/>
          </ac:picMkLst>
        </pc:picChg>
        <pc:picChg chg="add mod">
          <ac:chgData name="Dominic Anstey" userId="79091e4c0b072036" providerId="LiveId" clId="{3768BF98-5C69-4DA2-9E25-F65858B5CC48}" dt="2020-10-15T14:59:31.163" v="678" actId="1076"/>
          <ac:picMkLst>
            <pc:docMk/>
            <pc:sldMk cId="1771795039" sldId="275"/>
            <ac:picMk id="17" creationId="{5E24E059-0F39-4B78-8978-80573DEE5748}"/>
          </ac:picMkLst>
        </pc:picChg>
        <pc:picChg chg="del">
          <ac:chgData name="Dominic Anstey" userId="79091e4c0b072036" providerId="LiveId" clId="{3768BF98-5C69-4DA2-9E25-F65858B5CC48}" dt="2020-10-15T13:56:28.153" v="517" actId="478"/>
          <ac:picMkLst>
            <pc:docMk/>
            <pc:sldMk cId="1771795039" sldId="275"/>
            <ac:picMk id="18" creationId="{46F7B231-88D5-4E4A-9DD5-96BD17FA2E9B}"/>
          </ac:picMkLst>
        </pc:picChg>
        <pc:picChg chg="add mod">
          <ac:chgData name="Dominic Anstey" userId="79091e4c0b072036" providerId="LiveId" clId="{3768BF98-5C69-4DA2-9E25-F65858B5CC48}" dt="2020-10-15T15:00:10.804" v="696" actId="1076"/>
          <ac:picMkLst>
            <pc:docMk/>
            <pc:sldMk cId="1771795039" sldId="275"/>
            <ac:picMk id="19" creationId="{3EE576A4-984D-4FED-AD07-B157A1E66A90}"/>
          </ac:picMkLst>
        </pc:picChg>
        <pc:picChg chg="del">
          <ac:chgData name="Dominic Anstey" userId="79091e4c0b072036" providerId="LiveId" clId="{3768BF98-5C69-4DA2-9E25-F65858B5CC48}" dt="2020-10-15T13:56:28.717" v="518" actId="478"/>
          <ac:picMkLst>
            <pc:docMk/>
            <pc:sldMk cId="1771795039" sldId="275"/>
            <ac:picMk id="20" creationId="{B7E7DCE6-5627-4FBA-9C4D-A44F618EAECB}"/>
          </ac:picMkLst>
        </pc:picChg>
        <pc:picChg chg="add mod">
          <ac:chgData name="Dominic Anstey" userId="79091e4c0b072036" providerId="LiveId" clId="{3768BF98-5C69-4DA2-9E25-F65858B5CC48}" dt="2020-10-15T15:00:15.506" v="698" actId="14100"/>
          <ac:picMkLst>
            <pc:docMk/>
            <pc:sldMk cId="1771795039" sldId="275"/>
            <ac:picMk id="21" creationId="{D3B44553-5849-4C0F-A75A-93A22313349C}"/>
          </ac:picMkLst>
        </pc:picChg>
        <pc:picChg chg="del">
          <ac:chgData name="Dominic Anstey" userId="79091e4c0b072036" providerId="LiveId" clId="{3768BF98-5C69-4DA2-9E25-F65858B5CC48}" dt="2020-10-15T13:56:29.957" v="523" actId="478"/>
          <ac:picMkLst>
            <pc:docMk/>
            <pc:sldMk cId="1771795039" sldId="275"/>
            <ac:picMk id="22" creationId="{FB9E2565-2647-4870-9013-0AABACAEAC2C}"/>
          </ac:picMkLst>
        </pc:picChg>
        <pc:picChg chg="add mod">
          <ac:chgData name="Dominic Anstey" userId="79091e4c0b072036" providerId="LiveId" clId="{3768BF98-5C69-4DA2-9E25-F65858B5CC48}" dt="2020-10-15T15:00:32.213" v="706" actId="14100"/>
          <ac:picMkLst>
            <pc:docMk/>
            <pc:sldMk cId="1771795039" sldId="275"/>
            <ac:picMk id="23" creationId="{76DAD53C-3390-4035-B7DA-38CDE0875B4C}"/>
          </ac:picMkLst>
        </pc:picChg>
        <pc:picChg chg="del">
          <ac:chgData name="Dominic Anstey" userId="79091e4c0b072036" providerId="LiveId" clId="{3768BF98-5C69-4DA2-9E25-F65858B5CC48}" dt="2020-10-15T13:56:29.585" v="522" actId="478"/>
          <ac:picMkLst>
            <pc:docMk/>
            <pc:sldMk cId="1771795039" sldId="275"/>
            <ac:picMk id="24" creationId="{85D0E30B-8F47-44CE-9F5C-DDE95CF7027B}"/>
          </ac:picMkLst>
        </pc:picChg>
        <pc:picChg chg="del">
          <ac:chgData name="Dominic Anstey" userId="79091e4c0b072036" providerId="LiveId" clId="{3768BF98-5C69-4DA2-9E25-F65858B5CC48}" dt="2020-10-15T13:56:29.286" v="521" actId="478"/>
          <ac:picMkLst>
            <pc:docMk/>
            <pc:sldMk cId="1771795039" sldId="275"/>
            <ac:picMk id="26" creationId="{BB33CAA2-B747-48E2-B2AF-4D566810570F}"/>
          </ac:picMkLst>
        </pc:picChg>
        <pc:picChg chg="del mod">
          <ac:chgData name="Dominic Anstey" userId="79091e4c0b072036" providerId="LiveId" clId="{3768BF98-5C69-4DA2-9E25-F65858B5CC48}" dt="2020-10-15T13:56:29.009" v="520" actId="478"/>
          <ac:picMkLst>
            <pc:docMk/>
            <pc:sldMk cId="1771795039" sldId="275"/>
            <ac:picMk id="28" creationId="{E4357A8C-20BA-4D8B-B09F-83D0E3471A82}"/>
          </ac:picMkLst>
        </pc:picChg>
        <pc:picChg chg="del">
          <ac:chgData name="Dominic Anstey" userId="79091e4c0b072036" providerId="LiveId" clId="{3768BF98-5C69-4DA2-9E25-F65858B5CC48}" dt="2020-10-15T13:56:30.273" v="524" actId="478"/>
          <ac:picMkLst>
            <pc:docMk/>
            <pc:sldMk cId="1771795039" sldId="275"/>
            <ac:picMk id="30" creationId="{28AFABE1-9CFC-48E6-857D-7FE75A7C11E2}"/>
          </ac:picMkLst>
        </pc:picChg>
        <pc:picChg chg="del">
          <ac:chgData name="Dominic Anstey" userId="79091e4c0b072036" providerId="LiveId" clId="{3768BF98-5C69-4DA2-9E25-F65858B5CC48}" dt="2020-10-15T13:56:30.550" v="525" actId="478"/>
          <ac:picMkLst>
            <pc:docMk/>
            <pc:sldMk cId="1771795039" sldId="275"/>
            <ac:picMk id="32" creationId="{3C8190D2-145C-4A7B-8A9C-A29ECA90FF9E}"/>
          </ac:picMkLst>
        </pc:picChg>
        <pc:picChg chg="del">
          <ac:chgData name="Dominic Anstey" userId="79091e4c0b072036" providerId="LiveId" clId="{3768BF98-5C69-4DA2-9E25-F65858B5CC48}" dt="2020-10-15T13:56:30.841" v="526" actId="478"/>
          <ac:picMkLst>
            <pc:docMk/>
            <pc:sldMk cId="1771795039" sldId="275"/>
            <ac:picMk id="34" creationId="{CBFA778F-0D1D-4940-955F-68CB574BD66B}"/>
          </ac:picMkLst>
        </pc:picChg>
      </pc:sldChg>
    </pc:docChg>
  </pc:docChgLst>
  <pc:docChgLst>
    <pc:chgData name="Dominic Anstey" userId="79091e4c0b072036" providerId="Windows Live" clId="Web-{B094E9F4-9B58-4FBF-AF9C-58401CA3D1FD}"/>
    <pc:docChg chg="modSld">
      <pc:chgData name="Dominic Anstey" userId="79091e4c0b072036" providerId="Windows Live" clId="Web-{B094E9F4-9B58-4FBF-AF9C-58401CA3D1FD}" dt="2021-10-07T20:05:22.987" v="58" actId="20577"/>
      <pc:docMkLst>
        <pc:docMk/>
      </pc:docMkLst>
      <pc:sldChg chg="addSp modSp">
        <pc:chgData name="Dominic Anstey" userId="79091e4c0b072036" providerId="Windows Live" clId="Web-{B094E9F4-9B58-4FBF-AF9C-58401CA3D1FD}" dt="2021-10-07T20:01:27.590" v="10" actId="1076"/>
        <pc:sldMkLst>
          <pc:docMk/>
          <pc:sldMk cId="2358583819" sldId="276"/>
        </pc:sldMkLst>
        <pc:picChg chg="add mod ord">
          <ac:chgData name="Dominic Anstey" userId="79091e4c0b072036" providerId="Windows Live" clId="Web-{B094E9F4-9B58-4FBF-AF9C-58401CA3D1FD}" dt="2021-10-07T20:01:27.590" v="10" actId="1076"/>
          <ac:picMkLst>
            <pc:docMk/>
            <pc:sldMk cId="2358583819" sldId="276"/>
            <ac:picMk id="2" creationId="{9FC62C7F-736E-4714-87CF-ADE5B7407C1C}"/>
          </ac:picMkLst>
        </pc:picChg>
      </pc:sldChg>
      <pc:sldChg chg="addSp modSp">
        <pc:chgData name="Dominic Anstey" userId="79091e4c0b072036" providerId="Windows Live" clId="Web-{B094E9F4-9B58-4FBF-AF9C-58401CA3D1FD}" dt="2021-10-07T20:02:02.216" v="26" actId="1076"/>
        <pc:sldMkLst>
          <pc:docMk/>
          <pc:sldMk cId="2199588038" sldId="279"/>
        </pc:sldMkLst>
        <pc:picChg chg="add mod ord">
          <ac:chgData name="Dominic Anstey" userId="79091e4c0b072036" providerId="Windows Live" clId="Web-{B094E9F4-9B58-4FBF-AF9C-58401CA3D1FD}" dt="2021-10-07T20:01:57.747" v="23" actId="1076"/>
          <ac:picMkLst>
            <pc:docMk/>
            <pc:sldMk cId="2199588038" sldId="279"/>
            <ac:picMk id="2" creationId="{7BBB3E8D-CA36-4981-94DF-FA93C3631179}"/>
          </ac:picMkLst>
        </pc:picChg>
        <pc:picChg chg="add mod">
          <ac:chgData name="Dominic Anstey" userId="79091e4c0b072036" providerId="Windows Live" clId="Web-{B094E9F4-9B58-4FBF-AF9C-58401CA3D1FD}" dt="2021-10-07T20:02:02.216" v="26" actId="1076"/>
          <ac:picMkLst>
            <pc:docMk/>
            <pc:sldMk cId="2199588038" sldId="279"/>
            <ac:picMk id="3" creationId="{0D177F3E-E1D6-4463-9807-44A0B0C3B073}"/>
          </ac:picMkLst>
        </pc:picChg>
      </pc:sldChg>
      <pc:sldChg chg="modSp">
        <pc:chgData name="Dominic Anstey" userId="79091e4c0b072036" providerId="Windows Live" clId="Web-{B094E9F4-9B58-4FBF-AF9C-58401CA3D1FD}" dt="2021-10-07T16:58:05.181" v="1" actId="14100"/>
        <pc:sldMkLst>
          <pc:docMk/>
          <pc:sldMk cId="1962916596" sldId="281"/>
        </pc:sldMkLst>
        <pc:picChg chg="mod">
          <ac:chgData name="Dominic Anstey" userId="79091e4c0b072036" providerId="Windows Live" clId="Web-{B094E9F4-9B58-4FBF-AF9C-58401CA3D1FD}" dt="2021-10-07T16:58:03.041" v="0" actId="14100"/>
          <ac:picMkLst>
            <pc:docMk/>
            <pc:sldMk cId="1962916596" sldId="281"/>
            <ac:picMk id="3" creationId="{CA68FDF5-9514-45C2-8FA0-F084AE233974}"/>
          </ac:picMkLst>
        </pc:picChg>
        <pc:picChg chg="mod">
          <ac:chgData name="Dominic Anstey" userId="79091e4c0b072036" providerId="Windows Live" clId="Web-{B094E9F4-9B58-4FBF-AF9C-58401CA3D1FD}" dt="2021-10-07T16:58:05.181" v="1" actId="14100"/>
          <ac:picMkLst>
            <pc:docMk/>
            <pc:sldMk cId="1962916596" sldId="281"/>
            <ac:picMk id="5" creationId="{5C72DD65-9095-4A8F-BF23-9292CED2686B}"/>
          </ac:picMkLst>
        </pc:picChg>
      </pc:sldChg>
      <pc:sldChg chg="addSp modSp">
        <pc:chgData name="Dominic Anstey" userId="79091e4c0b072036" providerId="Windows Live" clId="Web-{B094E9F4-9B58-4FBF-AF9C-58401CA3D1FD}" dt="2021-10-07T20:02:18.732" v="30" actId="1076"/>
        <pc:sldMkLst>
          <pc:docMk/>
          <pc:sldMk cId="3370355276" sldId="282"/>
        </pc:sldMkLst>
        <pc:picChg chg="add mod">
          <ac:chgData name="Dominic Anstey" userId="79091e4c0b072036" providerId="Windows Live" clId="Web-{B094E9F4-9B58-4FBF-AF9C-58401CA3D1FD}" dt="2021-10-07T20:02:18.732" v="30" actId="1076"/>
          <ac:picMkLst>
            <pc:docMk/>
            <pc:sldMk cId="3370355276" sldId="282"/>
            <ac:picMk id="3" creationId="{7638F468-9CC9-4532-A3BC-B05300ADA35E}"/>
          </ac:picMkLst>
        </pc:picChg>
      </pc:sldChg>
      <pc:sldChg chg="addSp delSp modSp">
        <pc:chgData name="Dominic Anstey" userId="79091e4c0b072036" providerId="Windows Live" clId="Web-{B094E9F4-9B58-4FBF-AF9C-58401CA3D1FD}" dt="2021-10-07T20:04:24.516" v="40"/>
        <pc:sldMkLst>
          <pc:docMk/>
          <pc:sldMk cId="1807484104" sldId="284"/>
        </pc:sldMkLst>
        <pc:picChg chg="del">
          <ac:chgData name="Dominic Anstey" userId="79091e4c0b072036" providerId="Windows Live" clId="Web-{B094E9F4-9B58-4FBF-AF9C-58401CA3D1FD}" dt="2021-10-07T20:03:58.391" v="31"/>
          <ac:picMkLst>
            <pc:docMk/>
            <pc:sldMk cId="1807484104" sldId="284"/>
            <ac:picMk id="2" creationId="{3D794188-55EC-4A04-ABDD-06B75306F053}"/>
          </ac:picMkLst>
        </pc:picChg>
        <pc:picChg chg="ord">
          <ac:chgData name="Dominic Anstey" userId="79091e4c0b072036" providerId="Windows Live" clId="Web-{B094E9F4-9B58-4FBF-AF9C-58401CA3D1FD}" dt="2021-10-07T20:04:24.516" v="40"/>
          <ac:picMkLst>
            <pc:docMk/>
            <pc:sldMk cId="1807484104" sldId="284"/>
            <ac:picMk id="3" creationId="{5F365AC6-9BE9-4ECF-BA07-E96678E6DA16}"/>
          </ac:picMkLst>
        </pc:picChg>
        <pc:picChg chg="add mod ord">
          <ac:chgData name="Dominic Anstey" userId="79091e4c0b072036" providerId="Windows Live" clId="Web-{B094E9F4-9B58-4FBF-AF9C-58401CA3D1FD}" dt="2021-10-07T20:04:21.813" v="39" actId="14100"/>
          <ac:picMkLst>
            <pc:docMk/>
            <pc:sldMk cId="1807484104" sldId="284"/>
            <ac:picMk id="7" creationId="{3F9191F6-AA97-468C-ABEF-4D7C29D24032}"/>
          </ac:picMkLst>
        </pc:picChg>
      </pc:sldChg>
      <pc:sldChg chg="addSp delSp modSp">
        <pc:chgData name="Dominic Anstey" userId="79091e4c0b072036" providerId="Windows Live" clId="Web-{B094E9F4-9B58-4FBF-AF9C-58401CA3D1FD}" dt="2021-10-07T20:05:02.564" v="51" actId="14100"/>
        <pc:sldMkLst>
          <pc:docMk/>
          <pc:sldMk cId="1842017363" sldId="285"/>
        </pc:sldMkLst>
        <pc:picChg chg="ord">
          <ac:chgData name="Dominic Anstey" userId="79091e4c0b072036" providerId="Windows Live" clId="Web-{B094E9F4-9B58-4FBF-AF9C-58401CA3D1FD}" dt="2021-10-07T20:04:53.533" v="47"/>
          <ac:picMkLst>
            <pc:docMk/>
            <pc:sldMk cId="1842017363" sldId="285"/>
            <ac:picMk id="2" creationId="{AD5DE61B-66CE-4EFE-AB73-45465812E034}"/>
          </ac:picMkLst>
        </pc:picChg>
        <pc:picChg chg="mod ord">
          <ac:chgData name="Dominic Anstey" userId="79091e4c0b072036" providerId="Windows Live" clId="Web-{B094E9F4-9B58-4FBF-AF9C-58401CA3D1FD}" dt="2021-10-07T20:05:02.564" v="51" actId="14100"/>
          <ac:picMkLst>
            <pc:docMk/>
            <pc:sldMk cId="1842017363" sldId="285"/>
            <ac:picMk id="3" creationId="{3DAEA880-8A51-4D8C-8ECC-9CF9F622F21B}"/>
          </ac:picMkLst>
        </pc:picChg>
        <pc:picChg chg="del">
          <ac:chgData name="Dominic Anstey" userId="79091e4c0b072036" providerId="Windows Live" clId="Web-{B094E9F4-9B58-4FBF-AF9C-58401CA3D1FD}" dt="2021-10-07T20:04:33.376" v="41"/>
          <ac:picMkLst>
            <pc:docMk/>
            <pc:sldMk cId="1842017363" sldId="285"/>
            <ac:picMk id="5" creationId="{92EF8623-FD29-4AEB-A873-D7699EF8B804}"/>
          </ac:picMkLst>
        </pc:picChg>
        <pc:picChg chg="add mod ord">
          <ac:chgData name="Dominic Anstey" userId="79091e4c0b072036" providerId="Windows Live" clId="Web-{B094E9F4-9B58-4FBF-AF9C-58401CA3D1FD}" dt="2021-10-07T20:05:00.033" v="49"/>
          <ac:picMkLst>
            <pc:docMk/>
            <pc:sldMk cId="1842017363" sldId="285"/>
            <ac:picMk id="7" creationId="{91B2D737-2D75-40A5-BF23-240ACF02CADE}"/>
          </ac:picMkLst>
        </pc:picChg>
      </pc:sldChg>
      <pc:sldChg chg="modSp">
        <pc:chgData name="Dominic Anstey" userId="79091e4c0b072036" providerId="Windows Live" clId="Web-{B094E9F4-9B58-4FBF-AF9C-58401CA3D1FD}" dt="2021-10-07T20:05:22.987" v="58" actId="20577"/>
        <pc:sldMkLst>
          <pc:docMk/>
          <pc:sldMk cId="2162470836" sldId="288"/>
        </pc:sldMkLst>
        <pc:spChg chg="mod">
          <ac:chgData name="Dominic Anstey" userId="79091e4c0b072036" providerId="Windows Live" clId="Web-{B094E9F4-9B58-4FBF-AF9C-58401CA3D1FD}" dt="2021-10-07T20:05:22.987" v="58" actId="20577"/>
          <ac:spMkLst>
            <pc:docMk/>
            <pc:sldMk cId="2162470836" sldId="288"/>
            <ac:spMk id="4" creationId="{31DE2182-4D4C-4217-A0B5-4FA4EAA9CDA9}"/>
          </ac:spMkLst>
        </pc:spChg>
      </pc:sldChg>
    </pc:docChg>
  </pc:docChgLst>
  <pc:docChgLst>
    <pc:chgData name="Dominic Anstey" userId="79091e4c0b072036" providerId="Windows Live" clId="Web-{F61888CC-86EE-4CD1-B745-2736D02C6AC2}"/>
    <pc:docChg chg="modSld">
      <pc:chgData name="Dominic Anstey" userId="79091e4c0b072036" providerId="Windows Live" clId="Web-{F61888CC-86EE-4CD1-B745-2736D02C6AC2}" dt="2021-08-08T19:39:39.446" v="200"/>
      <pc:docMkLst>
        <pc:docMk/>
      </pc:docMkLst>
      <pc:sldChg chg="addSp delSp modSp">
        <pc:chgData name="Dominic Anstey" userId="79091e4c0b072036" providerId="Windows Live" clId="Web-{F61888CC-86EE-4CD1-B745-2736D02C6AC2}" dt="2021-08-08T19:39:39.446" v="200"/>
        <pc:sldMkLst>
          <pc:docMk/>
          <pc:sldMk cId="2030897784" sldId="260"/>
        </pc:sldMkLst>
        <pc:spChg chg="add mod">
          <ac:chgData name="Dominic Anstey" userId="79091e4c0b072036" providerId="Windows Live" clId="Web-{F61888CC-86EE-4CD1-B745-2736D02C6AC2}" dt="2021-08-08T15:34:37.595" v="35" actId="1076"/>
          <ac:spMkLst>
            <pc:docMk/>
            <pc:sldMk cId="2030897784" sldId="260"/>
            <ac:spMk id="9" creationId="{2AB949FA-5F4C-4E5B-8383-34C6364B314A}"/>
          </ac:spMkLst>
        </pc:spChg>
        <pc:spChg chg="add mod">
          <ac:chgData name="Dominic Anstey" userId="79091e4c0b072036" providerId="Windows Live" clId="Web-{F61888CC-86EE-4CD1-B745-2736D02C6AC2}" dt="2021-08-08T15:34:32.501" v="32" actId="1076"/>
          <ac:spMkLst>
            <pc:docMk/>
            <pc:sldMk cId="2030897784" sldId="260"/>
            <ac:spMk id="11" creationId="{819868C6-471C-4F3B-8F71-CB431B0278EF}"/>
          </ac:spMkLst>
        </pc:spChg>
        <pc:spChg chg="del mod">
          <ac:chgData name="Dominic Anstey" userId="79091e4c0b072036" providerId="Windows Live" clId="Web-{F61888CC-86EE-4CD1-B745-2736D02C6AC2}" dt="2021-08-08T19:39:39.446" v="200"/>
          <ac:spMkLst>
            <pc:docMk/>
            <pc:sldMk cId="2030897784" sldId="260"/>
            <ac:spMk id="28" creationId="{77596D38-DEAB-4AA6-8E95-9F78E7CF4B01}"/>
          </ac:spMkLst>
        </pc:spChg>
        <pc:picChg chg="add mod">
          <ac:chgData name="Dominic Anstey" userId="79091e4c0b072036" providerId="Windows Live" clId="Web-{F61888CC-86EE-4CD1-B745-2736D02C6AC2}" dt="2021-08-08T15:34:39.454" v="37" actId="1076"/>
          <ac:picMkLst>
            <pc:docMk/>
            <pc:sldMk cId="2030897784" sldId="260"/>
            <ac:picMk id="2" creationId="{782A5AF4-5CC6-486E-B48F-B8078BA9E50E}"/>
          </ac:picMkLst>
        </pc:picChg>
        <pc:picChg chg="add mod">
          <ac:chgData name="Dominic Anstey" userId="79091e4c0b072036" providerId="Windows Live" clId="Web-{F61888CC-86EE-4CD1-B745-2736D02C6AC2}" dt="2021-08-08T15:34:38.439" v="36" actId="1076"/>
          <ac:picMkLst>
            <pc:docMk/>
            <pc:sldMk cId="2030897784" sldId="260"/>
            <ac:picMk id="7" creationId="{9636B78A-EB6B-459B-BAC3-9A34291407CD}"/>
          </ac:picMkLst>
        </pc:picChg>
      </pc:sldChg>
      <pc:sldChg chg="modSp">
        <pc:chgData name="Dominic Anstey" userId="79091e4c0b072036" providerId="Windows Live" clId="Web-{F61888CC-86EE-4CD1-B745-2736D02C6AC2}" dt="2021-08-08T15:44:22.646" v="38" actId="20577"/>
        <pc:sldMkLst>
          <pc:docMk/>
          <pc:sldMk cId="3004015628" sldId="275"/>
        </pc:sldMkLst>
        <pc:spChg chg="mod">
          <ac:chgData name="Dominic Anstey" userId="79091e4c0b072036" providerId="Windows Live" clId="Web-{F61888CC-86EE-4CD1-B745-2736D02C6AC2}" dt="2021-08-08T15:44:22.646" v="38" actId="20577"/>
          <ac:spMkLst>
            <pc:docMk/>
            <pc:sldMk cId="3004015628" sldId="275"/>
            <ac:spMk id="4" creationId="{31DE2182-4D4C-4217-A0B5-4FA4EAA9CDA9}"/>
          </ac:spMkLst>
        </pc:spChg>
      </pc:sldChg>
      <pc:sldChg chg="addSp delSp modSp">
        <pc:chgData name="Dominic Anstey" userId="79091e4c0b072036" providerId="Windows Live" clId="Web-{F61888CC-86EE-4CD1-B745-2736D02C6AC2}" dt="2021-08-08T17:43:53.426" v="129" actId="1076"/>
        <pc:sldMkLst>
          <pc:docMk/>
          <pc:sldMk cId="294525999" sldId="277"/>
        </pc:sldMkLst>
        <pc:spChg chg="add mod">
          <ac:chgData name="Dominic Anstey" userId="79091e4c0b072036" providerId="Windows Live" clId="Web-{F61888CC-86EE-4CD1-B745-2736D02C6AC2}" dt="2021-08-08T17:04:42.721" v="116" actId="1076"/>
          <ac:spMkLst>
            <pc:docMk/>
            <pc:sldMk cId="294525999" sldId="277"/>
            <ac:spMk id="3" creationId="{90519B11-B9E6-4D2F-BA7C-53A840D3A50E}"/>
          </ac:spMkLst>
        </pc:spChg>
        <pc:spChg chg="add mod">
          <ac:chgData name="Dominic Anstey" userId="79091e4c0b072036" providerId="Windows Live" clId="Web-{F61888CC-86EE-4CD1-B745-2736D02C6AC2}" dt="2021-08-08T17:04:39.503" v="115" actId="1076"/>
          <ac:spMkLst>
            <pc:docMk/>
            <pc:sldMk cId="294525999" sldId="277"/>
            <ac:spMk id="9" creationId="{B17A0108-3E1E-4D91-8C71-1E034335C380}"/>
          </ac:spMkLst>
        </pc:spChg>
        <pc:spChg chg="del">
          <ac:chgData name="Dominic Anstey" userId="79091e4c0b072036" providerId="Windows Live" clId="Web-{F61888CC-86EE-4CD1-B745-2736D02C6AC2}" dt="2021-08-08T17:43:49.769" v="127"/>
          <ac:spMkLst>
            <pc:docMk/>
            <pc:sldMk cId="294525999" sldId="277"/>
            <ac:spMk id="28" creationId="{77596D38-DEAB-4AA6-8E95-9F78E7CF4B01}"/>
          </ac:spMkLst>
        </pc:spChg>
        <pc:picChg chg="add mod">
          <ac:chgData name="Dominic Anstey" userId="79091e4c0b072036" providerId="Windows Live" clId="Web-{F61888CC-86EE-4CD1-B745-2736D02C6AC2}" dt="2021-08-08T17:04:25.627" v="111" actId="1076"/>
          <ac:picMkLst>
            <pc:docMk/>
            <pc:sldMk cId="294525999" sldId="277"/>
            <ac:picMk id="2" creationId="{BF8EFBA1-1CC7-4838-9BC4-1DAEEAA9BD6B}"/>
          </ac:picMkLst>
        </pc:picChg>
        <pc:picChg chg="add mod ord">
          <ac:chgData name="Dominic Anstey" userId="79091e4c0b072036" providerId="Windows Live" clId="Web-{F61888CC-86EE-4CD1-B745-2736D02C6AC2}" dt="2021-08-08T17:04:38.565" v="114" actId="1076"/>
          <ac:picMkLst>
            <pc:docMk/>
            <pc:sldMk cId="294525999" sldId="277"/>
            <ac:picMk id="5" creationId="{45BFBE7A-475B-480D-8213-F35C1A24D7FD}"/>
          </ac:picMkLst>
        </pc:picChg>
        <pc:picChg chg="add mod">
          <ac:chgData name="Dominic Anstey" userId="79091e4c0b072036" providerId="Windows Live" clId="Web-{F61888CC-86EE-4CD1-B745-2736D02C6AC2}" dt="2021-08-08T17:43:53.426" v="129" actId="1076"/>
          <ac:picMkLst>
            <pc:docMk/>
            <pc:sldMk cId="294525999" sldId="277"/>
            <ac:picMk id="7" creationId="{F6EA1C20-F463-4292-97B1-B34CF505FA61}"/>
          </ac:picMkLst>
        </pc:picChg>
        <pc:picChg chg="add mod">
          <ac:chgData name="Dominic Anstey" userId="79091e4c0b072036" providerId="Windows Live" clId="Web-{F61888CC-86EE-4CD1-B745-2736D02C6AC2}" dt="2021-08-08T17:43:51.879" v="128" actId="1076"/>
          <ac:picMkLst>
            <pc:docMk/>
            <pc:sldMk cId="294525999" sldId="277"/>
            <ac:picMk id="11" creationId="{4F54ED7A-62B7-4500-9E51-7B0B24E8CA7A}"/>
          </ac:picMkLst>
        </pc:picChg>
      </pc:sldChg>
      <pc:sldChg chg="modSp">
        <pc:chgData name="Dominic Anstey" userId="79091e4c0b072036" providerId="Windows Live" clId="Web-{F61888CC-86EE-4CD1-B745-2736D02C6AC2}" dt="2021-08-08T19:19:10.223" v="174" actId="20577"/>
        <pc:sldMkLst>
          <pc:docMk/>
          <pc:sldMk cId="3659860830" sldId="278"/>
        </pc:sldMkLst>
        <pc:spChg chg="mod">
          <ac:chgData name="Dominic Anstey" userId="79091e4c0b072036" providerId="Windows Live" clId="Web-{F61888CC-86EE-4CD1-B745-2736D02C6AC2}" dt="2021-08-08T19:19:10.223" v="174" actId="20577"/>
          <ac:spMkLst>
            <pc:docMk/>
            <pc:sldMk cId="3659860830" sldId="278"/>
            <ac:spMk id="28" creationId="{77596D38-DEAB-4AA6-8E95-9F78E7CF4B01}"/>
          </ac:spMkLst>
        </pc:spChg>
      </pc:sldChg>
      <pc:sldChg chg="addSp modSp">
        <pc:chgData name="Dominic Anstey" userId="79091e4c0b072036" providerId="Windows Live" clId="Web-{F61888CC-86EE-4CD1-B745-2736D02C6AC2}" dt="2021-08-08T19:19:44.224" v="177" actId="20577"/>
        <pc:sldMkLst>
          <pc:docMk/>
          <pc:sldMk cId="3324407409" sldId="279"/>
        </pc:sldMkLst>
        <pc:spChg chg="mod">
          <ac:chgData name="Dominic Anstey" userId="79091e4c0b072036" providerId="Windows Live" clId="Web-{F61888CC-86EE-4CD1-B745-2736D02C6AC2}" dt="2021-08-08T16:50:30.608" v="42" actId="1076"/>
          <ac:spMkLst>
            <pc:docMk/>
            <pc:sldMk cId="3324407409" sldId="279"/>
            <ac:spMk id="7" creationId="{10DDC42A-54D0-4893-BBF2-274C6DB74439}"/>
          </ac:spMkLst>
        </pc:spChg>
        <pc:spChg chg="mod">
          <ac:chgData name="Dominic Anstey" userId="79091e4c0b072036" providerId="Windows Live" clId="Web-{F61888CC-86EE-4CD1-B745-2736D02C6AC2}" dt="2021-08-08T16:50:30.655" v="48" actId="1076"/>
          <ac:spMkLst>
            <pc:docMk/>
            <pc:sldMk cId="3324407409" sldId="279"/>
            <ac:spMk id="11" creationId="{B542F98A-6349-450F-A9E1-4E62EE05D335}"/>
          </ac:spMkLst>
        </pc:spChg>
        <pc:spChg chg="mod">
          <ac:chgData name="Dominic Anstey" userId="79091e4c0b072036" providerId="Windows Live" clId="Web-{F61888CC-86EE-4CD1-B745-2736D02C6AC2}" dt="2021-08-08T16:50:30.624" v="43" actId="1076"/>
          <ac:spMkLst>
            <pc:docMk/>
            <pc:sldMk cId="3324407409" sldId="279"/>
            <ac:spMk id="12" creationId="{D0DC18C4-7968-4A17-8C34-65BDB55A38D3}"/>
          </ac:spMkLst>
        </pc:spChg>
        <pc:spChg chg="mod">
          <ac:chgData name="Dominic Anstey" userId="79091e4c0b072036" providerId="Windows Live" clId="Web-{F61888CC-86EE-4CD1-B745-2736D02C6AC2}" dt="2021-08-08T16:50:30.624" v="44" actId="1076"/>
          <ac:spMkLst>
            <pc:docMk/>
            <pc:sldMk cId="3324407409" sldId="279"/>
            <ac:spMk id="13" creationId="{474ABA9F-D358-44D1-ABB4-9A5ABBB692EE}"/>
          </ac:spMkLst>
        </pc:spChg>
        <pc:spChg chg="add mod">
          <ac:chgData name="Dominic Anstey" userId="79091e4c0b072036" providerId="Windows Live" clId="Web-{F61888CC-86EE-4CD1-B745-2736D02C6AC2}" dt="2021-08-08T16:51:03.891" v="83" actId="14100"/>
          <ac:spMkLst>
            <pc:docMk/>
            <pc:sldMk cId="3324407409" sldId="279"/>
            <ac:spMk id="17" creationId="{2B0360AD-74BF-4A25-AEA5-9F393C564BFE}"/>
          </ac:spMkLst>
        </pc:spChg>
        <pc:spChg chg="mod">
          <ac:chgData name="Dominic Anstey" userId="79091e4c0b072036" providerId="Windows Live" clId="Web-{F61888CC-86EE-4CD1-B745-2736D02C6AC2}" dt="2021-08-08T16:50:30.655" v="49" actId="1076"/>
          <ac:spMkLst>
            <pc:docMk/>
            <pc:sldMk cId="3324407409" sldId="279"/>
            <ac:spMk id="18" creationId="{36B35FFA-9DA8-4F5C-9AE6-927B05A89481}"/>
          </ac:spMkLst>
        </pc:spChg>
        <pc:spChg chg="mod">
          <ac:chgData name="Dominic Anstey" userId="79091e4c0b072036" providerId="Windows Live" clId="Web-{F61888CC-86EE-4CD1-B745-2736D02C6AC2}" dt="2021-08-08T16:50:30.671" v="50" actId="1076"/>
          <ac:spMkLst>
            <pc:docMk/>
            <pc:sldMk cId="3324407409" sldId="279"/>
            <ac:spMk id="19" creationId="{820D6CDA-E5F7-4075-A4BC-5BD98375A859}"/>
          </ac:spMkLst>
        </pc:spChg>
        <pc:spChg chg="mod">
          <ac:chgData name="Dominic Anstey" userId="79091e4c0b072036" providerId="Windows Live" clId="Web-{F61888CC-86EE-4CD1-B745-2736D02C6AC2}" dt="2021-08-08T16:50:30.671" v="51" actId="1076"/>
          <ac:spMkLst>
            <pc:docMk/>
            <pc:sldMk cId="3324407409" sldId="279"/>
            <ac:spMk id="20" creationId="{A803AAB7-CE05-4A5C-A728-123AEE6F1427}"/>
          </ac:spMkLst>
        </pc:spChg>
        <pc:spChg chg="mod">
          <ac:chgData name="Dominic Anstey" userId="79091e4c0b072036" providerId="Windows Live" clId="Web-{F61888CC-86EE-4CD1-B745-2736D02C6AC2}" dt="2021-08-08T16:50:30.686" v="52" actId="1076"/>
          <ac:spMkLst>
            <pc:docMk/>
            <pc:sldMk cId="3324407409" sldId="279"/>
            <ac:spMk id="21" creationId="{E5FE99DB-7E9D-4DFE-ABE1-5644374B6EAD}"/>
          </ac:spMkLst>
        </pc:spChg>
        <pc:spChg chg="mod">
          <ac:chgData name="Dominic Anstey" userId="79091e4c0b072036" providerId="Windows Live" clId="Web-{F61888CC-86EE-4CD1-B745-2736D02C6AC2}" dt="2021-08-08T16:50:30.686" v="53" actId="1076"/>
          <ac:spMkLst>
            <pc:docMk/>
            <pc:sldMk cId="3324407409" sldId="279"/>
            <ac:spMk id="22" creationId="{4391E8FE-BCC5-4BAA-976D-11615C957A8F}"/>
          </ac:spMkLst>
        </pc:spChg>
        <pc:spChg chg="mod">
          <ac:chgData name="Dominic Anstey" userId="79091e4c0b072036" providerId="Windows Live" clId="Web-{F61888CC-86EE-4CD1-B745-2736D02C6AC2}" dt="2021-08-08T16:50:30.702" v="54" actId="1076"/>
          <ac:spMkLst>
            <pc:docMk/>
            <pc:sldMk cId="3324407409" sldId="279"/>
            <ac:spMk id="23" creationId="{5B15646D-ADB1-4B48-A31E-D28C9859FDFA}"/>
          </ac:spMkLst>
        </pc:spChg>
        <pc:spChg chg="mod">
          <ac:chgData name="Dominic Anstey" userId="79091e4c0b072036" providerId="Windows Live" clId="Web-{F61888CC-86EE-4CD1-B745-2736D02C6AC2}" dt="2021-08-08T16:50:30.702" v="55" actId="1076"/>
          <ac:spMkLst>
            <pc:docMk/>
            <pc:sldMk cId="3324407409" sldId="279"/>
            <ac:spMk id="24" creationId="{B18EF469-7D3A-4AFE-B8D4-BD0B703AC72D}"/>
          </ac:spMkLst>
        </pc:spChg>
        <pc:spChg chg="mod">
          <ac:chgData name="Dominic Anstey" userId="79091e4c0b072036" providerId="Windows Live" clId="Web-{F61888CC-86EE-4CD1-B745-2736D02C6AC2}" dt="2021-08-08T16:50:30.717" v="56" actId="1076"/>
          <ac:spMkLst>
            <pc:docMk/>
            <pc:sldMk cId="3324407409" sldId="279"/>
            <ac:spMk id="25" creationId="{095AC04F-86CD-43D1-A00F-E02BC7D7D7C5}"/>
          </ac:spMkLst>
        </pc:spChg>
        <pc:spChg chg="mod">
          <ac:chgData name="Dominic Anstey" userId="79091e4c0b072036" providerId="Windows Live" clId="Web-{F61888CC-86EE-4CD1-B745-2736D02C6AC2}" dt="2021-08-08T19:19:44.224" v="177" actId="20577"/>
          <ac:spMkLst>
            <pc:docMk/>
            <pc:sldMk cId="3324407409" sldId="279"/>
            <ac:spMk id="28" creationId="{77596D38-DEAB-4AA6-8E95-9F78E7CF4B01}"/>
          </ac:spMkLst>
        </pc:spChg>
        <pc:picChg chg="mod">
          <ac:chgData name="Dominic Anstey" userId="79091e4c0b072036" providerId="Windows Live" clId="Web-{F61888CC-86EE-4CD1-B745-2736D02C6AC2}" dt="2021-08-08T16:50:30.546" v="39" actId="1076"/>
          <ac:picMkLst>
            <pc:docMk/>
            <pc:sldMk cId="3324407409" sldId="279"/>
            <ac:picMk id="2" creationId="{47CD44A6-6836-4825-942F-C972C62447B1}"/>
          </ac:picMkLst>
        </pc:picChg>
        <pc:picChg chg="mod">
          <ac:chgData name="Dominic Anstey" userId="79091e4c0b072036" providerId="Windows Live" clId="Web-{F61888CC-86EE-4CD1-B745-2736D02C6AC2}" dt="2021-08-08T16:50:30.577" v="40" actId="1076"/>
          <ac:picMkLst>
            <pc:docMk/>
            <pc:sldMk cId="3324407409" sldId="279"/>
            <ac:picMk id="3" creationId="{A4A02880-172B-40E4-B9CA-C8C13A2CBA15}"/>
          </ac:picMkLst>
        </pc:picChg>
        <pc:picChg chg="mod">
          <ac:chgData name="Dominic Anstey" userId="79091e4c0b072036" providerId="Windows Live" clId="Web-{F61888CC-86EE-4CD1-B745-2736D02C6AC2}" dt="2021-08-08T16:50:30.608" v="41" actId="1076"/>
          <ac:picMkLst>
            <pc:docMk/>
            <pc:sldMk cId="3324407409" sldId="279"/>
            <ac:picMk id="5" creationId="{DF06999C-6DA5-4F2A-A7B8-09C34211262D}"/>
          </ac:picMkLst>
        </pc:picChg>
        <pc:picChg chg="mod">
          <ac:chgData name="Dominic Anstey" userId="79091e4c0b072036" providerId="Windows Live" clId="Web-{F61888CC-86EE-4CD1-B745-2736D02C6AC2}" dt="2021-08-08T16:50:30.764" v="63" actId="1076"/>
          <ac:picMkLst>
            <pc:docMk/>
            <pc:sldMk cId="3324407409" sldId="279"/>
            <ac:picMk id="16" creationId="{3B5417DF-173D-400A-B0A0-3DDAAF6E58B4}"/>
          </ac:picMkLst>
        </pc:picChg>
        <pc:cxnChg chg="mod">
          <ac:chgData name="Dominic Anstey" userId="79091e4c0b072036" providerId="Windows Live" clId="Web-{F61888CC-86EE-4CD1-B745-2736D02C6AC2}" dt="2021-08-08T16:50:30.639" v="45" actId="1076"/>
          <ac:cxnSpMkLst>
            <pc:docMk/>
            <pc:sldMk cId="3324407409" sldId="279"/>
            <ac:cxnSpMk id="9" creationId="{FB56DDE8-2D4B-4081-AB5F-E0AC19EA1D6F}"/>
          </ac:cxnSpMkLst>
        </pc:cxnChg>
        <pc:cxnChg chg="mod">
          <ac:chgData name="Dominic Anstey" userId="79091e4c0b072036" providerId="Windows Live" clId="Web-{F61888CC-86EE-4CD1-B745-2736D02C6AC2}" dt="2021-08-08T16:50:30.639" v="46" actId="1076"/>
          <ac:cxnSpMkLst>
            <pc:docMk/>
            <pc:sldMk cId="3324407409" sldId="279"/>
            <ac:cxnSpMk id="14" creationId="{2687FEE2-872B-453B-B01E-FA67F4FEFEF9}"/>
          </ac:cxnSpMkLst>
        </pc:cxnChg>
        <pc:cxnChg chg="mod">
          <ac:chgData name="Dominic Anstey" userId="79091e4c0b072036" providerId="Windows Live" clId="Web-{F61888CC-86EE-4CD1-B745-2736D02C6AC2}" dt="2021-08-08T16:50:30.639" v="47" actId="1076"/>
          <ac:cxnSpMkLst>
            <pc:docMk/>
            <pc:sldMk cId="3324407409" sldId="279"/>
            <ac:cxnSpMk id="15" creationId="{408D46BE-ECFB-4FB2-B119-806ADC6DB0F1}"/>
          </ac:cxnSpMkLst>
        </pc:cxnChg>
        <pc:cxnChg chg="mod">
          <ac:chgData name="Dominic Anstey" userId="79091e4c0b072036" providerId="Windows Live" clId="Web-{F61888CC-86EE-4CD1-B745-2736D02C6AC2}" dt="2021-08-08T16:50:30.717" v="57" actId="1076"/>
          <ac:cxnSpMkLst>
            <pc:docMk/>
            <pc:sldMk cId="3324407409" sldId="279"/>
            <ac:cxnSpMk id="26" creationId="{000B11AF-D897-4B8A-A92F-D146DB2F5CD4}"/>
          </ac:cxnSpMkLst>
        </pc:cxnChg>
        <pc:cxnChg chg="mod">
          <ac:chgData name="Dominic Anstey" userId="79091e4c0b072036" providerId="Windows Live" clId="Web-{F61888CC-86EE-4CD1-B745-2736D02C6AC2}" dt="2021-08-08T16:50:30.717" v="58" actId="1076"/>
          <ac:cxnSpMkLst>
            <pc:docMk/>
            <pc:sldMk cId="3324407409" sldId="279"/>
            <ac:cxnSpMk id="27" creationId="{49C7A4EA-2381-4CF4-A6C3-F69AF9F125D0}"/>
          </ac:cxnSpMkLst>
        </pc:cxnChg>
        <pc:cxnChg chg="mod">
          <ac:chgData name="Dominic Anstey" userId="79091e4c0b072036" providerId="Windows Live" clId="Web-{F61888CC-86EE-4CD1-B745-2736D02C6AC2}" dt="2021-08-08T16:50:30.733" v="59" actId="1076"/>
          <ac:cxnSpMkLst>
            <pc:docMk/>
            <pc:sldMk cId="3324407409" sldId="279"/>
            <ac:cxnSpMk id="29" creationId="{5152C937-342F-4AE0-9435-37D15D704BF2}"/>
          </ac:cxnSpMkLst>
        </pc:cxnChg>
        <pc:cxnChg chg="mod">
          <ac:chgData name="Dominic Anstey" userId="79091e4c0b072036" providerId="Windows Live" clId="Web-{F61888CC-86EE-4CD1-B745-2736D02C6AC2}" dt="2021-08-08T16:50:30.733" v="60" actId="1076"/>
          <ac:cxnSpMkLst>
            <pc:docMk/>
            <pc:sldMk cId="3324407409" sldId="279"/>
            <ac:cxnSpMk id="30" creationId="{75ED9ADC-33EB-420D-AB31-FAE264B4E2F6}"/>
          </ac:cxnSpMkLst>
        </pc:cxnChg>
        <pc:cxnChg chg="mod">
          <ac:chgData name="Dominic Anstey" userId="79091e4c0b072036" providerId="Windows Live" clId="Web-{F61888CC-86EE-4CD1-B745-2736D02C6AC2}" dt="2021-08-08T16:50:30.749" v="61" actId="1076"/>
          <ac:cxnSpMkLst>
            <pc:docMk/>
            <pc:sldMk cId="3324407409" sldId="279"/>
            <ac:cxnSpMk id="31" creationId="{1414ABC1-0A2D-4177-90A5-40EE8AD9F9FF}"/>
          </ac:cxnSpMkLst>
        </pc:cxnChg>
        <pc:cxnChg chg="mod">
          <ac:chgData name="Dominic Anstey" userId="79091e4c0b072036" providerId="Windows Live" clId="Web-{F61888CC-86EE-4CD1-B745-2736D02C6AC2}" dt="2021-08-08T16:50:30.749" v="62" actId="1076"/>
          <ac:cxnSpMkLst>
            <pc:docMk/>
            <pc:sldMk cId="3324407409" sldId="279"/>
            <ac:cxnSpMk id="32" creationId="{5D27139C-BD2E-47D1-97EE-2C9DD703EDE7}"/>
          </ac:cxnSpMkLst>
        </pc:cxnChg>
      </pc:sldChg>
      <pc:sldChg chg="addSp delSp modSp">
        <pc:chgData name="Dominic Anstey" userId="79091e4c0b072036" providerId="Windows Live" clId="Web-{F61888CC-86EE-4CD1-B745-2736D02C6AC2}" dt="2021-08-08T19:18:24.832" v="173"/>
        <pc:sldMkLst>
          <pc:docMk/>
          <pc:sldMk cId="1818977795" sldId="280"/>
        </pc:sldMkLst>
        <pc:spChg chg="mod">
          <ac:chgData name="Dominic Anstey" userId="79091e4c0b072036" providerId="Windows Live" clId="Web-{F61888CC-86EE-4CD1-B745-2736D02C6AC2}" dt="2021-08-08T19:12:00.417" v="153" actId="20577"/>
          <ac:spMkLst>
            <pc:docMk/>
            <pc:sldMk cId="1818977795" sldId="280"/>
            <ac:spMk id="4" creationId="{31DE2182-4D4C-4217-A0B5-4FA4EAA9CDA9}"/>
          </ac:spMkLst>
        </pc:spChg>
        <pc:spChg chg="del">
          <ac:chgData name="Dominic Anstey" userId="79091e4c0b072036" providerId="Windows Live" clId="Web-{F61888CC-86EE-4CD1-B745-2736D02C6AC2}" dt="2021-08-08T19:18:24.832" v="173"/>
          <ac:spMkLst>
            <pc:docMk/>
            <pc:sldMk cId="1818977795" sldId="280"/>
            <ac:spMk id="28" creationId="{77596D38-DEAB-4AA6-8E95-9F78E7CF4B01}"/>
          </ac:spMkLst>
        </pc:spChg>
        <pc:picChg chg="add mod">
          <ac:chgData name="Dominic Anstey" userId="79091e4c0b072036" providerId="Windows Live" clId="Web-{F61888CC-86EE-4CD1-B745-2736D02C6AC2}" dt="2021-08-08T19:12:06.730" v="154" actId="1076"/>
          <ac:picMkLst>
            <pc:docMk/>
            <pc:sldMk cId="1818977795" sldId="280"/>
            <ac:picMk id="2" creationId="{DC44DC17-9801-4479-B58E-24634CC25B58}"/>
          </ac:picMkLst>
        </pc:picChg>
        <pc:picChg chg="add mod ord">
          <ac:chgData name="Dominic Anstey" userId="79091e4c0b072036" providerId="Windows Live" clId="Web-{F61888CC-86EE-4CD1-B745-2736D02C6AC2}" dt="2021-08-08T19:12:47.403" v="163" actId="1076"/>
          <ac:picMkLst>
            <pc:docMk/>
            <pc:sldMk cId="1818977795" sldId="280"/>
            <ac:picMk id="3" creationId="{5854FB63-435C-4606-AE63-AFB750EBE301}"/>
          </ac:picMkLst>
        </pc:picChg>
        <pc:picChg chg="add del mod">
          <ac:chgData name="Dominic Anstey" userId="79091e4c0b072036" providerId="Windows Live" clId="Web-{F61888CC-86EE-4CD1-B745-2736D02C6AC2}" dt="2021-08-08T19:15:07.984" v="168"/>
          <ac:picMkLst>
            <pc:docMk/>
            <pc:sldMk cId="1818977795" sldId="280"/>
            <ac:picMk id="5" creationId="{45BF2EB1-9FE5-4BA0-8F34-203435702588}"/>
          </ac:picMkLst>
        </pc:picChg>
        <pc:picChg chg="add mod">
          <ac:chgData name="Dominic Anstey" userId="79091e4c0b072036" providerId="Windows Live" clId="Web-{F61888CC-86EE-4CD1-B745-2736D02C6AC2}" dt="2021-08-08T19:16:35.736" v="172" actId="1076"/>
          <ac:picMkLst>
            <pc:docMk/>
            <pc:sldMk cId="1818977795" sldId="280"/>
            <ac:picMk id="9" creationId="{CB0D7002-7889-48E5-9E1A-A7556FEF5DFF}"/>
          </ac:picMkLst>
        </pc:picChg>
      </pc:sldChg>
      <pc:sldChg chg="modSp">
        <pc:chgData name="Dominic Anstey" userId="79091e4c0b072036" providerId="Windows Live" clId="Web-{F61888CC-86EE-4CD1-B745-2736D02C6AC2}" dt="2021-08-08T19:20:25.101" v="196"/>
        <pc:sldMkLst>
          <pc:docMk/>
          <pc:sldMk cId="3820495659" sldId="281"/>
        </pc:sldMkLst>
        <pc:spChg chg="mod ord">
          <ac:chgData name="Dominic Anstey" userId="79091e4c0b072036" providerId="Windows Live" clId="Web-{F61888CC-86EE-4CD1-B745-2736D02C6AC2}" dt="2021-08-08T19:20:25.101" v="196"/>
          <ac:spMkLst>
            <pc:docMk/>
            <pc:sldMk cId="3820495659" sldId="281"/>
            <ac:spMk id="28" creationId="{77596D38-DEAB-4AA6-8E95-9F78E7CF4B01}"/>
          </ac:spMkLst>
        </pc:spChg>
        <pc:picChg chg="mod">
          <ac:chgData name="Dominic Anstey" userId="79091e4c0b072036" providerId="Windows Live" clId="Web-{F61888CC-86EE-4CD1-B745-2736D02C6AC2}" dt="2021-08-08T19:19:47.583" v="178" actId="1076"/>
          <ac:picMkLst>
            <pc:docMk/>
            <pc:sldMk cId="3820495659" sldId="281"/>
            <ac:picMk id="3" creationId="{578AEDB7-E2C1-4349-8EF8-9B98515E47F3}"/>
          </ac:picMkLst>
        </pc:picChg>
      </pc:sldChg>
      <pc:sldChg chg="addSp delSp modSp">
        <pc:chgData name="Dominic Anstey" userId="79091e4c0b072036" providerId="Windows Live" clId="Web-{F61888CC-86EE-4CD1-B745-2736D02C6AC2}" dt="2021-08-08T19:20:41.695" v="198"/>
        <pc:sldMkLst>
          <pc:docMk/>
          <pc:sldMk cId="2484199492" sldId="283"/>
        </pc:sldMkLst>
        <pc:spChg chg="ord">
          <ac:chgData name="Dominic Anstey" userId="79091e4c0b072036" providerId="Windows Live" clId="Web-{F61888CC-86EE-4CD1-B745-2736D02C6AC2}" dt="2021-08-08T17:55:26.052" v="130"/>
          <ac:spMkLst>
            <pc:docMk/>
            <pc:sldMk cId="2484199492" sldId="283"/>
            <ac:spMk id="4" creationId="{31DE2182-4D4C-4217-A0B5-4FA4EAA9CDA9}"/>
          </ac:spMkLst>
        </pc:spChg>
        <pc:spChg chg="add">
          <ac:chgData name="Dominic Anstey" userId="79091e4c0b072036" providerId="Windows Live" clId="Web-{F61888CC-86EE-4CD1-B745-2736D02C6AC2}" dt="2021-08-08T19:20:41.695" v="198"/>
          <ac:spMkLst>
            <pc:docMk/>
            <pc:sldMk cId="2484199492" sldId="283"/>
            <ac:spMk id="5" creationId="{5DA74C5D-9B14-4B73-9754-C088FE980073}"/>
          </ac:spMkLst>
        </pc:spChg>
        <pc:spChg chg="del">
          <ac:chgData name="Dominic Anstey" userId="79091e4c0b072036" providerId="Windows Live" clId="Web-{F61888CC-86EE-4CD1-B745-2736D02C6AC2}" dt="2021-08-08T19:20:41.242" v="197"/>
          <ac:spMkLst>
            <pc:docMk/>
            <pc:sldMk cId="2484199492" sldId="283"/>
            <ac:spMk id="28" creationId="{77596D38-DEAB-4AA6-8E95-9F78E7CF4B01}"/>
          </ac:spMkLst>
        </pc:spChg>
        <pc:picChg chg="mod">
          <ac:chgData name="Dominic Anstey" userId="79091e4c0b072036" providerId="Windows Live" clId="Web-{F61888CC-86EE-4CD1-B745-2736D02C6AC2}" dt="2021-08-08T17:55:46.881" v="135" actId="1076"/>
          <ac:picMkLst>
            <pc:docMk/>
            <pc:sldMk cId="2484199492" sldId="283"/>
            <ac:picMk id="2" creationId="{5221C382-B76B-4EB1-8CCC-B0D3D0D6C87E}"/>
          </ac:picMkLst>
        </pc:picChg>
        <pc:picChg chg="ord">
          <ac:chgData name="Dominic Anstey" userId="79091e4c0b072036" providerId="Windows Live" clId="Web-{F61888CC-86EE-4CD1-B745-2736D02C6AC2}" dt="2021-08-08T17:55:34.412" v="133"/>
          <ac:picMkLst>
            <pc:docMk/>
            <pc:sldMk cId="2484199492" sldId="283"/>
            <ac:picMk id="3" creationId="{DEE50477-3665-4C6F-9907-6F330D1D6B8C}"/>
          </ac:picMkLst>
        </pc:picChg>
      </pc:sldChg>
      <pc:sldChg chg="delSp">
        <pc:chgData name="Dominic Anstey" userId="79091e4c0b072036" providerId="Windows Live" clId="Web-{F61888CC-86EE-4CD1-B745-2736D02C6AC2}" dt="2021-08-08T18:41:13.738" v="136"/>
        <pc:sldMkLst>
          <pc:docMk/>
          <pc:sldMk cId="1915314661" sldId="284"/>
        </pc:sldMkLst>
        <pc:spChg chg="del">
          <ac:chgData name="Dominic Anstey" userId="79091e4c0b072036" providerId="Windows Live" clId="Web-{F61888CC-86EE-4CD1-B745-2736D02C6AC2}" dt="2021-08-08T18:41:13.738" v="136"/>
          <ac:spMkLst>
            <pc:docMk/>
            <pc:sldMk cId="1915314661" sldId="284"/>
            <ac:spMk id="28" creationId="{77596D38-DEAB-4AA6-8E95-9F78E7CF4B01}"/>
          </ac:spMkLst>
        </pc:spChg>
      </pc:sldChg>
      <pc:sldChg chg="delSp">
        <pc:chgData name="Dominic Anstey" userId="79091e4c0b072036" providerId="Windows Live" clId="Web-{F61888CC-86EE-4CD1-B745-2736D02C6AC2}" dt="2021-08-08T18:41:16.051" v="137"/>
        <pc:sldMkLst>
          <pc:docMk/>
          <pc:sldMk cId="3455926136" sldId="286"/>
        </pc:sldMkLst>
        <pc:spChg chg="del">
          <ac:chgData name="Dominic Anstey" userId="79091e4c0b072036" providerId="Windows Live" clId="Web-{F61888CC-86EE-4CD1-B745-2736D02C6AC2}" dt="2021-08-08T18:41:16.051" v="137"/>
          <ac:spMkLst>
            <pc:docMk/>
            <pc:sldMk cId="3455926136" sldId="286"/>
            <ac:spMk id="28" creationId="{77596D38-DEAB-4AA6-8E95-9F78E7CF4B01}"/>
          </ac:spMkLst>
        </pc:spChg>
      </pc:sldChg>
    </pc:docChg>
  </pc:docChgLst>
  <pc:docChgLst>
    <pc:chgData name="Dominic Anstey" userId="79091e4c0b072036" providerId="Windows Live" clId="Web-{241FB800-741C-4B18-9D54-775469481994}"/>
    <pc:docChg chg="addSld delSld modSld sldOrd">
      <pc:chgData name="Dominic Anstey" userId="79091e4c0b072036" providerId="Windows Live" clId="Web-{241FB800-741C-4B18-9D54-775469481994}" dt="2021-10-06T20:01:18.981" v="1254" actId="1076"/>
      <pc:docMkLst>
        <pc:docMk/>
      </pc:docMkLst>
      <pc:sldChg chg="modSp">
        <pc:chgData name="Dominic Anstey" userId="79091e4c0b072036" providerId="Windows Live" clId="Web-{241FB800-741C-4B18-9D54-775469481994}" dt="2021-10-06T16:25:59.406" v="4" actId="1076"/>
        <pc:sldMkLst>
          <pc:docMk/>
          <pc:sldMk cId="2123851448" sldId="256"/>
        </pc:sldMkLst>
        <pc:spChg chg="mod">
          <ac:chgData name="Dominic Anstey" userId="79091e4c0b072036" providerId="Windows Live" clId="Web-{241FB800-741C-4B18-9D54-775469481994}" dt="2021-10-06T16:25:59.406" v="4" actId="1076"/>
          <ac:spMkLst>
            <pc:docMk/>
            <pc:sldMk cId="2123851448" sldId="256"/>
            <ac:spMk id="2" creationId="{A5A563FD-F5CB-E340-9F45-50F987A50A5A}"/>
          </ac:spMkLst>
        </pc:spChg>
      </pc:sldChg>
      <pc:sldChg chg="addSp delSp modSp">
        <pc:chgData name="Dominic Anstey" userId="79091e4c0b072036" providerId="Windows Live" clId="Web-{241FB800-741C-4B18-9D54-775469481994}" dt="2021-10-06T17:24:59.271" v="176" actId="1076"/>
        <pc:sldMkLst>
          <pc:docMk/>
          <pc:sldMk cId="2030897784" sldId="260"/>
        </pc:sldMkLst>
        <pc:spChg chg="mod">
          <ac:chgData name="Dominic Anstey" userId="79091e4c0b072036" providerId="Windows Live" clId="Web-{241FB800-741C-4B18-9D54-775469481994}" dt="2021-10-06T16:27:37.175" v="34" actId="20577"/>
          <ac:spMkLst>
            <pc:docMk/>
            <pc:sldMk cId="2030897784" sldId="260"/>
            <ac:spMk id="4" creationId="{31DE2182-4D4C-4217-A0B5-4FA4EAA9CDA9}"/>
          </ac:spMkLst>
        </pc:spChg>
        <pc:spChg chg="add mod">
          <ac:chgData name="Dominic Anstey" userId="79091e4c0b072036" providerId="Windows Live" clId="Web-{241FB800-741C-4B18-9D54-775469481994}" dt="2021-10-06T17:18:21.715" v="110" actId="20577"/>
          <ac:spMkLst>
            <pc:docMk/>
            <pc:sldMk cId="2030897784" sldId="260"/>
            <ac:spMk id="7" creationId="{F96D58E0-2A28-4B9B-9A45-C1FC75A8EB5C}"/>
          </ac:spMkLst>
        </pc:spChg>
        <pc:spChg chg="del">
          <ac:chgData name="Dominic Anstey" userId="79091e4c0b072036" providerId="Windows Live" clId="Web-{241FB800-741C-4B18-9D54-775469481994}" dt="2021-10-06T16:26:25.345" v="19"/>
          <ac:spMkLst>
            <pc:docMk/>
            <pc:sldMk cId="2030897784" sldId="260"/>
            <ac:spMk id="9" creationId="{2AB949FA-5F4C-4E5B-8383-34C6364B314A}"/>
          </ac:spMkLst>
        </pc:spChg>
        <pc:spChg chg="del mod">
          <ac:chgData name="Dominic Anstey" userId="79091e4c0b072036" providerId="Windows Live" clId="Web-{241FB800-741C-4B18-9D54-775469481994}" dt="2021-10-06T16:26:28.892" v="22"/>
          <ac:spMkLst>
            <pc:docMk/>
            <pc:sldMk cId="2030897784" sldId="260"/>
            <ac:spMk id="11" creationId="{819868C6-471C-4F3B-8F71-CB431B0278EF}"/>
          </ac:spMkLst>
        </pc:spChg>
        <pc:spChg chg="add mod">
          <ac:chgData name="Dominic Anstey" userId="79091e4c0b072036" providerId="Windows Live" clId="Web-{241FB800-741C-4B18-9D54-775469481994}" dt="2021-10-06T17:18:20.246" v="109" actId="20577"/>
          <ac:spMkLst>
            <pc:docMk/>
            <pc:sldMk cId="2030897784" sldId="260"/>
            <ac:spMk id="12" creationId="{E832E408-4150-449A-BDB5-7C0715EA3473}"/>
          </ac:spMkLst>
        </pc:spChg>
        <pc:spChg chg="add mod">
          <ac:chgData name="Dominic Anstey" userId="79091e4c0b072036" providerId="Windows Live" clId="Web-{241FB800-741C-4B18-9D54-775469481994}" dt="2021-10-06T17:18:03.324" v="104" actId="1076"/>
          <ac:spMkLst>
            <pc:docMk/>
            <pc:sldMk cId="2030897784" sldId="260"/>
            <ac:spMk id="13" creationId="{786E17F3-5C46-4F24-8BE6-F4BB54C564C9}"/>
          </ac:spMkLst>
        </pc:spChg>
        <pc:spChg chg="add mod">
          <ac:chgData name="Dominic Anstey" userId="79091e4c0b072036" providerId="Windows Live" clId="Web-{241FB800-741C-4B18-9D54-775469481994}" dt="2021-10-06T17:18:11.230" v="106" actId="20577"/>
          <ac:spMkLst>
            <pc:docMk/>
            <pc:sldMk cId="2030897784" sldId="260"/>
            <ac:spMk id="14" creationId="{14FB739B-4716-48F5-83BF-893FCCFB5775}"/>
          </ac:spMkLst>
        </pc:spChg>
        <pc:spChg chg="add mod">
          <ac:chgData name="Dominic Anstey" userId="79091e4c0b072036" providerId="Windows Live" clId="Web-{241FB800-741C-4B18-9D54-775469481994}" dt="2021-10-06T17:18:14.043" v="107" actId="20577"/>
          <ac:spMkLst>
            <pc:docMk/>
            <pc:sldMk cId="2030897784" sldId="260"/>
            <ac:spMk id="15" creationId="{250099C9-898A-48B7-BC5F-ECF5CF797BD1}"/>
          </ac:spMkLst>
        </pc:spChg>
        <pc:spChg chg="add mod">
          <ac:chgData name="Dominic Anstey" userId="79091e4c0b072036" providerId="Windows Live" clId="Web-{241FB800-741C-4B18-9D54-775469481994}" dt="2021-10-06T17:18:17.543" v="108" actId="20577"/>
          <ac:spMkLst>
            <pc:docMk/>
            <pc:sldMk cId="2030897784" sldId="260"/>
            <ac:spMk id="16" creationId="{F39C65FB-035D-4219-B75F-28F9D0E8AED3}"/>
          </ac:spMkLst>
        </pc:spChg>
        <pc:picChg chg="add del mod">
          <ac:chgData name="Dominic Anstey" userId="79091e4c0b072036" providerId="Windows Live" clId="Web-{241FB800-741C-4B18-9D54-775469481994}" dt="2021-10-06T17:16:03.977" v="68"/>
          <ac:picMkLst>
            <pc:docMk/>
            <pc:sldMk cId="2030897784" sldId="260"/>
            <ac:picMk id="2" creationId="{15C9AFFA-5835-47E9-BB02-B5C343210C54}"/>
          </ac:picMkLst>
        </pc:picChg>
        <pc:picChg chg="del">
          <ac:chgData name="Dominic Anstey" userId="79091e4c0b072036" providerId="Windows Live" clId="Web-{241FB800-741C-4B18-9D54-775469481994}" dt="2021-10-06T16:26:25.657" v="20"/>
          <ac:picMkLst>
            <pc:docMk/>
            <pc:sldMk cId="2030897784" sldId="260"/>
            <ac:picMk id="2" creationId="{782A5AF4-5CC6-486E-B48F-B8078BA9E50E}"/>
          </ac:picMkLst>
        </pc:picChg>
        <pc:picChg chg="add mod">
          <ac:chgData name="Dominic Anstey" userId="79091e4c0b072036" providerId="Windows Live" clId="Web-{241FB800-741C-4B18-9D54-775469481994}" dt="2021-10-06T17:16:20.696" v="75" actId="1076"/>
          <ac:picMkLst>
            <pc:docMk/>
            <pc:sldMk cId="2030897784" sldId="260"/>
            <ac:picMk id="3" creationId="{9BA02682-7F0F-4C13-B0D6-2292DBE395A7}"/>
          </ac:picMkLst>
        </pc:picChg>
        <pc:picChg chg="add del mod">
          <ac:chgData name="Dominic Anstey" userId="79091e4c0b072036" providerId="Windows Live" clId="Web-{241FB800-741C-4B18-9D54-775469481994}" dt="2021-10-06T17:24:54.099" v="171"/>
          <ac:picMkLst>
            <pc:docMk/>
            <pc:sldMk cId="2030897784" sldId="260"/>
            <ac:picMk id="5" creationId="{15C609A5-4B9F-47DD-88E8-D3AD404D790B}"/>
          </ac:picMkLst>
        </pc:picChg>
        <pc:picChg chg="del">
          <ac:chgData name="Dominic Anstey" userId="79091e4c0b072036" providerId="Windows Live" clId="Web-{241FB800-741C-4B18-9D54-775469481994}" dt="2021-10-06T16:26:23.954" v="18"/>
          <ac:picMkLst>
            <pc:docMk/>
            <pc:sldMk cId="2030897784" sldId="260"/>
            <ac:picMk id="7" creationId="{9636B78A-EB6B-459B-BAC3-9A34291407CD}"/>
          </ac:picMkLst>
        </pc:picChg>
        <pc:picChg chg="add del mod">
          <ac:chgData name="Dominic Anstey" userId="79091e4c0b072036" providerId="Windows Live" clId="Web-{241FB800-741C-4B18-9D54-775469481994}" dt="2021-10-06T17:17:28.448" v="85"/>
          <ac:picMkLst>
            <pc:docMk/>
            <pc:sldMk cId="2030897784" sldId="260"/>
            <ac:picMk id="9" creationId="{02BEE3D8-F19C-4680-8731-F3767AEC8B03}"/>
          </ac:picMkLst>
        </pc:picChg>
        <pc:picChg chg="add del mod">
          <ac:chgData name="Dominic Anstey" userId="79091e4c0b072036" providerId="Windows Live" clId="Web-{241FB800-741C-4B18-9D54-775469481994}" dt="2021-10-06T17:17:33.167" v="87"/>
          <ac:picMkLst>
            <pc:docMk/>
            <pc:sldMk cId="2030897784" sldId="260"/>
            <ac:picMk id="11" creationId="{4D68CFB9-64CF-430B-9752-0B09E529FE04}"/>
          </ac:picMkLst>
        </pc:picChg>
        <pc:picChg chg="add mod">
          <ac:chgData name="Dominic Anstey" userId="79091e4c0b072036" providerId="Windows Live" clId="Web-{241FB800-741C-4B18-9D54-775469481994}" dt="2021-10-06T17:23:54.895" v="170" actId="14100"/>
          <ac:picMkLst>
            <pc:docMk/>
            <pc:sldMk cId="2030897784" sldId="260"/>
            <ac:picMk id="23" creationId="{5AA8CAB5-759C-491A-9257-F7A17C7B1A7D}"/>
          </ac:picMkLst>
        </pc:picChg>
        <pc:picChg chg="add mod">
          <ac:chgData name="Dominic Anstey" userId="79091e4c0b072036" providerId="Windows Live" clId="Web-{241FB800-741C-4B18-9D54-775469481994}" dt="2021-10-06T17:24:59.271" v="176" actId="1076"/>
          <ac:picMkLst>
            <pc:docMk/>
            <pc:sldMk cId="2030897784" sldId="260"/>
            <ac:picMk id="24" creationId="{CF5836BA-BB44-4CAA-9546-6458FE54B3F2}"/>
          </ac:picMkLst>
        </pc:picChg>
        <pc:cxnChg chg="add mod">
          <ac:chgData name="Dominic Anstey" userId="79091e4c0b072036" providerId="Windows Live" clId="Web-{241FB800-741C-4B18-9D54-775469481994}" dt="2021-10-06T17:18:44.825" v="115"/>
          <ac:cxnSpMkLst>
            <pc:docMk/>
            <pc:sldMk cId="2030897784" sldId="260"/>
            <ac:cxnSpMk id="17" creationId="{A40C2999-EBA2-4DA8-A581-356138A4E4D3}"/>
          </ac:cxnSpMkLst>
        </pc:cxnChg>
        <pc:cxnChg chg="add mod">
          <ac:chgData name="Dominic Anstey" userId="79091e4c0b072036" providerId="Windows Live" clId="Web-{241FB800-741C-4B18-9D54-775469481994}" dt="2021-10-06T17:19:25.060" v="128" actId="14100"/>
          <ac:cxnSpMkLst>
            <pc:docMk/>
            <pc:sldMk cId="2030897784" sldId="260"/>
            <ac:cxnSpMk id="18" creationId="{F673058B-58E0-466A-BBD3-98556001FDF7}"/>
          </ac:cxnSpMkLst>
        </pc:cxnChg>
        <pc:cxnChg chg="add mod">
          <ac:chgData name="Dominic Anstey" userId="79091e4c0b072036" providerId="Windows Live" clId="Web-{241FB800-741C-4B18-9D54-775469481994}" dt="2021-10-06T17:19:10.450" v="125" actId="14100"/>
          <ac:cxnSpMkLst>
            <pc:docMk/>
            <pc:sldMk cId="2030897784" sldId="260"/>
            <ac:cxnSpMk id="19" creationId="{5543CF99-836F-423E-8A1B-E0B14A840A10}"/>
          </ac:cxnSpMkLst>
        </pc:cxnChg>
        <pc:cxnChg chg="add mod">
          <ac:chgData name="Dominic Anstey" userId="79091e4c0b072036" providerId="Windows Live" clId="Web-{241FB800-741C-4B18-9D54-775469481994}" dt="2021-10-06T17:19:03.950" v="123" actId="14100"/>
          <ac:cxnSpMkLst>
            <pc:docMk/>
            <pc:sldMk cId="2030897784" sldId="260"/>
            <ac:cxnSpMk id="20" creationId="{F52891D0-AFAD-435F-8855-CD420D068A9C}"/>
          </ac:cxnSpMkLst>
        </pc:cxnChg>
        <pc:cxnChg chg="add mod">
          <ac:chgData name="Dominic Anstey" userId="79091e4c0b072036" providerId="Windows Live" clId="Web-{241FB800-741C-4B18-9D54-775469481994}" dt="2021-10-06T17:18:58.856" v="121" actId="14100"/>
          <ac:cxnSpMkLst>
            <pc:docMk/>
            <pc:sldMk cId="2030897784" sldId="260"/>
            <ac:cxnSpMk id="21" creationId="{76975E0D-9A02-48DA-9051-FAB96DA2D812}"/>
          </ac:cxnSpMkLst>
        </pc:cxnChg>
        <pc:cxnChg chg="add mod">
          <ac:chgData name="Dominic Anstey" userId="79091e4c0b072036" providerId="Windows Live" clId="Web-{241FB800-741C-4B18-9D54-775469481994}" dt="2021-10-06T17:19:34.967" v="131" actId="14100"/>
          <ac:cxnSpMkLst>
            <pc:docMk/>
            <pc:sldMk cId="2030897784" sldId="260"/>
            <ac:cxnSpMk id="22" creationId="{93DD411B-51CF-49A8-9F9F-9D811F80646A}"/>
          </ac:cxnSpMkLst>
        </pc:cxnChg>
      </pc:sldChg>
      <pc:sldChg chg="modSp add del">
        <pc:chgData name="Dominic Anstey" userId="79091e4c0b072036" providerId="Windows Live" clId="Web-{241FB800-741C-4B18-9D54-775469481994}" dt="2021-10-06T19:22:47.842" v="940" actId="20577"/>
        <pc:sldMkLst>
          <pc:docMk/>
          <pc:sldMk cId="205899686" sldId="274"/>
        </pc:sldMkLst>
        <pc:spChg chg="mod">
          <ac:chgData name="Dominic Anstey" userId="79091e4c0b072036" providerId="Windows Live" clId="Web-{241FB800-741C-4B18-9D54-775469481994}" dt="2021-10-06T19:22:47.842" v="940" actId="20577"/>
          <ac:spMkLst>
            <pc:docMk/>
            <pc:sldMk cId="205899686" sldId="274"/>
            <ac:spMk id="2" creationId="{1C9ECDB2-0B62-4C24-BC15-F9FA1B951EF6}"/>
          </ac:spMkLst>
        </pc:spChg>
      </pc:sldChg>
      <pc:sldChg chg="addSp delSp modSp add replId">
        <pc:chgData name="Dominic Anstey" userId="79091e4c0b072036" providerId="Windows Live" clId="Web-{241FB800-741C-4B18-9D54-775469481994}" dt="2021-10-06T19:41:37.875" v="951" actId="1076"/>
        <pc:sldMkLst>
          <pc:docMk/>
          <pc:sldMk cId="2185663591" sldId="275"/>
        </pc:sldMkLst>
        <pc:spChg chg="mod">
          <ac:chgData name="Dominic Anstey" userId="79091e4c0b072036" providerId="Windows Live" clId="Web-{241FB800-741C-4B18-9D54-775469481994}" dt="2021-10-06T17:32:44.251" v="203" actId="20577"/>
          <ac:spMkLst>
            <pc:docMk/>
            <pc:sldMk cId="2185663591" sldId="275"/>
            <ac:spMk id="4" creationId="{31DE2182-4D4C-4217-A0B5-4FA4EAA9CDA9}"/>
          </ac:spMkLst>
        </pc:spChg>
        <pc:picChg chg="add mod">
          <ac:chgData name="Dominic Anstey" userId="79091e4c0b072036" providerId="Windows Live" clId="Web-{241FB800-741C-4B18-9D54-775469481994}" dt="2021-10-06T19:41:22.250" v="946" actId="1076"/>
          <ac:picMkLst>
            <pc:docMk/>
            <pc:sldMk cId="2185663591" sldId="275"/>
            <ac:picMk id="2" creationId="{A2AD304A-D518-4464-A67C-228231D9669A}"/>
          </ac:picMkLst>
        </pc:picChg>
        <pc:picChg chg="add mod">
          <ac:chgData name="Dominic Anstey" userId="79091e4c0b072036" providerId="Windows Live" clId="Web-{241FB800-741C-4B18-9D54-775469481994}" dt="2021-10-06T19:41:24.328" v="947" actId="14100"/>
          <ac:picMkLst>
            <pc:docMk/>
            <pc:sldMk cId="2185663591" sldId="275"/>
            <ac:picMk id="3" creationId="{91236EE8-A064-452E-BC94-3256F4404BEA}"/>
          </ac:picMkLst>
        </pc:picChg>
        <pc:picChg chg="del">
          <ac:chgData name="Dominic Anstey" userId="79091e4c0b072036" providerId="Windows Live" clId="Web-{241FB800-741C-4B18-9D54-775469481994}" dt="2021-10-06T17:11:17.861" v="43"/>
          <ac:picMkLst>
            <pc:docMk/>
            <pc:sldMk cId="2185663591" sldId="275"/>
            <ac:picMk id="3" creationId="{9BA02682-7F0F-4C13-B0D6-2292DBE395A7}"/>
          </ac:picMkLst>
        </pc:picChg>
        <pc:picChg chg="add mod">
          <ac:chgData name="Dominic Anstey" userId="79091e4c0b072036" providerId="Windows Live" clId="Web-{241FB800-741C-4B18-9D54-775469481994}" dt="2021-10-06T19:41:21.109" v="945" actId="1076"/>
          <ac:picMkLst>
            <pc:docMk/>
            <pc:sldMk cId="2185663591" sldId="275"/>
            <ac:picMk id="5" creationId="{E75219A7-C021-4170-A6CD-F28867F1C7D6}"/>
          </ac:picMkLst>
        </pc:picChg>
        <pc:picChg chg="add mod">
          <ac:chgData name="Dominic Anstey" userId="79091e4c0b072036" providerId="Windows Live" clId="Web-{241FB800-741C-4B18-9D54-775469481994}" dt="2021-10-06T19:41:37.875" v="951" actId="1076"/>
          <ac:picMkLst>
            <pc:docMk/>
            <pc:sldMk cId="2185663591" sldId="275"/>
            <ac:picMk id="7" creationId="{5762CAD5-52ED-4473-AFEF-9718F2CA484E}"/>
          </ac:picMkLst>
        </pc:picChg>
      </pc:sldChg>
      <pc:sldChg chg="del">
        <pc:chgData name="Dominic Anstey" userId="79091e4c0b072036" providerId="Windows Live" clId="Web-{241FB800-741C-4B18-9D54-775469481994}" dt="2021-10-06T16:26:15.891" v="9"/>
        <pc:sldMkLst>
          <pc:docMk/>
          <pc:sldMk cId="3004015628" sldId="275"/>
        </pc:sldMkLst>
      </pc:sldChg>
      <pc:sldChg chg="del">
        <pc:chgData name="Dominic Anstey" userId="79091e4c0b072036" providerId="Windows Live" clId="Web-{241FB800-741C-4B18-9D54-775469481994}" dt="2021-10-06T16:26:16.454" v="10"/>
        <pc:sldMkLst>
          <pc:docMk/>
          <pc:sldMk cId="821023873" sldId="276"/>
        </pc:sldMkLst>
      </pc:sldChg>
      <pc:sldChg chg="modSp add replId">
        <pc:chgData name="Dominic Anstey" userId="79091e4c0b072036" providerId="Windows Live" clId="Web-{241FB800-741C-4B18-9D54-775469481994}" dt="2021-10-06T17:32:39.657" v="202" actId="20577"/>
        <pc:sldMkLst>
          <pc:docMk/>
          <pc:sldMk cId="2358583819" sldId="276"/>
        </pc:sldMkLst>
        <pc:spChg chg="mod">
          <ac:chgData name="Dominic Anstey" userId="79091e4c0b072036" providerId="Windows Live" clId="Web-{241FB800-741C-4B18-9D54-775469481994}" dt="2021-10-06T17:32:39.657" v="202" actId="20577"/>
          <ac:spMkLst>
            <pc:docMk/>
            <pc:sldMk cId="2358583819" sldId="276"/>
            <ac:spMk id="4" creationId="{31DE2182-4D4C-4217-A0B5-4FA4EAA9CDA9}"/>
          </ac:spMkLst>
        </pc:spChg>
      </pc:sldChg>
      <pc:sldChg chg="del">
        <pc:chgData name="Dominic Anstey" userId="79091e4c0b072036" providerId="Windows Live" clId="Web-{241FB800-741C-4B18-9D54-775469481994}" dt="2021-10-06T16:26:17.501" v="11"/>
        <pc:sldMkLst>
          <pc:docMk/>
          <pc:sldMk cId="294525999" sldId="277"/>
        </pc:sldMkLst>
      </pc:sldChg>
      <pc:sldChg chg="addSp delSp modSp add replId">
        <pc:chgData name="Dominic Anstey" userId="79091e4c0b072036" providerId="Windows Live" clId="Web-{241FB800-741C-4B18-9D54-775469481994}" dt="2021-10-06T19:55:51.895" v="1167" actId="14100"/>
        <pc:sldMkLst>
          <pc:docMk/>
          <pc:sldMk cId="2393078422" sldId="277"/>
        </pc:sldMkLst>
        <pc:spChg chg="mod">
          <ac:chgData name="Dominic Anstey" userId="79091e4c0b072036" providerId="Windows Live" clId="Web-{241FB800-741C-4B18-9D54-775469481994}" dt="2021-10-06T18:32:12.375" v="210" actId="20577"/>
          <ac:spMkLst>
            <pc:docMk/>
            <pc:sldMk cId="2393078422" sldId="277"/>
            <ac:spMk id="4" creationId="{31DE2182-4D4C-4217-A0B5-4FA4EAA9CDA9}"/>
          </ac:spMkLst>
        </pc:spChg>
        <pc:spChg chg="add mod">
          <ac:chgData name="Dominic Anstey" userId="79091e4c0b072036" providerId="Windows Live" clId="Web-{241FB800-741C-4B18-9D54-775469481994}" dt="2021-10-06T19:44:28.629" v="971" actId="14100"/>
          <ac:spMkLst>
            <pc:docMk/>
            <pc:sldMk cId="2393078422" sldId="277"/>
            <ac:spMk id="5" creationId="{65A95B30-87CF-4BCB-B224-E72704335E90}"/>
          </ac:spMkLst>
        </pc:spChg>
        <pc:spChg chg="add mod">
          <ac:chgData name="Dominic Anstey" userId="79091e4c0b072036" providerId="Windows Live" clId="Web-{241FB800-741C-4B18-9D54-775469481994}" dt="2021-10-06T19:45:00.099" v="989" actId="1076"/>
          <ac:spMkLst>
            <pc:docMk/>
            <pc:sldMk cId="2393078422" sldId="277"/>
            <ac:spMk id="9" creationId="{E371AB6D-44A0-4F1A-AD8C-64604B2BE7C5}"/>
          </ac:spMkLst>
        </pc:spChg>
        <pc:spChg chg="add mod">
          <ac:chgData name="Dominic Anstey" userId="79091e4c0b072036" providerId="Windows Live" clId="Web-{241FB800-741C-4B18-9D54-775469481994}" dt="2021-10-06T19:44:57.052" v="988" actId="1076"/>
          <ac:spMkLst>
            <pc:docMk/>
            <pc:sldMk cId="2393078422" sldId="277"/>
            <ac:spMk id="11" creationId="{405C9C11-CDC3-4DFC-93A4-015EE3763CEB}"/>
          </ac:spMkLst>
        </pc:spChg>
        <pc:spChg chg="add del mod">
          <ac:chgData name="Dominic Anstey" userId="79091e4c0b072036" providerId="Windows Live" clId="Web-{241FB800-741C-4B18-9D54-775469481994}" dt="2021-10-06T19:45:11.427" v="992"/>
          <ac:spMkLst>
            <pc:docMk/>
            <pc:sldMk cId="2393078422" sldId="277"/>
            <ac:spMk id="12" creationId="{D3330964-C7DB-4633-8C00-39F305E9FBD7}"/>
          </ac:spMkLst>
        </pc:spChg>
        <pc:spChg chg="add mod">
          <ac:chgData name="Dominic Anstey" userId="79091e4c0b072036" providerId="Windows Live" clId="Web-{241FB800-741C-4B18-9D54-775469481994}" dt="2021-10-06T19:45:21.084" v="995" actId="20577"/>
          <ac:spMkLst>
            <pc:docMk/>
            <pc:sldMk cId="2393078422" sldId="277"/>
            <ac:spMk id="13" creationId="{2D185630-50CD-4BB3-9B06-14D751D2E95C}"/>
          </ac:spMkLst>
        </pc:spChg>
        <pc:picChg chg="add mod">
          <ac:chgData name="Dominic Anstey" userId="79091e4c0b072036" providerId="Windows Live" clId="Web-{241FB800-741C-4B18-9D54-775469481994}" dt="2021-10-06T19:46:35.789" v="1007" actId="1076"/>
          <ac:picMkLst>
            <pc:docMk/>
            <pc:sldMk cId="2393078422" sldId="277"/>
            <ac:picMk id="2" creationId="{38E34A3B-C758-41D9-BA0C-9EFF6E5742E2}"/>
          </ac:picMkLst>
        </pc:picChg>
        <pc:picChg chg="add mod">
          <ac:chgData name="Dominic Anstey" userId="79091e4c0b072036" providerId="Windows Live" clId="Web-{241FB800-741C-4B18-9D54-775469481994}" dt="2021-10-06T19:45:21.396" v="996" actId="1076"/>
          <ac:picMkLst>
            <pc:docMk/>
            <pc:sldMk cId="2393078422" sldId="277"/>
            <ac:picMk id="3" creationId="{05D11EC9-57A4-4A7C-B952-709802B9ECBC}"/>
          </ac:picMkLst>
        </pc:picChg>
        <pc:picChg chg="add mod">
          <ac:chgData name="Dominic Anstey" userId="79091e4c0b072036" providerId="Windows Live" clId="Web-{241FB800-741C-4B18-9D54-775469481994}" dt="2021-10-06T19:55:51.895" v="1167" actId="14100"/>
          <ac:picMkLst>
            <pc:docMk/>
            <pc:sldMk cId="2393078422" sldId="277"/>
            <ac:picMk id="7" creationId="{0CA6698B-01EF-4C98-A452-784072AAFA92}"/>
          </ac:picMkLst>
        </pc:picChg>
        <pc:picChg chg="add mod">
          <ac:chgData name="Dominic Anstey" userId="79091e4c0b072036" providerId="Windows Live" clId="Web-{241FB800-741C-4B18-9D54-775469481994}" dt="2021-10-06T19:46:36.679" v="1008" actId="1076"/>
          <ac:picMkLst>
            <pc:docMk/>
            <pc:sldMk cId="2393078422" sldId="277"/>
            <ac:picMk id="14" creationId="{7707C970-6950-4827-B137-CFF97B6908A5}"/>
          </ac:picMkLst>
        </pc:picChg>
      </pc:sldChg>
      <pc:sldChg chg="addSp modSp add replId">
        <pc:chgData name="Dominic Anstey" userId="79091e4c0b072036" providerId="Windows Live" clId="Web-{241FB800-741C-4B18-9D54-775469481994}" dt="2021-10-06T19:48:33.119" v="1037" actId="14100"/>
        <pc:sldMkLst>
          <pc:docMk/>
          <pc:sldMk cId="1759361153" sldId="278"/>
        </pc:sldMkLst>
        <pc:spChg chg="add">
          <ac:chgData name="Dominic Anstey" userId="79091e4c0b072036" providerId="Windows Live" clId="Web-{241FB800-741C-4B18-9D54-775469481994}" dt="2021-10-06T19:46:57.820" v="1009"/>
          <ac:spMkLst>
            <pc:docMk/>
            <pc:sldMk cId="1759361153" sldId="278"/>
            <ac:spMk id="2" creationId="{E6644FDD-CC22-4CB4-AE09-49CF854B23BE}"/>
          </ac:spMkLst>
        </pc:spChg>
        <pc:spChg chg="add">
          <ac:chgData name="Dominic Anstey" userId="79091e4c0b072036" providerId="Windows Live" clId="Web-{241FB800-741C-4B18-9D54-775469481994}" dt="2021-10-06T19:46:57.836" v="1010"/>
          <ac:spMkLst>
            <pc:docMk/>
            <pc:sldMk cId="1759361153" sldId="278"/>
            <ac:spMk id="3" creationId="{14FA7683-1B54-4498-AEC2-9089CEF4C329}"/>
          </ac:spMkLst>
        </pc:spChg>
        <pc:spChg chg="mod">
          <ac:chgData name="Dominic Anstey" userId="79091e4c0b072036" providerId="Windows Live" clId="Web-{241FB800-741C-4B18-9D54-775469481994}" dt="2021-10-06T18:33:16.204" v="242" actId="20577"/>
          <ac:spMkLst>
            <pc:docMk/>
            <pc:sldMk cId="1759361153" sldId="278"/>
            <ac:spMk id="4" creationId="{31DE2182-4D4C-4217-A0B5-4FA4EAA9CDA9}"/>
          </ac:spMkLst>
        </pc:spChg>
        <pc:spChg chg="add">
          <ac:chgData name="Dominic Anstey" userId="79091e4c0b072036" providerId="Windows Live" clId="Web-{241FB800-741C-4B18-9D54-775469481994}" dt="2021-10-06T19:46:57.836" v="1011"/>
          <ac:spMkLst>
            <pc:docMk/>
            <pc:sldMk cId="1759361153" sldId="278"/>
            <ac:spMk id="5" creationId="{16800F8B-A531-4E8C-A921-A4DDC23963F5}"/>
          </ac:spMkLst>
        </pc:spChg>
        <pc:spChg chg="add">
          <ac:chgData name="Dominic Anstey" userId="79091e4c0b072036" providerId="Windows Live" clId="Web-{241FB800-741C-4B18-9D54-775469481994}" dt="2021-10-06T19:46:57.852" v="1012"/>
          <ac:spMkLst>
            <pc:docMk/>
            <pc:sldMk cId="1759361153" sldId="278"/>
            <ac:spMk id="13" creationId="{A5797ED6-B3C7-42EF-AF53-81C9458D5236}"/>
          </ac:spMkLst>
        </pc:spChg>
        <pc:picChg chg="add mod ord">
          <ac:chgData name="Dominic Anstey" userId="79091e4c0b072036" providerId="Windows Live" clId="Web-{241FB800-741C-4B18-9D54-775469481994}" dt="2021-10-06T19:47:57.759" v="1027" actId="1076"/>
          <ac:picMkLst>
            <pc:docMk/>
            <pc:sldMk cId="1759361153" sldId="278"/>
            <ac:picMk id="14" creationId="{78EB3265-4077-430C-8E46-9548A8AD138C}"/>
          </ac:picMkLst>
        </pc:picChg>
        <pc:picChg chg="add mod ord">
          <ac:chgData name="Dominic Anstey" userId="79091e4c0b072036" providerId="Windows Live" clId="Web-{241FB800-741C-4B18-9D54-775469481994}" dt="2021-10-06T19:48:00.306" v="1028" actId="1076"/>
          <ac:picMkLst>
            <pc:docMk/>
            <pc:sldMk cId="1759361153" sldId="278"/>
            <ac:picMk id="15" creationId="{EE2E78AC-FA0D-40A7-AB4B-470CF3980521}"/>
          </ac:picMkLst>
        </pc:picChg>
        <pc:picChg chg="add mod">
          <ac:chgData name="Dominic Anstey" userId="79091e4c0b072036" providerId="Windows Live" clId="Web-{241FB800-741C-4B18-9D54-775469481994}" dt="2021-10-06T19:48:21.963" v="1034" actId="1076"/>
          <ac:picMkLst>
            <pc:docMk/>
            <pc:sldMk cId="1759361153" sldId="278"/>
            <ac:picMk id="16" creationId="{984954A0-E247-4B0B-A598-C6F7C99DA0EA}"/>
          </ac:picMkLst>
        </pc:picChg>
        <pc:picChg chg="add mod">
          <ac:chgData name="Dominic Anstey" userId="79091e4c0b072036" providerId="Windows Live" clId="Web-{241FB800-741C-4B18-9D54-775469481994}" dt="2021-10-06T19:48:33.119" v="1037" actId="14100"/>
          <ac:picMkLst>
            <pc:docMk/>
            <pc:sldMk cId="1759361153" sldId="278"/>
            <ac:picMk id="17" creationId="{611CBE76-332D-463A-AE61-FD1B650576DB}"/>
          </ac:picMkLst>
        </pc:picChg>
      </pc:sldChg>
      <pc:sldChg chg="del">
        <pc:chgData name="Dominic Anstey" userId="79091e4c0b072036" providerId="Windows Live" clId="Web-{241FB800-741C-4B18-9D54-775469481994}" dt="2021-10-06T16:26:18.032" v="12"/>
        <pc:sldMkLst>
          <pc:docMk/>
          <pc:sldMk cId="3659860830" sldId="278"/>
        </pc:sldMkLst>
      </pc:sldChg>
      <pc:sldChg chg="modSp add replId">
        <pc:chgData name="Dominic Anstey" userId="79091e4c0b072036" providerId="Windows Live" clId="Web-{241FB800-741C-4B18-9D54-775469481994}" dt="2021-10-06T18:33:23.392" v="248" actId="20577"/>
        <pc:sldMkLst>
          <pc:docMk/>
          <pc:sldMk cId="2199588038" sldId="279"/>
        </pc:sldMkLst>
        <pc:spChg chg="mod">
          <ac:chgData name="Dominic Anstey" userId="79091e4c0b072036" providerId="Windows Live" clId="Web-{241FB800-741C-4B18-9D54-775469481994}" dt="2021-10-06T18:33:23.392" v="248" actId="20577"/>
          <ac:spMkLst>
            <pc:docMk/>
            <pc:sldMk cId="2199588038" sldId="279"/>
            <ac:spMk id="4" creationId="{31DE2182-4D4C-4217-A0B5-4FA4EAA9CDA9}"/>
          </ac:spMkLst>
        </pc:spChg>
      </pc:sldChg>
      <pc:sldChg chg="del">
        <pc:chgData name="Dominic Anstey" userId="79091e4c0b072036" providerId="Windows Live" clId="Web-{241FB800-741C-4B18-9D54-775469481994}" dt="2021-10-06T16:26:19.001" v="13"/>
        <pc:sldMkLst>
          <pc:docMk/>
          <pc:sldMk cId="3324407409" sldId="279"/>
        </pc:sldMkLst>
      </pc:sldChg>
      <pc:sldChg chg="addSp modSp add replId">
        <pc:chgData name="Dominic Anstey" userId="79091e4c0b072036" providerId="Windows Live" clId="Web-{241FB800-741C-4B18-9D54-775469481994}" dt="2021-10-06T19:50:16.122" v="1076" actId="1076"/>
        <pc:sldMkLst>
          <pc:docMk/>
          <pc:sldMk cId="1298588667" sldId="280"/>
        </pc:sldMkLst>
        <pc:spChg chg="add mod">
          <ac:chgData name="Dominic Anstey" userId="79091e4c0b072036" providerId="Windows Live" clId="Web-{241FB800-741C-4B18-9D54-775469481994}" dt="2021-10-06T19:49:43.418" v="1062" actId="20577"/>
          <ac:spMkLst>
            <pc:docMk/>
            <pc:sldMk cId="1298588667" sldId="280"/>
            <ac:spMk id="2" creationId="{E698C712-1EEE-44FB-95D1-D97E66241797}"/>
          </ac:spMkLst>
        </pc:spChg>
        <pc:spChg chg="mod">
          <ac:chgData name="Dominic Anstey" userId="79091e4c0b072036" providerId="Windows Live" clId="Web-{241FB800-741C-4B18-9D54-775469481994}" dt="2021-10-06T18:34:01.049" v="272" actId="20577"/>
          <ac:spMkLst>
            <pc:docMk/>
            <pc:sldMk cId="1298588667" sldId="280"/>
            <ac:spMk id="4" creationId="{31DE2182-4D4C-4217-A0B5-4FA4EAA9CDA9}"/>
          </ac:spMkLst>
        </pc:spChg>
        <pc:picChg chg="add mod ord">
          <ac:chgData name="Dominic Anstey" userId="79091e4c0b072036" providerId="Windows Live" clId="Web-{241FB800-741C-4B18-9D54-775469481994}" dt="2021-10-06T19:50:16.122" v="1076" actId="1076"/>
          <ac:picMkLst>
            <pc:docMk/>
            <pc:sldMk cId="1298588667" sldId="280"/>
            <ac:picMk id="3" creationId="{4BBFAB30-DAC9-4127-BD5D-CBBACD7A7F36}"/>
          </ac:picMkLst>
        </pc:picChg>
      </pc:sldChg>
      <pc:sldChg chg="del">
        <pc:chgData name="Dominic Anstey" userId="79091e4c0b072036" providerId="Windows Live" clId="Web-{241FB800-741C-4B18-9D54-775469481994}" dt="2021-10-06T16:26:19.470" v="14"/>
        <pc:sldMkLst>
          <pc:docMk/>
          <pc:sldMk cId="1818977795" sldId="280"/>
        </pc:sldMkLst>
      </pc:sldChg>
      <pc:sldChg chg="addSp modSp add replId">
        <pc:chgData name="Dominic Anstey" userId="79091e4c0b072036" providerId="Windows Live" clId="Web-{241FB800-741C-4B18-9D54-775469481994}" dt="2021-10-06T19:53:17.064" v="1147" actId="20577"/>
        <pc:sldMkLst>
          <pc:docMk/>
          <pc:sldMk cId="1962916596" sldId="281"/>
        </pc:sldMkLst>
        <pc:spChg chg="mod">
          <ac:chgData name="Dominic Anstey" userId="79091e4c0b072036" providerId="Windows Live" clId="Web-{241FB800-741C-4B18-9D54-775469481994}" dt="2021-10-06T19:05:23.705" v="499" actId="20577"/>
          <ac:spMkLst>
            <pc:docMk/>
            <pc:sldMk cId="1962916596" sldId="281"/>
            <ac:spMk id="4" creationId="{31DE2182-4D4C-4217-A0B5-4FA4EAA9CDA9}"/>
          </ac:spMkLst>
        </pc:spChg>
        <pc:spChg chg="add mod">
          <ac:chgData name="Dominic Anstey" userId="79091e4c0b072036" providerId="Windows Live" clId="Web-{241FB800-741C-4B18-9D54-775469481994}" dt="2021-10-06T19:52:45.360" v="1131" actId="20577"/>
          <ac:spMkLst>
            <pc:docMk/>
            <pc:sldMk cId="1962916596" sldId="281"/>
            <ac:spMk id="7" creationId="{B42299FC-B842-43F7-B379-CBE65DB0647A}"/>
          </ac:spMkLst>
        </pc:spChg>
        <pc:spChg chg="add mod">
          <ac:chgData name="Dominic Anstey" userId="79091e4c0b072036" providerId="Windows Live" clId="Web-{241FB800-741C-4B18-9D54-775469481994}" dt="2021-10-06T19:52:57.891" v="1141" actId="20577"/>
          <ac:spMkLst>
            <pc:docMk/>
            <pc:sldMk cId="1962916596" sldId="281"/>
            <ac:spMk id="11" creationId="{44BDFC8D-F4F7-41C3-B062-C87E1249EDDA}"/>
          </ac:spMkLst>
        </pc:spChg>
        <pc:spChg chg="add mod">
          <ac:chgData name="Dominic Anstey" userId="79091e4c0b072036" providerId="Windows Live" clId="Web-{241FB800-741C-4B18-9D54-775469481994}" dt="2021-10-06T19:53:17.064" v="1147" actId="20577"/>
          <ac:spMkLst>
            <pc:docMk/>
            <pc:sldMk cId="1962916596" sldId="281"/>
            <ac:spMk id="12" creationId="{AC473BAD-6F18-4A2D-B463-4A1BA14EE9C1}"/>
          </ac:spMkLst>
        </pc:spChg>
        <pc:picChg chg="add mod">
          <ac:chgData name="Dominic Anstey" userId="79091e4c0b072036" providerId="Windows Live" clId="Web-{241FB800-741C-4B18-9D54-775469481994}" dt="2021-10-06T19:51:12.154" v="1093" actId="1076"/>
          <ac:picMkLst>
            <pc:docMk/>
            <pc:sldMk cId="1962916596" sldId="281"/>
            <ac:picMk id="2" creationId="{C1BC4E3C-DC20-472F-BFEC-FC55B7D1F6A7}"/>
          </ac:picMkLst>
        </pc:picChg>
        <pc:picChg chg="add mod">
          <ac:chgData name="Dominic Anstey" userId="79091e4c0b072036" providerId="Windows Live" clId="Web-{241FB800-741C-4B18-9D54-775469481994}" dt="2021-10-06T19:51:41.202" v="1102" actId="1076"/>
          <ac:picMkLst>
            <pc:docMk/>
            <pc:sldMk cId="1962916596" sldId="281"/>
            <ac:picMk id="3" creationId="{CA68FDF5-9514-45C2-8FA0-F084AE233974}"/>
          </ac:picMkLst>
        </pc:picChg>
        <pc:picChg chg="add mod">
          <ac:chgData name="Dominic Anstey" userId="79091e4c0b072036" providerId="Windows Live" clId="Web-{241FB800-741C-4B18-9D54-775469481994}" dt="2021-10-06T19:52:02.390" v="1105" actId="14100"/>
          <ac:picMkLst>
            <pc:docMk/>
            <pc:sldMk cId="1962916596" sldId="281"/>
            <ac:picMk id="5" creationId="{5C72DD65-9095-4A8F-BF23-9292CED2686B}"/>
          </ac:picMkLst>
        </pc:picChg>
      </pc:sldChg>
      <pc:sldChg chg="del">
        <pc:chgData name="Dominic Anstey" userId="79091e4c0b072036" providerId="Windows Live" clId="Web-{241FB800-741C-4B18-9D54-775469481994}" dt="2021-10-06T16:26:19.907" v="15"/>
        <pc:sldMkLst>
          <pc:docMk/>
          <pc:sldMk cId="3820495659" sldId="281"/>
        </pc:sldMkLst>
      </pc:sldChg>
      <pc:sldChg chg="addSp modSp add replId">
        <pc:chgData name="Dominic Anstey" userId="79091e4c0b072036" providerId="Windows Live" clId="Web-{241FB800-741C-4B18-9D54-775469481994}" dt="2021-10-06T19:53:59.893" v="1155" actId="1076"/>
        <pc:sldMkLst>
          <pc:docMk/>
          <pc:sldMk cId="3370355276" sldId="282"/>
        </pc:sldMkLst>
        <pc:spChg chg="mod">
          <ac:chgData name="Dominic Anstey" userId="79091e4c0b072036" providerId="Windows Live" clId="Web-{241FB800-741C-4B18-9D54-775469481994}" dt="2021-10-06T19:06:34.832" v="503" actId="20577"/>
          <ac:spMkLst>
            <pc:docMk/>
            <pc:sldMk cId="3370355276" sldId="282"/>
            <ac:spMk id="4" creationId="{31DE2182-4D4C-4217-A0B5-4FA4EAA9CDA9}"/>
          </ac:spMkLst>
        </pc:spChg>
        <pc:picChg chg="add mod ord">
          <ac:chgData name="Dominic Anstey" userId="79091e4c0b072036" providerId="Windows Live" clId="Web-{241FB800-741C-4B18-9D54-775469481994}" dt="2021-10-06T19:53:59.893" v="1155" actId="1076"/>
          <ac:picMkLst>
            <pc:docMk/>
            <pc:sldMk cId="3370355276" sldId="282"/>
            <ac:picMk id="2" creationId="{A10AF583-97B9-4379-955B-14ED007385DB}"/>
          </ac:picMkLst>
        </pc:picChg>
      </pc:sldChg>
      <pc:sldChg chg="del">
        <pc:chgData name="Dominic Anstey" userId="79091e4c0b072036" providerId="Windows Live" clId="Web-{241FB800-741C-4B18-9D54-775469481994}" dt="2021-10-06T16:26:20.829" v="16"/>
        <pc:sldMkLst>
          <pc:docMk/>
          <pc:sldMk cId="4175410619" sldId="282"/>
        </pc:sldMkLst>
      </pc:sldChg>
      <pc:sldChg chg="addSp modSp add replId">
        <pc:chgData name="Dominic Anstey" userId="79091e4c0b072036" providerId="Windows Live" clId="Web-{241FB800-741C-4B18-9D54-775469481994}" dt="2021-10-06T19:55:28.614" v="1165" actId="1076"/>
        <pc:sldMkLst>
          <pc:docMk/>
          <pc:sldMk cId="1439531411" sldId="283"/>
        </pc:sldMkLst>
        <pc:spChg chg="mod">
          <ac:chgData name="Dominic Anstey" userId="79091e4c0b072036" providerId="Windows Live" clId="Web-{241FB800-741C-4B18-9D54-775469481994}" dt="2021-10-06T19:09:20.430" v="533" actId="20577"/>
          <ac:spMkLst>
            <pc:docMk/>
            <pc:sldMk cId="1439531411" sldId="283"/>
            <ac:spMk id="4" creationId="{31DE2182-4D4C-4217-A0B5-4FA4EAA9CDA9}"/>
          </ac:spMkLst>
        </pc:spChg>
        <pc:picChg chg="add mod">
          <ac:chgData name="Dominic Anstey" userId="79091e4c0b072036" providerId="Windows Live" clId="Web-{241FB800-741C-4B18-9D54-775469481994}" dt="2021-10-06T19:55:15.082" v="1160" actId="14100"/>
          <ac:picMkLst>
            <pc:docMk/>
            <pc:sldMk cId="1439531411" sldId="283"/>
            <ac:picMk id="2" creationId="{53A8A74F-AA05-4FEE-A79A-EFBC2939C855}"/>
          </ac:picMkLst>
        </pc:picChg>
        <pc:picChg chg="add mod">
          <ac:chgData name="Dominic Anstey" userId="79091e4c0b072036" providerId="Windows Live" clId="Web-{241FB800-741C-4B18-9D54-775469481994}" dt="2021-10-06T19:55:28.614" v="1165" actId="1076"/>
          <ac:picMkLst>
            <pc:docMk/>
            <pc:sldMk cId="1439531411" sldId="283"/>
            <ac:picMk id="3" creationId="{CB18CFBE-F0F0-4AFE-A355-697E8EF49BA6}"/>
          </ac:picMkLst>
        </pc:picChg>
      </pc:sldChg>
      <pc:sldChg chg="del">
        <pc:chgData name="Dominic Anstey" userId="79091e4c0b072036" providerId="Windows Live" clId="Web-{241FB800-741C-4B18-9D54-775469481994}" dt="2021-10-06T16:26:21.876" v="17"/>
        <pc:sldMkLst>
          <pc:docMk/>
          <pc:sldMk cId="2484199492" sldId="283"/>
        </pc:sldMkLst>
      </pc:sldChg>
      <pc:sldChg chg="addSp modSp add replId">
        <pc:chgData name="Dominic Anstey" userId="79091e4c0b072036" providerId="Windows Live" clId="Web-{241FB800-741C-4B18-9D54-775469481994}" dt="2021-10-06T19:58:21.711" v="1215" actId="1076"/>
        <pc:sldMkLst>
          <pc:docMk/>
          <pc:sldMk cId="1807484104" sldId="284"/>
        </pc:sldMkLst>
        <pc:spChg chg="mod">
          <ac:chgData name="Dominic Anstey" userId="79091e4c0b072036" providerId="Windows Live" clId="Web-{241FB800-741C-4B18-9D54-775469481994}" dt="2021-10-06T19:09:48.102" v="562" actId="20577"/>
          <ac:spMkLst>
            <pc:docMk/>
            <pc:sldMk cId="1807484104" sldId="284"/>
            <ac:spMk id="4" creationId="{31DE2182-4D4C-4217-A0B5-4FA4EAA9CDA9}"/>
          </ac:spMkLst>
        </pc:spChg>
        <pc:picChg chg="add mod">
          <ac:chgData name="Dominic Anstey" userId="79091e4c0b072036" providerId="Windows Live" clId="Web-{241FB800-741C-4B18-9D54-775469481994}" dt="2021-10-06T19:58:21.711" v="1215" actId="1076"/>
          <ac:picMkLst>
            <pc:docMk/>
            <pc:sldMk cId="1807484104" sldId="284"/>
            <ac:picMk id="2" creationId="{3D794188-55EC-4A04-ABDD-06B75306F053}"/>
          </ac:picMkLst>
        </pc:picChg>
        <pc:picChg chg="add mod">
          <ac:chgData name="Dominic Anstey" userId="79091e4c0b072036" providerId="Windows Live" clId="Web-{241FB800-741C-4B18-9D54-775469481994}" dt="2021-10-06T19:58:02.914" v="1208" actId="14100"/>
          <ac:picMkLst>
            <pc:docMk/>
            <pc:sldMk cId="1807484104" sldId="284"/>
            <ac:picMk id="3" creationId="{5F365AC6-9BE9-4ECF-BA07-E96678E6DA16}"/>
          </ac:picMkLst>
        </pc:picChg>
        <pc:picChg chg="add mod">
          <ac:chgData name="Dominic Anstey" userId="79091e4c0b072036" providerId="Windows Live" clId="Web-{241FB800-741C-4B18-9D54-775469481994}" dt="2021-10-06T19:58:19.383" v="1214" actId="1076"/>
          <ac:picMkLst>
            <pc:docMk/>
            <pc:sldMk cId="1807484104" sldId="284"/>
            <ac:picMk id="5" creationId="{966EC3F2-F882-47B7-8F16-A42B5D1AEC0B}"/>
          </ac:picMkLst>
        </pc:picChg>
      </pc:sldChg>
      <pc:sldChg chg="del">
        <pc:chgData name="Dominic Anstey" userId="79091e4c0b072036" providerId="Windows Live" clId="Web-{241FB800-741C-4B18-9D54-775469481994}" dt="2021-10-06T16:26:13.985" v="8"/>
        <pc:sldMkLst>
          <pc:docMk/>
          <pc:sldMk cId="1915314661" sldId="284"/>
        </pc:sldMkLst>
      </pc:sldChg>
      <pc:sldChg chg="addSp modSp add replId">
        <pc:chgData name="Dominic Anstey" userId="79091e4c0b072036" providerId="Windows Live" clId="Web-{241FB800-741C-4B18-9D54-775469481994}" dt="2021-10-06T19:59:00.368" v="1228" actId="1076"/>
        <pc:sldMkLst>
          <pc:docMk/>
          <pc:sldMk cId="1842017363" sldId="285"/>
        </pc:sldMkLst>
        <pc:spChg chg="mod">
          <ac:chgData name="Dominic Anstey" userId="79091e4c0b072036" providerId="Windows Live" clId="Web-{241FB800-741C-4B18-9D54-775469481994}" dt="2021-10-06T19:10:04.540" v="575" actId="20577"/>
          <ac:spMkLst>
            <pc:docMk/>
            <pc:sldMk cId="1842017363" sldId="285"/>
            <ac:spMk id="4" creationId="{31DE2182-4D4C-4217-A0B5-4FA4EAA9CDA9}"/>
          </ac:spMkLst>
        </pc:spChg>
        <pc:picChg chg="add mod">
          <ac:chgData name="Dominic Anstey" userId="79091e4c0b072036" providerId="Windows Live" clId="Web-{241FB800-741C-4B18-9D54-775469481994}" dt="2021-10-06T19:59:00.368" v="1228" actId="1076"/>
          <ac:picMkLst>
            <pc:docMk/>
            <pc:sldMk cId="1842017363" sldId="285"/>
            <ac:picMk id="2" creationId="{AD5DE61B-66CE-4EFE-AB73-45465812E034}"/>
          </ac:picMkLst>
        </pc:picChg>
        <pc:picChg chg="add mod">
          <ac:chgData name="Dominic Anstey" userId="79091e4c0b072036" providerId="Windows Live" clId="Web-{241FB800-741C-4B18-9D54-775469481994}" dt="2021-10-06T19:58:58.681" v="1227" actId="1076"/>
          <ac:picMkLst>
            <pc:docMk/>
            <pc:sldMk cId="1842017363" sldId="285"/>
            <ac:picMk id="3" creationId="{3DAEA880-8A51-4D8C-8ECC-9CF9F622F21B}"/>
          </ac:picMkLst>
        </pc:picChg>
        <pc:picChg chg="add mod">
          <ac:chgData name="Dominic Anstey" userId="79091e4c0b072036" providerId="Windows Live" clId="Web-{241FB800-741C-4B18-9D54-775469481994}" dt="2021-10-06T19:58:54.493" v="1224" actId="1076"/>
          <ac:picMkLst>
            <pc:docMk/>
            <pc:sldMk cId="1842017363" sldId="285"/>
            <ac:picMk id="5" creationId="{92EF8623-FD29-4AEB-A873-D7699EF8B804}"/>
          </ac:picMkLst>
        </pc:picChg>
      </pc:sldChg>
      <pc:sldChg chg="addSp modSp add replId">
        <pc:chgData name="Dominic Anstey" userId="79091e4c0b072036" providerId="Windows Live" clId="Web-{241FB800-741C-4B18-9D54-775469481994}" dt="2021-10-06T19:15:27.377" v="615" actId="1076"/>
        <pc:sldMkLst>
          <pc:docMk/>
          <pc:sldMk cId="2750105745" sldId="286"/>
        </pc:sldMkLst>
        <pc:spChg chg="mod">
          <ac:chgData name="Dominic Anstey" userId="79091e4c0b072036" providerId="Windows Live" clId="Web-{241FB800-741C-4B18-9D54-775469481994}" dt="2021-10-06T19:12:01.622" v="599" actId="20577"/>
          <ac:spMkLst>
            <pc:docMk/>
            <pc:sldMk cId="2750105745" sldId="286"/>
            <ac:spMk id="4" creationId="{31DE2182-4D4C-4217-A0B5-4FA4EAA9CDA9}"/>
          </ac:spMkLst>
        </pc:spChg>
        <pc:picChg chg="add mod">
          <ac:chgData name="Dominic Anstey" userId="79091e4c0b072036" providerId="Windows Live" clId="Web-{241FB800-741C-4B18-9D54-775469481994}" dt="2021-10-06T19:15:06.580" v="605" actId="1076"/>
          <ac:picMkLst>
            <pc:docMk/>
            <pc:sldMk cId="2750105745" sldId="286"/>
            <ac:picMk id="2" creationId="{63A6359B-F8CC-4367-AFD3-1B1D4C37DEE8}"/>
          </ac:picMkLst>
        </pc:picChg>
        <pc:picChg chg="add mod">
          <ac:chgData name="Dominic Anstey" userId="79091e4c0b072036" providerId="Windows Live" clId="Web-{241FB800-741C-4B18-9D54-775469481994}" dt="2021-10-06T19:15:26.127" v="614" actId="14100"/>
          <ac:picMkLst>
            <pc:docMk/>
            <pc:sldMk cId="2750105745" sldId="286"/>
            <ac:picMk id="3" creationId="{281CB574-8F36-4BE4-BC79-5DB9BECEB505}"/>
          </ac:picMkLst>
        </pc:picChg>
        <pc:picChg chg="add mod">
          <ac:chgData name="Dominic Anstey" userId="79091e4c0b072036" providerId="Windows Live" clId="Web-{241FB800-741C-4B18-9D54-775469481994}" dt="2021-10-06T19:15:27.377" v="615" actId="1076"/>
          <ac:picMkLst>
            <pc:docMk/>
            <pc:sldMk cId="2750105745" sldId="286"/>
            <ac:picMk id="5" creationId="{22E986CA-E42B-4E46-811C-2CA0142B0FD5}"/>
          </ac:picMkLst>
        </pc:picChg>
      </pc:sldChg>
      <pc:sldChg chg="del">
        <pc:chgData name="Dominic Anstey" userId="79091e4c0b072036" providerId="Windows Live" clId="Web-{241FB800-741C-4B18-9D54-775469481994}" dt="2021-10-06T16:26:08.172" v="5"/>
        <pc:sldMkLst>
          <pc:docMk/>
          <pc:sldMk cId="3455926136" sldId="286"/>
        </pc:sldMkLst>
      </pc:sldChg>
      <pc:sldChg chg="addSp modSp add ord replId">
        <pc:chgData name="Dominic Anstey" userId="79091e4c0b072036" providerId="Windows Live" clId="Web-{241FB800-741C-4B18-9D54-775469481994}" dt="2021-10-06T20:00:48.934" v="1243" actId="1076"/>
        <pc:sldMkLst>
          <pc:docMk/>
          <pc:sldMk cId="898983645" sldId="287"/>
        </pc:sldMkLst>
        <pc:spChg chg="mod">
          <ac:chgData name="Dominic Anstey" userId="79091e4c0b072036" providerId="Windows Live" clId="Web-{241FB800-741C-4B18-9D54-775469481994}" dt="2021-10-06T19:09:32.789" v="543" actId="20577"/>
          <ac:spMkLst>
            <pc:docMk/>
            <pc:sldMk cId="898983645" sldId="287"/>
            <ac:spMk id="4" creationId="{31DE2182-4D4C-4217-A0B5-4FA4EAA9CDA9}"/>
          </ac:spMkLst>
        </pc:spChg>
        <pc:picChg chg="add mod">
          <ac:chgData name="Dominic Anstey" userId="79091e4c0b072036" providerId="Windows Live" clId="Web-{241FB800-741C-4B18-9D54-775469481994}" dt="2021-10-06T20:00:39.605" v="1239" actId="1076"/>
          <ac:picMkLst>
            <pc:docMk/>
            <pc:sldMk cId="898983645" sldId="287"/>
            <ac:picMk id="2" creationId="{46830302-507A-4108-8FCA-EB93379CA2D2}"/>
          </ac:picMkLst>
        </pc:picChg>
        <pc:picChg chg="add mod">
          <ac:chgData name="Dominic Anstey" userId="79091e4c0b072036" providerId="Windows Live" clId="Web-{241FB800-741C-4B18-9D54-775469481994}" dt="2021-10-06T20:00:48.934" v="1243" actId="1076"/>
          <ac:picMkLst>
            <pc:docMk/>
            <pc:sldMk cId="898983645" sldId="287"/>
            <ac:picMk id="3" creationId="{5E251C12-1DAB-4263-8A56-3FFEC1554DA5}"/>
          </ac:picMkLst>
        </pc:picChg>
      </pc:sldChg>
      <pc:sldChg chg="addSp modSp add replId">
        <pc:chgData name="Dominic Anstey" userId="79091e4c0b072036" providerId="Windows Live" clId="Web-{241FB800-741C-4B18-9D54-775469481994}" dt="2021-10-06T20:01:18.981" v="1254" actId="1076"/>
        <pc:sldMkLst>
          <pc:docMk/>
          <pc:sldMk cId="2162470836" sldId="288"/>
        </pc:sldMkLst>
        <pc:picChg chg="add mod">
          <ac:chgData name="Dominic Anstey" userId="79091e4c0b072036" providerId="Windows Live" clId="Web-{241FB800-741C-4B18-9D54-775469481994}" dt="2021-10-06T20:01:05.215" v="1248" actId="1076"/>
          <ac:picMkLst>
            <pc:docMk/>
            <pc:sldMk cId="2162470836" sldId="288"/>
            <ac:picMk id="2" creationId="{AA662FD3-95E4-4D20-A9A1-B45C34FACD06}"/>
          </ac:picMkLst>
        </pc:picChg>
        <pc:picChg chg="add mod">
          <ac:chgData name="Dominic Anstey" userId="79091e4c0b072036" providerId="Windows Live" clId="Web-{241FB800-741C-4B18-9D54-775469481994}" dt="2021-10-06T20:01:18.981" v="1254" actId="1076"/>
          <ac:picMkLst>
            <pc:docMk/>
            <pc:sldMk cId="2162470836" sldId="288"/>
            <ac:picMk id="3" creationId="{7075C570-90D4-4979-A210-14F0CBEC072D}"/>
          </ac:picMkLst>
        </pc:picChg>
      </pc:sldChg>
      <pc:sldChg chg="add del replId">
        <pc:chgData name="Dominic Anstey" userId="79091e4c0b072036" providerId="Windows Live" clId="Web-{241FB800-741C-4B18-9D54-775469481994}" dt="2021-10-06T17:11:32.939" v="57"/>
        <pc:sldMkLst>
          <pc:docMk/>
          <pc:sldMk cId="4130550317" sldId="288"/>
        </pc:sldMkLst>
      </pc:sldChg>
      <pc:sldChg chg="addSp delSp modSp add replId">
        <pc:chgData name="Dominic Anstey" userId="79091e4c0b072036" providerId="Windows Live" clId="Web-{241FB800-741C-4B18-9D54-775469481994}" dt="2021-10-06T19:50:07.012" v="1075" actId="20577"/>
        <pc:sldMkLst>
          <pc:docMk/>
          <pc:sldMk cId="3990105513" sldId="289"/>
        </pc:sldMkLst>
        <pc:spChg chg="mod">
          <ac:chgData name="Dominic Anstey" userId="79091e4c0b072036" providerId="Windows Live" clId="Web-{241FB800-741C-4B18-9D54-775469481994}" dt="2021-10-06T19:50:07.012" v="1075" actId="20577"/>
          <ac:spMkLst>
            <pc:docMk/>
            <pc:sldMk cId="3990105513" sldId="289"/>
            <ac:spMk id="2" creationId="{E698C712-1EEE-44FB-95D1-D97E66241797}"/>
          </ac:spMkLst>
        </pc:spChg>
        <pc:picChg chg="del">
          <ac:chgData name="Dominic Anstey" userId="79091e4c0b072036" providerId="Windows Live" clId="Web-{241FB800-741C-4B18-9D54-775469481994}" dt="2021-10-06T19:49:27.418" v="1049"/>
          <ac:picMkLst>
            <pc:docMk/>
            <pc:sldMk cId="3990105513" sldId="289"/>
            <ac:picMk id="3" creationId="{4BBFAB30-DAC9-4127-BD5D-CBBACD7A7F36}"/>
          </ac:picMkLst>
        </pc:picChg>
        <pc:picChg chg="add mod">
          <ac:chgData name="Dominic Anstey" userId="79091e4c0b072036" providerId="Windows Live" clId="Web-{241FB800-741C-4B18-9D54-775469481994}" dt="2021-10-06T19:50:01.590" v="1068" actId="1076"/>
          <ac:picMkLst>
            <pc:docMk/>
            <pc:sldMk cId="3990105513" sldId="289"/>
            <ac:picMk id="5" creationId="{38B2B79C-9466-4BB5-8364-8DCEFFB48280}"/>
          </ac:picMkLst>
        </pc:picChg>
      </pc:sldChg>
      <pc:sldChg chg="addSp delSp modSp add replId">
        <pc:chgData name="Dominic Anstey" userId="79091e4c0b072036" providerId="Windows Live" clId="Web-{241FB800-741C-4B18-9D54-775469481994}" dt="2021-10-06T19:50:42.560" v="1087" actId="1076"/>
        <pc:sldMkLst>
          <pc:docMk/>
          <pc:sldMk cId="3141816602" sldId="290"/>
        </pc:sldMkLst>
        <pc:spChg chg="mod">
          <ac:chgData name="Dominic Anstey" userId="79091e4c0b072036" providerId="Windows Live" clId="Web-{241FB800-741C-4B18-9D54-775469481994}" dt="2021-10-06T19:50:24.638" v="1082" actId="20577"/>
          <ac:spMkLst>
            <pc:docMk/>
            <pc:sldMk cId="3141816602" sldId="290"/>
            <ac:spMk id="2" creationId="{E698C712-1EEE-44FB-95D1-D97E66241797}"/>
          </ac:spMkLst>
        </pc:spChg>
        <pc:picChg chg="del">
          <ac:chgData name="Dominic Anstey" userId="79091e4c0b072036" providerId="Windows Live" clId="Web-{241FB800-741C-4B18-9D54-775469481994}" dt="2021-10-06T19:49:28.793" v="1050"/>
          <ac:picMkLst>
            <pc:docMk/>
            <pc:sldMk cId="3141816602" sldId="290"/>
            <ac:picMk id="3" creationId="{4BBFAB30-DAC9-4127-BD5D-CBBACD7A7F36}"/>
          </ac:picMkLst>
        </pc:picChg>
        <pc:picChg chg="add mod">
          <ac:chgData name="Dominic Anstey" userId="79091e4c0b072036" providerId="Windows Live" clId="Web-{241FB800-741C-4B18-9D54-775469481994}" dt="2021-10-06T19:50:42.560" v="1087" actId="1076"/>
          <ac:picMkLst>
            <pc:docMk/>
            <pc:sldMk cId="3141816602" sldId="290"/>
            <ac:picMk id="5" creationId="{ED6CC162-548F-4092-8484-789D97BA48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F98A1-4BB0-4B06-8102-BE06D4E75EDD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8C2D-D076-457F-BDB8-5B46FF4C7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7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D35-22E6-F946-986E-64CD545B2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DD4C9-0B46-CB43-BD9E-01FDEC064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D23D-7B69-424C-ACEF-8E4CDBE4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B1B4-335D-5C4A-AA03-CBEAA0A8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75A9-1A72-774E-A3C1-DAC2204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AB5-280F-A342-BCEB-300CA783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0DCAE-21F5-9B41-A092-73132A6AB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CE21-3200-FF42-845E-1C135CF3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9D52-7542-474D-AA40-1335923D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439F-4961-AD42-8EB9-9BC8F679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8C7AA-B7C9-4A4C-80FF-60B2512F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DD6D-8BC0-6443-AA96-91D4A240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C7B8-37F5-7844-A4C4-778FCA1F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B196-F397-3B4B-8294-C73869B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D0EA-6BE2-564E-B081-A4CA0ED6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0629-4A44-1E40-96E2-F94D0795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DDBB-2A1E-C749-843A-B469EFE0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684B-4B10-3149-9C91-0B3733BA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EB1F-F10A-2A45-BF8B-4641C9FE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7FCE-F7D8-5946-BA48-6E949DE8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900E-A125-E644-BAF5-DAF7812F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DBD4F-6941-214A-924A-4CD5E5DD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9AC0-1851-3440-8FD5-829085A2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143E8-4201-454E-99D1-6C1D672C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FD67-FACB-D145-8B58-BC41297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C379-F0C9-454F-9D72-174F21EF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A0EB-E3C3-794F-9839-241B11A41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4A5B5-1A56-FA4B-8A5A-09B30000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096E-776C-214D-B8EA-703A3E00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97F66-10D4-024E-8008-01C439BA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2F6E0-6B82-744C-A95E-D943396C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9A08-2229-4C48-9943-52120120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27E8C-9953-7743-98E3-7E74AF82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AAF68-7C33-A649-AD51-69B5DD0B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A2A5C-DB26-2E4F-B41B-352120FAD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BAEC-2BDF-AA4C-8D86-5D812DB6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65A67-6B34-EC4A-80CA-F936F7CD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6197F-261C-E944-AAE0-8FD37B2F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0AF4-619E-904F-91BB-4D7C2463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6092-9FE3-474D-982A-DC63486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50324-0F9C-1F4C-B208-2BB7F608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D1C2D-4B89-5842-8478-F1285D1A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BA3A-A085-AF46-97E5-FED883C0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FAFE4-733B-1845-8D13-EC62CAEF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E37D3-9F63-6B45-AF68-5D9DE61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9F58-CC55-1943-843C-E6BED3AD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58DF-F363-AC4B-983F-A55668E6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A608-0340-224A-9D12-40EFA450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D7D40-E34D-2841-A8D6-2898B97E0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8D99-5D84-8645-97FE-B9CE817F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E1BC-CD10-204C-8A67-9248F333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DF8C-CE81-C749-9D8A-5B21B667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2BF9-2840-8A41-8BF5-F5353939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3DAB5-A3AD-674F-87FE-05361AC2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3E3F6-7E27-584D-A762-26825F38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750F-AD85-CC4C-ADAE-27FB6BC0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A016-5766-D049-AB5E-0DA322DC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29D2-AF0C-284E-B38D-1AECB959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57FCE-98A1-BC4C-ADCE-1C058C30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2DEC-5429-2843-AA6C-7F33F359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087-20EA-5A4D-9F88-D636AD5A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8C7F-D48C-424F-AC42-739F626105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709D-B021-2946-8701-CA246C0AD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F543-1301-7C4B-991C-FA57258DD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63FD-F5CB-E340-9F45-50F987A5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838" y="1876422"/>
            <a:ext cx="4467792" cy="3060541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  <a:ea typeface="+mj-lt"/>
                <a:cs typeface="+mj-lt"/>
              </a:rPr>
              <a:t>Constraining </a:t>
            </a:r>
            <a:br>
              <a:rPr lang="en-GB" sz="44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GB" sz="4400" dirty="0">
                <a:solidFill>
                  <a:schemeClr val="bg1"/>
                </a:solidFill>
                <a:ea typeface="+mj-lt"/>
                <a:cs typeface="+mj-lt"/>
              </a:rPr>
              <a:t>Foreground Models Using </a:t>
            </a:r>
            <a:br>
              <a:rPr lang="en-GB" sz="44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GB" sz="4400" dirty="0">
                <a:solidFill>
                  <a:schemeClr val="bg1"/>
                </a:solidFill>
                <a:ea typeface="+mj-lt"/>
                <a:cs typeface="+mj-lt"/>
              </a:rPr>
              <a:t>Time- and Antenna- </a:t>
            </a:r>
            <a:br>
              <a:rPr lang="en-GB" sz="44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GB" sz="4400" dirty="0">
                <a:solidFill>
                  <a:schemeClr val="bg1"/>
                </a:solidFill>
                <a:ea typeface="+mj-lt"/>
                <a:cs typeface="+mj-lt"/>
              </a:rPr>
              <a:t>Dependent Data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5E1ED-785B-B643-90F4-B6189627F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117" y="4214638"/>
            <a:ext cx="4467792" cy="2410198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Dominic Anstey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behalf of the REACH collaboration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EFC7762-5762-BD41-A3EA-44B81B5A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385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Times New Roman"/>
              </a:rPr>
              <a:t>Variation in Peak Parameter Numbers</a:t>
            </a:r>
            <a:endParaRPr lang="en-GB">
              <a:ea typeface="+mj-lt"/>
              <a:cs typeface="+mj-lt"/>
            </a:endParaRP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6830302-507A-4108-8FCA-EB93379CA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1806649"/>
            <a:ext cx="4612758" cy="3457353"/>
          </a:xfrm>
          <a:prstGeom prst="rect">
            <a:avLst/>
          </a:prstGeom>
        </p:spPr>
      </p:pic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251C12-1DAB-4263-8A56-3FFEC1554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215" y="1771206"/>
            <a:ext cx="4719083" cy="35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8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Multiple Antennae</a:t>
            </a:r>
            <a:endParaRPr lang="en-GB" dirty="0">
              <a:latin typeface="Times New Roman"/>
              <a:cs typeface="Calibri Ligh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A6359B-F8CC-4367-AFD3-1B1D4C37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8" y="1972272"/>
            <a:ext cx="8467060" cy="662897"/>
          </a:xfrm>
          <a:prstGeom prst="rect">
            <a:avLst/>
          </a:prstGeom>
        </p:spPr>
      </p:pic>
      <p:pic>
        <p:nvPicPr>
          <p:cNvPr id="3" name="Picture 4" descr="Rectangle&#10;&#10;Description automatically generated">
            <a:extLst>
              <a:ext uri="{FF2B5EF4-FFF2-40B4-BE49-F238E27FC236}">
                <a16:creationId xmlns:a16="http://schemas.microsoft.com/office/drawing/2014/main" id="{281CB574-8F36-4BE4-BC79-5DB9BECE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028" y="3206685"/>
            <a:ext cx="3443176" cy="2447095"/>
          </a:xfrm>
          <a:prstGeom prst="rect">
            <a:avLst/>
          </a:prstGeom>
        </p:spPr>
      </p:pic>
      <p:pic>
        <p:nvPicPr>
          <p:cNvPr id="5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22E986CA-E42B-4E46-811C-2CA0142B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665" y="2904460"/>
            <a:ext cx="1973066" cy="31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Multiple Antennae Results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AA662FD3-95E4-4D20-A9A1-B45C34FA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1" y="1735765"/>
            <a:ext cx="5082362" cy="3802910"/>
          </a:xfrm>
          <a:prstGeom prst="rect">
            <a:avLst/>
          </a:prstGeom>
        </p:spPr>
      </p:pic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075C570-90D4-4979-A210-14F0CBEC0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819" y="1788928"/>
            <a:ext cx="5082362" cy="38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7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64C53C3-C509-4E13-B518-F7E06DC8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ECDB2-0B62-4C24-BC15-F9FA1B951EF6}"/>
              </a:ext>
            </a:extLst>
          </p:cNvPr>
          <p:cNvSpPr txBox="1"/>
          <p:nvPr/>
        </p:nvSpPr>
        <p:spPr>
          <a:xfrm>
            <a:off x="542925" y="1729909"/>
            <a:ext cx="7986713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>
                <a:latin typeface="Times New Roman"/>
                <a:cs typeface="Calibri" panose="020F0502020204030204"/>
              </a:rPr>
              <a:t>Using a physical property for the foreground parameters allow multiple time-dependent </a:t>
            </a:r>
            <a:r>
              <a:rPr lang="en-GB" sz="2000" dirty="0">
                <a:latin typeface="Times New Roman"/>
                <a:cs typeface="Calibri" panose="020F0502020204030204"/>
              </a:rPr>
              <a:t>data sets to be fit simultaneously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GB" sz="2000">
                <a:latin typeface="Times New Roman"/>
                <a:cs typeface="Calibri" panose="020F0502020204030204"/>
              </a:rPr>
              <a:t>This produces a significant improvement in signal reconstuction over a single model fit to integrated data</a:t>
            </a:r>
            <a:endParaRPr lang="en-GB" sz="2000" dirty="0">
              <a:latin typeface="Times New Roman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latin typeface="Times New Roman"/>
                <a:cs typeface="Calibri" panose="020F0502020204030204"/>
              </a:rPr>
              <a:t>Signal recovery accuracy improves with increasing number of time bins and increasing LST range covered by them</a:t>
            </a:r>
            <a:endParaRPr lang="en-GB" sz="2000" dirty="0">
              <a:latin typeface="Times New Roman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latin typeface="Times New Roman"/>
                <a:cs typeface="Calibri" panose="020F0502020204030204"/>
              </a:rPr>
              <a:t>Number of parameters </a:t>
            </a:r>
            <a:r>
              <a:rPr lang="en-GB" sz="2000">
                <a:latin typeface="Times New Roman"/>
                <a:cs typeface="Times New Roman"/>
              </a:rPr>
              <a:t>in the foreground model </a:t>
            </a:r>
            <a:r>
              <a:rPr lang="en-GB" sz="2000">
                <a:latin typeface="Times New Roman"/>
                <a:cs typeface="Calibri" panose="020F0502020204030204"/>
              </a:rPr>
              <a:t>required to achieve an optimal model fit also increases </a:t>
            </a:r>
            <a:r>
              <a:rPr lang="en-GB" sz="2000">
                <a:latin typeface="Times New Roman"/>
                <a:cs typeface="Times New Roman"/>
              </a:rPr>
              <a:t>with increasing number of time bins and increasing LST range</a:t>
            </a:r>
            <a:endParaRPr lang="en-GB" sz="2000" dirty="0">
              <a:latin typeface="Times New Roman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latin typeface="Times New Roman"/>
                <a:cs typeface="Times New Roman"/>
              </a:rPr>
              <a:t>Method extends to allowing data from multiple antennae to be fit simultaneously, which gives further improvement in signal recovery</a:t>
            </a:r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Calibri" panose="020F0502020204030204"/>
            </a:endParaRPr>
          </a:p>
          <a:p>
            <a:pPr marL="457200" indent="-457200">
              <a:buChar char="-"/>
            </a:pPr>
            <a:endParaRPr lang="en-GB" sz="2800" dirty="0">
              <a:cs typeface="Calibri" panose="020F0502020204030204"/>
            </a:endParaRPr>
          </a:p>
          <a:p>
            <a:pPr marL="457200" indent="-457200">
              <a:buChar char="-"/>
            </a:pPr>
            <a:endParaRPr lang="en-GB" sz="2800" dirty="0">
              <a:cs typeface="Calibri" panose="020F0502020204030204"/>
            </a:endParaRPr>
          </a:p>
          <a:p>
            <a:pPr marL="457200" indent="-457200">
              <a:buChar char="-"/>
            </a:pPr>
            <a:endParaRPr lang="en-GB" sz="2800" dirty="0">
              <a:cs typeface="Calibri" panose="020F0502020204030204"/>
            </a:endParaRPr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245B0087-7D36-4FEA-9A8E-61847BE9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1826" y="1294108"/>
            <a:ext cx="3302574" cy="12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icture">
            <a:extLst>
              <a:ext uri="{FF2B5EF4-FFF2-40B4-BE49-F238E27FC236}">
                <a16:creationId xmlns:a16="http://schemas.microsoft.com/office/drawing/2014/main" id="{12290278-3BE2-4EC0-9F22-69303A85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625" y="2745506"/>
            <a:ext cx="644040" cy="6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icture">
            <a:extLst>
              <a:ext uri="{FF2B5EF4-FFF2-40B4-BE49-F238E27FC236}">
                <a16:creationId xmlns:a16="http://schemas.microsoft.com/office/drawing/2014/main" id="{B5D0CE9A-769C-4EBA-A798-7A965BEA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52" y="2745102"/>
            <a:ext cx="644780" cy="6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icture">
            <a:extLst>
              <a:ext uri="{FF2B5EF4-FFF2-40B4-BE49-F238E27FC236}">
                <a16:creationId xmlns:a16="http://schemas.microsoft.com/office/drawing/2014/main" id="{5ABD09F1-9EA0-4558-B110-77F56EEF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740857"/>
            <a:ext cx="641668" cy="6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02CB-5E12-4BD0-B1D5-23DC1E427620}"/>
              </a:ext>
            </a:extLst>
          </p:cNvPr>
          <p:cNvSpPr txBox="1"/>
          <p:nvPr/>
        </p:nvSpPr>
        <p:spPr>
          <a:xfrm>
            <a:off x="838200" y="5348145"/>
            <a:ext cx="286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EM simulations provided by John Cumner and Quentin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Gueuning</a:t>
            </a:r>
            <a:endParaRPr lang="en-GB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F6E6A-89A4-4429-862D-7710CA007026}"/>
              </a:ext>
            </a:extLst>
          </p:cNvPr>
          <p:cNvSpPr txBox="1"/>
          <p:nvPr/>
        </p:nvSpPr>
        <p:spPr>
          <a:xfrm>
            <a:off x="3707608" y="5370473"/>
            <a:ext cx="286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produced using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fgivenx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tool: Handley, 2018</a:t>
            </a:r>
          </a:p>
        </p:txBody>
      </p:sp>
    </p:spTree>
    <p:extLst>
      <p:ext uri="{BB962C8B-B14F-4D97-AF65-F5344CB8AC3E}">
        <p14:creationId xmlns:p14="http://schemas.microsoft.com/office/powerpoint/2010/main" val="20589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55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F3E793E8-D272-6447-9581-CD4BFFB38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390" b="29880"/>
          <a:stretch/>
        </p:blipFill>
        <p:spPr>
          <a:xfrm>
            <a:off x="3236181" y="2338419"/>
            <a:ext cx="5462546" cy="2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Calibri Light"/>
              </a:rPr>
              <a:t>Summary of REACH Pipeline</a:t>
            </a:r>
            <a:endParaRPr lang="en-GB" dirty="0">
              <a:latin typeface="Times New Roman"/>
              <a:cs typeface="Times New Roman"/>
            </a:endParaRP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9BA02682-7F0F-4C13-B0D6-2292DBE3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65" y="1786770"/>
            <a:ext cx="3425455" cy="217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D58E0-2A28-4B9B-9A45-C1FC75A8EB5C}"/>
              </a:ext>
            </a:extLst>
          </p:cNvPr>
          <p:cNvSpPr txBox="1"/>
          <p:nvPr/>
        </p:nvSpPr>
        <p:spPr>
          <a:xfrm>
            <a:off x="6735726" y="1632097"/>
            <a:ext cx="448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Times New Roman"/>
                <a:cs typeface="Times New Roman"/>
              </a:rPr>
              <a:t>β</a:t>
            </a:r>
            <a:r>
              <a:rPr lang="en-GB" baseline="-25000">
                <a:latin typeface="Times New Roman"/>
                <a:cs typeface="Times New Roman"/>
              </a:rPr>
              <a:t>6</a:t>
            </a:r>
            <a:endParaRPr lang="en-US" baseline="-25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2E408-4150-449A-BDB5-7C0715EA3473}"/>
              </a:ext>
            </a:extLst>
          </p:cNvPr>
          <p:cNvSpPr txBox="1"/>
          <p:nvPr/>
        </p:nvSpPr>
        <p:spPr>
          <a:xfrm>
            <a:off x="7223051" y="1773864"/>
            <a:ext cx="448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Times New Roman"/>
                <a:cs typeface="Times New Roman"/>
              </a:rPr>
              <a:t>β</a:t>
            </a:r>
            <a:r>
              <a:rPr lang="en-GB" baseline="-25000">
                <a:latin typeface="Times New Roman"/>
                <a:cs typeface="Times New Roman"/>
              </a:rPr>
              <a:t>5</a:t>
            </a:r>
            <a:endParaRPr lang="en-US" baseline="-25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E17F3-5C46-4F24-8BE6-F4BB54C564C9}"/>
              </a:ext>
            </a:extLst>
          </p:cNvPr>
          <p:cNvSpPr txBox="1"/>
          <p:nvPr/>
        </p:nvSpPr>
        <p:spPr>
          <a:xfrm>
            <a:off x="7134447" y="3430771"/>
            <a:ext cx="448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Times New Roman"/>
                <a:cs typeface="Times New Roman"/>
              </a:rPr>
              <a:t>β</a:t>
            </a:r>
            <a:r>
              <a:rPr lang="en-GB" baseline="-25000">
                <a:latin typeface="Times New Roman"/>
                <a:cs typeface="Times New Roman"/>
              </a:rPr>
              <a:t>1</a:t>
            </a:r>
            <a:endParaRPr lang="en-US" baseline="-25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B739B-4716-48F5-83BF-893FCCFB5775}"/>
              </a:ext>
            </a:extLst>
          </p:cNvPr>
          <p:cNvSpPr txBox="1"/>
          <p:nvPr/>
        </p:nvSpPr>
        <p:spPr>
          <a:xfrm>
            <a:off x="7488865" y="3014330"/>
            <a:ext cx="448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Times New Roman"/>
                <a:cs typeface="Times New Roman"/>
              </a:rPr>
              <a:t>β</a:t>
            </a:r>
            <a:r>
              <a:rPr lang="en-GB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099C9-898A-48B7-BC5F-ECF5CF797BD1}"/>
              </a:ext>
            </a:extLst>
          </p:cNvPr>
          <p:cNvSpPr txBox="1"/>
          <p:nvPr/>
        </p:nvSpPr>
        <p:spPr>
          <a:xfrm>
            <a:off x="7772400" y="2580167"/>
            <a:ext cx="448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Times New Roman"/>
                <a:cs typeface="Times New Roman"/>
              </a:rPr>
              <a:t>β</a:t>
            </a:r>
            <a:r>
              <a:rPr lang="en-GB" baseline="-25000">
                <a:latin typeface="Times New Roman"/>
                <a:cs typeface="Times New Roman"/>
              </a:rPr>
              <a:t>3</a:t>
            </a:r>
            <a:endParaRPr lang="en-US" baseline="-25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C65FB-035D-4219-B75F-28F9D0E8AED3}"/>
              </a:ext>
            </a:extLst>
          </p:cNvPr>
          <p:cNvSpPr txBox="1"/>
          <p:nvPr/>
        </p:nvSpPr>
        <p:spPr>
          <a:xfrm>
            <a:off x="7674935" y="2146004"/>
            <a:ext cx="448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Times New Roman"/>
                <a:cs typeface="Times New Roman"/>
              </a:rPr>
              <a:t>β</a:t>
            </a:r>
            <a:r>
              <a:rPr lang="en-GB" baseline="-25000">
                <a:latin typeface="Times New Roman"/>
                <a:cs typeface="Times New Roman"/>
              </a:rPr>
              <a:t>4</a:t>
            </a:r>
            <a:endParaRPr lang="en-US" baseline="-25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0C2999-EBA2-4DA8-A581-356138A4E4D3}"/>
              </a:ext>
            </a:extLst>
          </p:cNvPr>
          <p:cNvCxnSpPr/>
          <p:nvPr/>
        </p:nvCxnSpPr>
        <p:spPr>
          <a:xfrm>
            <a:off x="5648767" y="2857721"/>
            <a:ext cx="1461975" cy="71769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3058B-58E0-466A-BBD3-98556001FDF7}"/>
              </a:ext>
            </a:extLst>
          </p:cNvPr>
          <p:cNvCxnSpPr>
            <a:cxnSpLocks/>
          </p:cNvCxnSpPr>
          <p:nvPr/>
        </p:nvCxnSpPr>
        <p:spPr>
          <a:xfrm>
            <a:off x="6853790" y="2707093"/>
            <a:ext cx="912627" cy="7088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43CF99-836F-423E-8A1B-E0B14A840A10}"/>
              </a:ext>
            </a:extLst>
          </p:cNvPr>
          <p:cNvCxnSpPr>
            <a:cxnSpLocks/>
          </p:cNvCxnSpPr>
          <p:nvPr/>
        </p:nvCxnSpPr>
        <p:spPr>
          <a:xfrm flipV="1">
            <a:off x="6703162" y="2458999"/>
            <a:ext cx="1063254" cy="19493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2891D0-AFAD-435F-8855-CD420D068A9C}"/>
              </a:ext>
            </a:extLst>
          </p:cNvPr>
          <p:cNvCxnSpPr>
            <a:cxnSpLocks/>
          </p:cNvCxnSpPr>
          <p:nvPr/>
        </p:nvCxnSpPr>
        <p:spPr>
          <a:xfrm flipV="1">
            <a:off x="6720883" y="2131162"/>
            <a:ext cx="558208" cy="32783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75E0D-9A02-48DA-9051-FAB96DA2D812}"/>
              </a:ext>
            </a:extLst>
          </p:cNvPr>
          <p:cNvCxnSpPr>
            <a:cxnSpLocks/>
          </p:cNvCxnSpPr>
          <p:nvPr/>
        </p:nvCxnSpPr>
        <p:spPr>
          <a:xfrm flipV="1">
            <a:off x="6561393" y="2015976"/>
            <a:ext cx="203790" cy="36327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DD411B-51CF-49A8-9F9F-9D811F80646A}"/>
              </a:ext>
            </a:extLst>
          </p:cNvPr>
          <p:cNvCxnSpPr>
            <a:cxnSpLocks/>
          </p:cNvCxnSpPr>
          <p:nvPr/>
        </p:nvCxnSpPr>
        <p:spPr>
          <a:xfrm>
            <a:off x="6942395" y="2910884"/>
            <a:ext cx="567069" cy="29239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3">
            <a:extLst>
              <a:ext uri="{FF2B5EF4-FFF2-40B4-BE49-F238E27FC236}">
                <a16:creationId xmlns:a16="http://schemas.microsoft.com/office/drawing/2014/main" id="{5AA8CAB5-759C-491A-9257-F7A17C7B1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587" y="5439112"/>
            <a:ext cx="7784803" cy="728985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CF5836BA-BB44-4CAA-9546-6458FE54B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58" y="4454151"/>
            <a:ext cx="8830338" cy="652139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C821ADC1-A8A4-4FE8-9774-445D08DAF8B8}"/>
              </a:ext>
            </a:extLst>
          </p:cNvPr>
          <p:cNvSpPr txBox="1"/>
          <p:nvPr/>
        </p:nvSpPr>
        <p:spPr>
          <a:xfrm>
            <a:off x="9633278" y="5980073"/>
            <a:ext cx="19191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Anstey et al. 2021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9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Time-Separated Fitting</a:t>
            </a:r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2AD304A-D518-4464-A67C-228231D9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62" y="1940354"/>
            <a:ext cx="7421525" cy="717871"/>
          </a:xfrm>
          <a:prstGeom prst="rect">
            <a:avLst/>
          </a:prstGeom>
        </p:spPr>
      </p:pic>
      <p:pic>
        <p:nvPicPr>
          <p:cNvPr id="3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91236EE8-A064-452E-BC94-3256F4404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2974072"/>
            <a:ext cx="4515292" cy="2868017"/>
          </a:xfrm>
          <a:prstGeom prst="rect">
            <a:avLst/>
          </a:prstGeom>
        </p:spPr>
      </p:pic>
      <p:pic>
        <p:nvPicPr>
          <p:cNvPr id="7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5762CAD5-52ED-4473-AFEF-9718F2CA4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679" y="2974072"/>
            <a:ext cx="4550734" cy="28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6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Time-Separated Fitting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75219A7-C021-4170-A6CD-F28867F1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424" y="5570371"/>
            <a:ext cx="7288618" cy="6170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6785585-B3D1-40BB-9373-C62282915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48" y="3116398"/>
            <a:ext cx="339726" cy="33937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1F0EB70-D9B2-4C35-B8C9-6F5D8A79B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740" y="2772541"/>
            <a:ext cx="1855965" cy="5492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A433340-31B3-4FC7-9AF5-ACE409FA5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367" y="3340923"/>
            <a:ext cx="1815042" cy="54927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E3F301F1-1171-4F9C-8C0D-B5F9675B1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659" y="1832857"/>
            <a:ext cx="1381125" cy="257175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B75EDCD5-46A2-40FF-BCAE-CC8FC5E28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659" y="3046414"/>
            <a:ext cx="1381125" cy="25717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94DB9E66-A120-4A64-9AE9-55FF701B5C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3770" y="3977746"/>
            <a:ext cx="1381125" cy="25717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F3EEAC81-B6F3-406F-97AC-36C1F53167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7365" y="1395413"/>
            <a:ext cx="1266825" cy="257175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5E81BD51-30D2-493F-8B54-6FEC6E8B24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7365" y="2721858"/>
            <a:ext cx="1266825" cy="25717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4766395F-6DD6-434B-902C-AFCF5910DE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4475" y="4443413"/>
            <a:ext cx="1266825" cy="2571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A2128-7B2F-4987-9996-B62D435A3ED4}"/>
              </a:ext>
            </a:extLst>
          </p:cNvPr>
          <p:cNvCxnSpPr/>
          <p:nvPr/>
        </p:nvCxnSpPr>
        <p:spPr>
          <a:xfrm>
            <a:off x="3746926" y="3250410"/>
            <a:ext cx="914399" cy="10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89657D-8337-4F50-8883-877890A6CA2D}"/>
              </a:ext>
            </a:extLst>
          </p:cNvPr>
          <p:cNvCxnSpPr>
            <a:cxnSpLocks/>
          </p:cNvCxnSpPr>
          <p:nvPr/>
        </p:nvCxnSpPr>
        <p:spPr>
          <a:xfrm flipH="1">
            <a:off x="5644838" y="1965644"/>
            <a:ext cx="1477925" cy="1047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3BCBE-93FD-40F0-990C-D1BCBF4CD17E}"/>
              </a:ext>
            </a:extLst>
          </p:cNvPr>
          <p:cNvCxnSpPr>
            <a:cxnSpLocks/>
          </p:cNvCxnSpPr>
          <p:nvPr/>
        </p:nvCxnSpPr>
        <p:spPr>
          <a:xfrm flipH="1">
            <a:off x="5689141" y="3161806"/>
            <a:ext cx="1557668" cy="13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10AA69-57E4-4D73-AD41-59C793C72D14}"/>
              </a:ext>
            </a:extLst>
          </p:cNvPr>
          <p:cNvCxnSpPr>
            <a:cxnSpLocks/>
          </p:cNvCxnSpPr>
          <p:nvPr/>
        </p:nvCxnSpPr>
        <p:spPr>
          <a:xfrm flipH="1" flipV="1">
            <a:off x="5698001" y="3677484"/>
            <a:ext cx="1575389" cy="600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B1251-C156-4E8F-B55B-2D468FDECB1F}"/>
              </a:ext>
            </a:extLst>
          </p:cNvPr>
          <p:cNvCxnSpPr/>
          <p:nvPr/>
        </p:nvCxnSpPr>
        <p:spPr>
          <a:xfrm>
            <a:off x="3106921" y="2982874"/>
            <a:ext cx="699976" cy="26581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F40B06-F42B-4877-A829-893A0FE91E3E}"/>
              </a:ext>
            </a:extLst>
          </p:cNvPr>
          <p:cNvCxnSpPr>
            <a:cxnSpLocks/>
          </p:cNvCxnSpPr>
          <p:nvPr/>
        </p:nvCxnSpPr>
        <p:spPr>
          <a:xfrm flipV="1">
            <a:off x="3142363" y="3248690"/>
            <a:ext cx="664534" cy="32783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FF556C-ED79-471C-B51C-589BF350F558}"/>
              </a:ext>
            </a:extLst>
          </p:cNvPr>
          <p:cNvCxnSpPr>
            <a:cxnSpLocks/>
          </p:cNvCxnSpPr>
          <p:nvPr/>
        </p:nvCxnSpPr>
        <p:spPr>
          <a:xfrm flipV="1">
            <a:off x="7094129" y="1529757"/>
            <a:ext cx="611372" cy="46074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B77261-2690-4C2E-8846-728AEF66950B}"/>
              </a:ext>
            </a:extLst>
          </p:cNvPr>
          <p:cNvCxnSpPr>
            <a:cxnSpLocks/>
          </p:cNvCxnSpPr>
          <p:nvPr/>
        </p:nvCxnSpPr>
        <p:spPr>
          <a:xfrm flipV="1">
            <a:off x="7067548" y="1963920"/>
            <a:ext cx="664534" cy="2658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0936BC-6E00-4B26-9DF8-C389B29FEADD}"/>
              </a:ext>
            </a:extLst>
          </p:cNvPr>
          <p:cNvCxnSpPr>
            <a:cxnSpLocks/>
          </p:cNvCxnSpPr>
          <p:nvPr/>
        </p:nvCxnSpPr>
        <p:spPr>
          <a:xfrm flipV="1">
            <a:off x="7218175" y="2787944"/>
            <a:ext cx="531628" cy="36327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11072-2263-4070-BBF8-39E6E4916E5A}"/>
              </a:ext>
            </a:extLst>
          </p:cNvPr>
          <p:cNvCxnSpPr>
            <a:cxnSpLocks/>
          </p:cNvCxnSpPr>
          <p:nvPr/>
        </p:nvCxnSpPr>
        <p:spPr>
          <a:xfrm>
            <a:off x="7227037" y="3160083"/>
            <a:ext cx="549349" cy="5316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F56AF8-C74F-4A59-956A-1FB152891C94}"/>
              </a:ext>
            </a:extLst>
          </p:cNvPr>
          <p:cNvCxnSpPr>
            <a:cxnSpLocks/>
          </p:cNvCxnSpPr>
          <p:nvPr/>
        </p:nvCxnSpPr>
        <p:spPr>
          <a:xfrm flipV="1">
            <a:off x="7271339" y="4072710"/>
            <a:ext cx="372139" cy="203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855298-84C2-4901-B117-DCECBDC75363}"/>
              </a:ext>
            </a:extLst>
          </p:cNvPr>
          <p:cNvCxnSpPr>
            <a:cxnSpLocks/>
          </p:cNvCxnSpPr>
          <p:nvPr/>
        </p:nvCxnSpPr>
        <p:spPr>
          <a:xfrm>
            <a:off x="7280200" y="4267641"/>
            <a:ext cx="318976" cy="27467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C759F8-81C4-40E2-8729-1EE085AD461A}"/>
              </a:ext>
            </a:extLst>
          </p:cNvPr>
          <p:cNvSpPr txBox="1"/>
          <p:nvPr/>
        </p:nvSpPr>
        <p:spPr>
          <a:xfrm>
            <a:off x="8112420" y="4896072"/>
            <a:ext cx="634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Times New Roman"/>
                <a:cs typeface="Times New Roman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90370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FC62C7F-736E-4714-87CF-ADE5B740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65" y="1145241"/>
            <a:ext cx="7324163" cy="548191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Comparison of Time-Averaged and –Separated Fitting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858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5D11EC9-57A4-4A7C-B952-709802B9E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9" y="2373719"/>
            <a:ext cx="5162105" cy="3864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A95B30-87CF-4BCB-B224-E72704335E90}"/>
              </a:ext>
            </a:extLst>
          </p:cNvPr>
          <p:cNvSpPr txBox="1"/>
          <p:nvPr/>
        </p:nvSpPr>
        <p:spPr>
          <a:xfrm>
            <a:off x="4919329" y="1747284"/>
            <a:ext cx="9711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Times New Roman"/>
                <a:cs typeface="Times New Roman"/>
              </a:rPr>
              <a:t>1 Hour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C9C11-CDC3-4DFC-93A4-015EE3763CEB}"/>
              </a:ext>
            </a:extLst>
          </p:cNvPr>
          <p:cNvSpPr txBox="1"/>
          <p:nvPr/>
        </p:nvSpPr>
        <p:spPr>
          <a:xfrm>
            <a:off x="5672469" y="1747283"/>
            <a:ext cx="2796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5 </a:t>
            </a:r>
            <a:r>
              <a:rPr lang="en-GB">
                <a:latin typeface="Times New Roman"/>
                <a:cs typeface="Times New Roman"/>
              </a:rPr>
              <a:t>Minute Divisions</a:t>
            </a:r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6A0D054D-1476-46F0-8732-3962D0EF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Comparison of Time-Averaged and –Separated Fitting</a:t>
            </a:r>
            <a:endParaRPr lang="en-GB" dirty="0">
              <a:latin typeface="Times New Roman"/>
              <a:cs typeface="Times New Roman"/>
            </a:endParaRPr>
          </a:p>
        </p:txBody>
      </p:sp>
      <p:pic>
        <p:nvPicPr>
          <p:cNvPr id="21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C8483D74-10E1-4EF1-B5B4-EBC246AA4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58" y="2449398"/>
            <a:ext cx="4878571" cy="36515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7FCA14-E619-4199-B77C-20170AC65B20}"/>
              </a:ext>
            </a:extLst>
          </p:cNvPr>
          <p:cNvSpPr txBox="1"/>
          <p:nvPr/>
        </p:nvSpPr>
        <p:spPr>
          <a:xfrm>
            <a:off x="2429538" y="2261191"/>
            <a:ext cx="16090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Times New Roman"/>
                <a:cs typeface="Times New Roman"/>
              </a:rPr>
              <a:t>Time-Averaged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6D63C-1376-416F-AB9F-8A4FE33427D8}"/>
              </a:ext>
            </a:extLst>
          </p:cNvPr>
          <p:cNvSpPr txBox="1"/>
          <p:nvPr/>
        </p:nvSpPr>
        <p:spPr>
          <a:xfrm>
            <a:off x="8277444" y="2332074"/>
            <a:ext cx="1688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Times New Roman"/>
                <a:cs typeface="Times New Roman"/>
              </a:rPr>
              <a:t>Time-Separated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BBB3E8D-CA36-4981-94DF-FA93C363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7" y="1315570"/>
            <a:ext cx="5818093" cy="4343399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Result Comparison</a:t>
            </a:r>
            <a:endParaRPr lang="en-US"/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177F3E-E1D6-4463-9807-44A0B0C3B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812" y="1378323"/>
            <a:ext cx="5656728" cy="42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4BBFAB30-DAC9-4127-BD5D-CBBACD7A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97" y="1691462"/>
            <a:ext cx="6278525" cy="4697817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Tests of Time-Separated Analysis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8C712-1EEE-44FB-95D1-D97E66241797}"/>
              </a:ext>
            </a:extLst>
          </p:cNvPr>
          <p:cNvSpPr txBox="1"/>
          <p:nvPr/>
        </p:nvSpPr>
        <p:spPr>
          <a:xfrm>
            <a:off x="949842" y="1738423"/>
            <a:ext cx="4586177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/>
                <a:cs typeface="Times New Roman"/>
              </a:rPr>
              <a:t>Scan over observation lengths and time-bin separations</a:t>
            </a:r>
            <a:endParaRPr lang="en-U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858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0AF583-97B9-4379-955B-14ED0073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" y="947183"/>
            <a:ext cx="6322827" cy="473326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DE2182-4D4C-4217-A0B5-4FA4EA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Times New Roman"/>
              </a:rPr>
              <a:t>Scan Results</a:t>
            </a:r>
            <a:endParaRPr lang="en-GB">
              <a:ea typeface="+mj-lt"/>
              <a:cs typeface="+mj-lt"/>
            </a:endParaRP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638F468-9CC9-4532-A3BC-B05300ADA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18" y="1082489"/>
            <a:ext cx="6140823" cy="46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5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57557-C888-7E4E-8D41-D0C11105DE30}" vid="{38EAEC2C-5865-3644-8E2B-740D4951B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REACH</Template>
  <TotalTime>210</TotalTime>
  <Words>392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Constraining  Foreground Models Using  Time- and Antenna-  Dependent Data</vt:lpstr>
      <vt:lpstr>Summary of REACH Pipeline</vt:lpstr>
      <vt:lpstr>Time-Separated Fitting</vt:lpstr>
      <vt:lpstr>Time-Separated Fitting</vt:lpstr>
      <vt:lpstr>Comparison of Time-Averaged and –Separated Fitting</vt:lpstr>
      <vt:lpstr>Comparison of Time-Averaged and –Separated Fitting</vt:lpstr>
      <vt:lpstr>Result Comparison</vt:lpstr>
      <vt:lpstr>Tests of Time-Separated Analysis</vt:lpstr>
      <vt:lpstr>Scan Results</vt:lpstr>
      <vt:lpstr>Variation in Peak Parameter Numbers</vt:lpstr>
      <vt:lpstr>Multiple Antennae</vt:lpstr>
      <vt:lpstr>Multiple Antennae 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Anstey</dc:creator>
  <cp:lastModifiedBy>Dominic Anstey</cp:lastModifiedBy>
  <cp:revision>890</cp:revision>
  <dcterms:created xsi:type="dcterms:W3CDTF">2020-10-15T12:40:43Z</dcterms:created>
  <dcterms:modified xsi:type="dcterms:W3CDTF">2021-10-13T15:40:28Z</dcterms:modified>
</cp:coreProperties>
</file>