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92" d="100"/>
          <a:sy n="92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D0A2-A42A-FAA5-1779-D107BBED3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9AFD2-AF8F-6BF4-DA5B-5C8B87EE8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8325B-4F88-DBAF-B65B-7118C70EF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AA2C-C863-4A3F-89A7-07245FFB464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63A03-F71C-DD57-CCF3-01987811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66687-EE11-F7DE-5E05-17A41DFB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B16E-C7A9-4C1C-BC08-F4BA8530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1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A1F6-6770-CEEF-0B7F-4CC6C6FB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21812-FECE-87BA-D85E-C3E3B5520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306B9-7EB3-8AD5-A189-C9F37CCC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AA2C-C863-4A3F-89A7-07245FFB464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0DBAB-50D8-CD1D-B391-E2E8CF08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6F78E-7D9E-9145-587D-E5F72056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B16E-C7A9-4C1C-BC08-F4BA8530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7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1CC83-3B98-7B5A-8A7D-C68970517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ADBD9-0F97-8AE1-92F1-8726BCD30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A2BF1-AEBC-04D8-5488-F4C61C0A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AA2C-C863-4A3F-89A7-07245FFB464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2B5E3-E70E-B6C1-B850-5FD091A40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AAFE4-C186-8CD7-8C14-DA7F9FAC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B16E-C7A9-4C1C-BC08-F4BA8530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6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655F-71D2-4B93-24C8-1EB731291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75EF-B292-4DDD-2ADC-3E931B6E8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0F41A-6C3E-2AD9-8CBE-06452452D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AA2C-C863-4A3F-89A7-07245FFB464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7720B-39A5-2F98-22E3-ACB5E720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D17A7-29BD-2EFE-DD5A-AAEDE981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B16E-C7A9-4C1C-BC08-F4BA8530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1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921F-0D79-6201-3F0B-0C84D7898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43E4D-E71E-8FB2-EA3A-AF806851B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D9631-0C1A-762A-899C-1B2EDABA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AA2C-C863-4A3F-89A7-07245FFB464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31F71-41E1-0836-23F1-00068584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65FA-926F-2EDB-3DBC-8ADB836E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B16E-C7A9-4C1C-BC08-F4BA8530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2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4997E-68BB-1D44-BCFD-20733590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5C985-6F64-68E6-93D9-74BCFE47C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62FE5-CD04-6782-EABC-D1DC0D668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87C95-8002-BBBE-69ED-91CB13CB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AA2C-C863-4A3F-89A7-07245FFB464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01081-C06C-A3F7-4CDA-05CF81FA5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A027C-2E87-A9B5-BE6E-3209F9E7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B16E-C7A9-4C1C-BC08-F4BA8530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2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E28D-72BB-C22C-2982-F06A8E6A3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42C57-3881-500C-F026-E459723C9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F2D56-03C8-7315-0D0A-8DDB34F4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D85175-755C-0AAC-C9D6-CAACE2315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BB554-29A1-4847-A42F-4379CBF4F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3B0593-3B69-4868-33FF-A02CE62C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AA2C-C863-4A3F-89A7-07245FFB464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85BFE6-7521-A849-A932-186494EAD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494E93-B7AC-53C2-BA35-38754295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B16E-C7A9-4C1C-BC08-F4BA8530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5A0B-D054-BEB4-0417-3A783E5B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326C29-EC23-F447-5AA8-B745307A5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AA2C-C863-4A3F-89A7-07245FFB464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A59C2-3B2D-BE8D-FBD8-762C131F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7307D-6FA2-7D12-C058-0A0859D7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B16E-C7A9-4C1C-BC08-F4BA8530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5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A17F2C-5BC4-63FF-4593-1FBD22D5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AA2C-C863-4A3F-89A7-07245FFB464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2F569D-7BEE-BA19-D49D-BBD8BDB24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D8819-F9CD-ACD6-D52F-7B127F3E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B16E-C7A9-4C1C-BC08-F4BA8530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8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DA16D-1341-5D54-5089-FFBD3A1F0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4CE57-799F-CCE9-4EC2-F35E35ACF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19BB4-45E9-92EA-05E5-CBCED310F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6D7D6-CF9D-4718-A152-0ECDED08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AA2C-C863-4A3F-89A7-07245FFB464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69DF3-CDDE-0BD3-7F78-39FEEEEE4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A189C-B9E4-DF26-55FA-4D437173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B16E-C7A9-4C1C-BC08-F4BA8530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7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8C13-4116-8E54-AD5A-010143CC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CDA08B-DDC8-5C6C-FF6F-66C6BD419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D7EFC-1617-AC7B-4370-AA06C4727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1EA4E-82FB-62BC-63B5-CF3862B41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AA2C-C863-4A3F-89A7-07245FFB464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47E23-A1AA-0B3A-BA75-3A94CB7E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B6DAB-B447-1DC5-B4D6-103E4894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7B16E-C7A9-4C1C-BC08-F4BA8530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1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6143EE-33BD-8DDB-AD95-B7CDC7775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B8AFB-169B-1E66-169C-17FB95EC3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829A2-DCD8-FCB6-09EC-1C3A8A7DF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2AA2C-C863-4A3F-89A7-07245FFB4644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35FA5-004B-CF51-851B-AA89466F4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BC2B3-FBB7-6814-66DF-867A9DE3E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7B16E-C7A9-4C1C-BC08-F4BA8530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E4FFB0-7CC6-ACF7-0070-2AEDF3131984}"/>
              </a:ext>
            </a:extLst>
          </p:cNvPr>
          <p:cNvSpPr/>
          <p:nvPr/>
        </p:nvSpPr>
        <p:spPr>
          <a:xfrm>
            <a:off x="280554" y="342900"/>
            <a:ext cx="1548246" cy="280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String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AB1055-BA18-9754-4C79-FFC162B1343D}"/>
              </a:ext>
            </a:extLst>
          </p:cNvPr>
          <p:cNvSpPr/>
          <p:nvPr/>
        </p:nvSpPr>
        <p:spPr>
          <a:xfrm>
            <a:off x="2438398" y="342900"/>
            <a:ext cx="1769919" cy="280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Ascii Conversion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90CE7B-CF36-4941-CDC1-BE32224CDF5B}"/>
              </a:ext>
            </a:extLst>
          </p:cNvPr>
          <p:cNvSpPr/>
          <p:nvPr/>
        </p:nvSpPr>
        <p:spPr>
          <a:xfrm>
            <a:off x="4817915" y="218209"/>
            <a:ext cx="1967349" cy="5299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Bitstream Generation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0BD29C-62D5-8A79-7FB0-EDA92EA82AEA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828800" y="483177"/>
            <a:ext cx="609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69094C-9F4F-70F6-9CAF-D630B24F319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208317" y="483177"/>
            <a:ext cx="609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0E64CDC-8812-BC80-6072-1A2692A45E42}"/>
              </a:ext>
            </a:extLst>
          </p:cNvPr>
          <p:cNvSpPr/>
          <p:nvPr/>
        </p:nvSpPr>
        <p:spPr>
          <a:xfrm>
            <a:off x="7394862" y="342900"/>
            <a:ext cx="1769919" cy="280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Modulation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A6C6E7-0027-6E30-A906-CD619440FCB9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6785264" y="483177"/>
            <a:ext cx="609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0702B0-FD18-30FA-16A9-72B37528B1C8}"/>
              </a:ext>
            </a:extLst>
          </p:cNvPr>
          <p:cNvCxnSpPr>
            <a:cxnSpLocks/>
            <a:stCxn id="12" idx="3"/>
            <a:endCxn id="20" idx="0"/>
          </p:cNvCxnSpPr>
          <p:nvPr/>
        </p:nvCxnSpPr>
        <p:spPr>
          <a:xfrm>
            <a:off x="9164781" y="483177"/>
            <a:ext cx="1930976" cy="770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35737F2-C222-E013-D498-792737B59532}"/>
              </a:ext>
            </a:extLst>
          </p:cNvPr>
          <p:cNvSpPr/>
          <p:nvPr/>
        </p:nvSpPr>
        <p:spPr>
          <a:xfrm>
            <a:off x="10659338" y="1253835"/>
            <a:ext cx="872837" cy="41702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Serial to Parallel </a:t>
            </a:r>
            <a:r>
              <a:rPr lang="en-US" dirty="0" err="1">
                <a:solidFill>
                  <a:schemeClr val="tx1"/>
                </a:solidFill>
              </a:rPr>
              <a:t>Conver-sion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4A2F44-1CEA-E585-4F4D-26F66DC998BF}"/>
              </a:ext>
            </a:extLst>
          </p:cNvPr>
          <p:cNvSpPr/>
          <p:nvPr/>
        </p:nvSpPr>
        <p:spPr>
          <a:xfrm>
            <a:off x="9469580" y="1253835"/>
            <a:ext cx="609598" cy="41702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IFFT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1B0505A-A065-EC62-98DD-C4AD4479C25C}"/>
              </a:ext>
            </a:extLst>
          </p:cNvPr>
          <p:cNvCxnSpPr>
            <a:stCxn id="20" idx="1"/>
            <a:endCxn id="28" idx="3"/>
          </p:cNvCxnSpPr>
          <p:nvPr/>
        </p:nvCxnSpPr>
        <p:spPr>
          <a:xfrm flipH="1">
            <a:off x="10079178" y="3338945"/>
            <a:ext cx="58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BAA659B-8254-BCFB-0BB4-C1A8B753BD17}"/>
              </a:ext>
            </a:extLst>
          </p:cNvPr>
          <p:cNvSpPr/>
          <p:nvPr/>
        </p:nvSpPr>
        <p:spPr>
          <a:xfrm>
            <a:off x="7006935" y="3073976"/>
            <a:ext cx="1769919" cy="5299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Cyclic Prefix Insertion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D1FFAB-539D-26BC-0319-879EECF83BCF}"/>
              </a:ext>
            </a:extLst>
          </p:cNvPr>
          <p:cNvCxnSpPr>
            <a:stCxn id="28" idx="1"/>
            <a:endCxn id="31" idx="3"/>
          </p:cNvCxnSpPr>
          <p:nvPr/>
        </p:nvCxnSpPr>
        <p:spPr>
          <a:xfrm flipH="1" flipV="1">
            <a:off x="8776854" y="3338944"/>
            <a:ext cx="6927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767B95D-2447-4114-2184-5931E3635726}"/>
              </a:ext>
            </a:extLst>
          </p:cNvPr>
          <p:cNvSpPr/>
          <p:nvPr/>
        </p:nvSpPr>
        <p:spPr>
          <a:xfrm>
            <a:off x="4627418" y="3073976"/>
            <a:ext cx="1769919" cy="5299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 Buffer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AB1B067-5419-6025-4DFB-6BD151DD4D47}"/>
              </a:ext>
            </a:extLst>
          </p:cNvPr>
          <p:cNvCxnSpPr>
            <a:stCxn id="31" idx="1"/>
            <a:endCxn id="35" idx="3"/>
          </p:cNvCxnSpPr>
          <p:nvPr/>
        </p:nvCxnSpPr>
        <p:spPr>
          <a:xfrm flipH="1">
            <a:off x="6397337" y="3338944"/>
            <a:ext cx="609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C8BF720-FA54-2144-8A4B-E007F58F9CEA}"/>
              </a:ext>
            </a:extLst>
          </p:cNvPr>
          <p:cNvSpPr txBox="1"/>
          <p:nvPr/>
        </p:nvSpPr>
        <p:spPr>
          <a:xfrm>
            <a:off x="280554" y="748145"/>
            <a:ext cx="144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97CB8F-DE2C-E508-DEA2-499F7AD672C7}"/>
              </a:ext>
            </a:extLst>
          </p:cNvPr>
          <p:cNvSpPr txBox="1"/>
          <p:nvPr/>
        </p:nvSpPr>
        <p:spPr>
          <a:xfrm>
            <a:off x="2438398" y="748145"/>
            <a:ext cx="144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Ascii Symbols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C74A85-199E-81B6-C5EA-F44A938F879D}"/>
              </a:ext>
            </a:extLst>
          </p:cNvPr>
          <p:cNvSpPr txBox="1"/>
          <p:nvPr/>
        </p:nvSpPr>
        <p:spPr>
          <a:xfrm>
            <a:off x="4817916" y="748145"/>
            <a:ext cx="144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DCCEDE-D71F-0735-17B0-641B8CA23389}"/>
              </a:ext>
            </a:extLst>
          </p:cNvPr>
          <p:cNvSpPr txBox="1"/>
          <p:nvPr/>
        </p:nvSpPr>
        <p:spPr>
          <a:xfrm>
            <a:off x="7394862" y="748145"/>
            <a:ext cx="144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Symbols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C75EC5-8FDB-F392-A294-85291A25A106}"/>
              </a:ext>
            </a:extLst>
          </p:cNvPr>
          <p:cNvSpPr txBox="1"/>
          <p:nvPr/>
        </p:nvSpPr>
        <p:spPr>
          <a:xfrm>
            <a:off x="9408097" y="5429249"/>
            <a:ext cx="144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Phasors</a:t>
            </a:r>
          </a:p>
        </p:txBody>
      </p:sp>
    </p:spTree>
    <p:extLst>
      <p:ext uri="{BB962C8B-B14F-4D97-AF65-F5344CB8AC3E}">
        <p14:creationId xmlns:p14="http://schemas.microsoft.com/office/powerpoint/2010/main" val="2578359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Assia, Dominic Louis</dc:creator>
  <cp:lastModifiedBy>Assia, Dominic Louis</cp:lastModifiedBy>
  <cp:revision>3</cp:revision>
  <dcterms:created xsi:type="dcterms:W3CDTF">2023-03-21T00:18:25Z</dcterms:created>
  <dcterms:modified xsi:type="dcterms:W3CDTF">2023-03-21T00:30:12Z</dcterms:modified>
</cp:coreProperties>
</file>