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38E9-982E-F5D8-1007-3C4C2B8A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D95E-1666-8902-4266-6707FAFB3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84723-BF60-48E9-EF1C-946A7887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7D04-B777-396D-D4EA-789517F9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BB9A-607D-860F-0215-C2E4E32C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4186-6B03-E7F7-8D3B-4BBA5B5F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BD1E-1E83-3C8A-1367-7BB7ED515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EF1B-4FB8-D337-511C-73A9D368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7D74-83D8-FF39-4452-A3D90E3C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6A62-4197-AED4-2B2A-7CAC06F6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4134-807E-B4DF-AEC1-44BCA6B1D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533BB-4888-6853-2202-CE69DF552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20C0-501A-6B0A-B999-044D3D30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4DB5-86E2-75B9-EC07-ED5032F9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2B3F-0D7C-DEB8-C93D-748FE6D5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A8D6-7709-C499-AE01-4C6689B4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F43B-8BB5-55D0-B65E-694EDCE1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C7F88-475D-C7DB-5086-6F175A1D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308C-E4E9-065D-1ADF-F9EBD3FF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F26D-7D11-2C22-E749-F6922298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3906-AA18-69F2-D11A-03098D13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60E8B-C38B-B6C4-AB14-2537E995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02DC-D218-DBC9-0C03-D5039787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1C97-BEF0-BDCF-05E3-D7BAD0B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AB61-C6D8-B27F-0EF6-12BB2969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4D9F-B747-08D5-4E66-FF436756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FB6F-E0EA-3D2D-A4E2-720FD33E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29189-8D3D-118F-797E-C7D3D9D82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70E6F-3785-0CD2-A37E-54FAE590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6637-BFAE-A557-99BC-ACF649D2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CD374-2A65-2789-ED02-F5C3CD8C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A369-D961-C399-3EFD-6F02C998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ED165-39EF-A942-9012-86ED6CC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A0E0A-E13A-6C7A-4FF0-C62ED443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CDF2B-F9DA-A206-6AE6-256601EEA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C7E7D-3FD1-1687-69AA-D8ED8570D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D0591-5B3B-8ACF-1D1A-49EE6FDD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78697-64EE-C782-8E60-66354A12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38FDF-DE5A-98DD-CA53-BAE0C1C3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7BE3-AB6B-B296-99EB-B3685EFC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994A7-7804-BA0E-B283-E6925CB2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AA9F5-B07C-D135-2B73-9E71EBA3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BBBEB-1713-73EC-EE4A-5DFA5346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4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B7FED-1D3A-4FA4-4FF9-286A36FD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BA899-7C41-7B1E-0E41-E60EE36C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20E0-F8C4-3898-F224-8EEC48A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A940-50BD-E296-5A6B-2CE09B1C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E04F-DF20-60C3-5278-074FE970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36BB7-5FCE-F300-DB77-8CA51518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E165-274B-D253-DF8C-8F033A3A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F2381-B723-E630-2BC1-856D0241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321-9E71-113D-522A-075CE476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1A20-2005-7D30-17FD-48B15F9F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1F505-1C7F-66C7-A33B-6CEBDFCD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A9F45-BF74-4064-003E-9C10DD284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B6D6-6F2C-FC21-262D-F7C3F2ED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6464-CB35-82E3-F430-130E6427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3F55B-7B21-DD82-6866-D84D6BB1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0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3EF6F-C7D1-1F6C-3156-3BFFA5DB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AEBC-A7C8-C36E-1FBD-12DC9A36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77AA-1344-01F8-8FE1-E1E1DF21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2EAC-D790-4908-99DD-6B5685A1F1A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A695-6734-9F04-8B10-13E42D2FD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9F0E-8359-8DC2-4F1C-BE44246EE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404B-1C67-472C-B341-8CB4A412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59F283-2858-C0FD-36EA-D0FC1EC5686A}"/>
              </a:ext>
            </a:extLst>
          </p:cNvPr>
          <p:cNvSpPr/>
          <p:nvPr/>
        </p:nvSpPr>
        <p:spPr>
          <a:xfrm>
            <a:off x="2470484" y="1275347"/>
            <a:ext cx="2141621" cy="12673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85998-AD35-A6FF-3E4D-DF4454065845}"/>
              </a:ext>
            </a:extLst>
          </p:cNvPr>
          <p:cNvSpPr/>
          <p:nvPr/>
        </p:nvSpPr>
        <p:spPr>
          <a:xfrm>
            <a:off x="7355305" y="1275347"/>
            <a:ext cx="2141621" cy="12673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56698-7E35-D13B-B779-964ECA0A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85054" y="1357277"/>
            <a:ext cx="1557568" cy="1103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82C04-DCE5-5C25-7B80-336C3244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24788" y="1357277"/>
            <a:ext cx="1557568" cy="11034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AAB0CF-8104-42EA-764F-0770ECADF029}"/>
              </a:ext>
            </a:extLst>
          </p:cNvPr>
          <p:cNvSpPr/>
          <p:nvPr/>
        </p:nvSpPr>
        <p:spPr>
          <a:xfrm>
            <a:off x="841065" y="1363577"/>
            <a:ext cx="1404829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Microphone</a:t>
            </a:r>
          </a:p>
          <a:p>
            <a:pPr algn="ctr"/>
            <a:r>
              <a:rPr lang="en-US" dirty="0"/>
              <a:t>(Input)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AF594-E5C6-61F9-AD8F-88E29FE8707D}"/>
              </a:ext>
            </a:extLst>
          </p:cNvPr>
          <p:cNvSpPr/>
          <p:nvPr/>
        </p:nvSpPr>
        <p:spPr>
          <a:xfrm>
            <a:off x="9721516" y="1363577"/>
            <a:ext cx="1404829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  <a:p>
            <a:pPr algn="ctr"/>
            <a:r>
              <a:rPr lang="en-US" dirty="0"/>
              <a:t>(Output)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90D96-559A-D908-4A86-44D31DE37D30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245894" y="1909009"/>
            <a:ext cx="22459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99B66-D037-21B7-C5FE-F68154E807F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9496926" y="1909009"/>
            <a:ext cx="22459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61B7A6E6-F922-534D-6045-2118FD3F3532}"/>
              </a:ext>
            </a:extLst>
          </p:cNvPr>
          <p:cNvSpPr/>
          <p:nvPr/>
        </p:nvSpPr>
        <p:spPr>
          <a:xfrm rot="5400000">
            <a:off x="3437020" y="2097506"/>
            <a:ext cx="208547" cy="13796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EAB43F2-22C1-3A63-580A-0D499F9B0D07}"/>
              </a:ext>
            </a:extLst>
          </p:cNvPr>
          <p:cNvSpPr/>
          <p:nvPr/>
        </p:nvSpPr>
        <p:spPr>
          <a:xfrm rot="5400000">
            <a:off x="8321842" y="2097506"/>
            <a:ext cx="208547" cy="13796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B06A5-86C9-2FD7-BE32-52014258A91A}"/>
              </a:ext>
            </a:extLst>
          </p:cNvPr>
          <p:cNvSpPr txBox="1"/>
          <p:nvPr/>
        </p:nvSpPr>
        <p:spPr>
          <a:xfrm>
            <a:off x="2706705" y="2967335"/>
            <a:ext cx="1669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Speech to Text</a:t>
            </a:r>
          </a:p>
          <a:p>
            <a:r>
              <a:rPr lang="en-US" dirty="0"/>
              <a:t>- Encryption</a:t>
            </a:r>
          </a:p>
          <a:p>
            <a:r>
              <a:rPr lang="en-US" dirty="0"/>
              <a:t>- LAN Tx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1F640-F2B5-68A9-39FE-3735743017E8}"/>
              </a:ext>
            </a:extLst>
          </p:cNvPr>
          <p:cNvSpPr txBox="1"/>
          <p:nvPr/>
        </p:nvSpPr>
        <p:spPr>
          <a:xfrm>
            <a:off x="7591527" y="2967335"/>
            <a:ext cx="1850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LAN Rx</a:t>
            </a:r>
          </a:p>
          <a:p>
            <a:r>
              <a:rPr lang="en-US" dirty="0"/>
              <a:t>- Decryption</a:t>
            </a:r>
          </a:p>
          <a:p>
            <a:r>
              <a:rPr lang="en-US" dirty="0"/>
              <a:t>- Query API</a:t>
            </a:r>
          </a:p>
          <a:p>
            <a:r>
              <a:rPr lang="en-US" dirty="0"/>
              <a:t>- Result to speech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36A0E-1CB6-C8AF-F6BD-A6BC227ABDC8}"/>
              </a:ext>
            </a:extLst>
          </p:cNvPr>
          <p:cNvSpPr txBox="1"/>
          <p:nvPr/>
        </p:nvSpPr>
        <p:spPr>
          <a:xfrm>
            <a:off x="5149115" y="2967335"/>
            <a:ext cx="157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Key exchange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3004B9-11C9-25FE-68FD-D7249B4F9438}"/>
              </a:ext>
            </a:extLst>
          </p:cNvPr>
          <p:cNvCxnSpPr/>
          <p:nvPr/>
        </p:nvCxnSpPr>
        <p:spPr>
          <a:xfrm>
            <a:off x="5088385" y="2831432"/>
            <a:ext cx="18131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3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Assia, Dominic Louis</dc:creator>
  <cp:lastModifiedBy>Assia, Dominic Louis</cp:lastModifiedBy>
  <cp:revision>1</cp:revision>
  <dcterms:created xsi:type="dcterms:W3CDTF">2023-04-08T16:36:15Z</dcterms:created>
  <dcterms:modified xsi:type="dcterms:W3CDTF">2023-04-08T17:28:28Z</dcterms:modified>
</cp:coreProperties>
</file>