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D0A2-A42A-FAA5-1779-D107BBED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9AFD2-AF8F-6BF4-DA5B-5C8B87EE8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325B-4F88-DBAF-B65B-7118C70E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3A03-F71C-DD57-CCF3-0198781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6687-EE11-F7DE-5E05-17A41DFB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A1F6-6770-CEEF-0B7F-4CC6C6FB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1812-FECE-87BA-D85E-C3E3B5520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06B9-7EB3-8AD5-A189-C9F37CCC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DBAB-50D8-CD1D-B391-E2E8CF08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F78E-7D9E-9145-587D-E5F72056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1CC83-3B98-7B5A-8A7D-C68970517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ADBD9-0F97-8AE1-92F1-8726BCD30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2BF1-AEBC-04D8-5488-F4C61C0A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B5E3-E70E-B6C1-B850-5FD091A4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AFE4-C186-8CD7-8C14-DA7F9FA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655F-71D2-4B93-24C8-1EB73129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75EF-B292-4DDD-2ADC-3E931B6E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0F41A-6C3E-2AD9-8CBE-06452452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720B-39A5-2F98-22E3-ACB5E720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17A7-29BD-2EFE-DD5A-AAEDE981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1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921F-0D79-6201-3F0B-0C84D789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3E4D-E71E-8FB2-EA3A-AF806851B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9631-0C1A-762A-899C-1B2EDABA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31F71-41E1-0836-23F1-00068584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65FA-926F-2EDB-3DBC-8ADB836E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997E-68BB-1D44-BCFD-20733590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C985-6F64-68E6-93D9-74BCFE47C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2FE5-CD04-6782-EABC-D1DC0D668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87C95-8002-BBBE-69ED-91CB13CB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1081-C06C-A3F7-4CDA-05CF81FA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A027C-2E87-A9B5-BE6E-3209F9E7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E28D-72BB-C22C-2982-F06A8E6A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42C57-3881-500C-F026-E459723C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F2D56-03C8-7315-0D0A-8DDB34F4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85175-755C-0AAC-C9D6-CAACE2315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BB554-29A1-4847-A42F-4379CBF4F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B0593-3B69-4868-33FF-A02CE62C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5BFE6-7521-A849-A932-186494EA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94E93-B7AC-53C2-BA35-3875429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5A0B-D054-BEB4-0417-3A783E5B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26C29-EC23-F447-5AA8-B745307A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A59C2-3B2D-BE8D-FBD8-762C131F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7307D-6FA2-7D12-C058-0A0859D7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17F2C-5BC4-63FF-4593-1FBD22D5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F569D-7BEE-BA19-D49D-BBD8BDB2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D8819-F9CD-ACD6-D52F-7B127F3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8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A16D-1341-5D54-5089-FFBD3A1F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CE57-799F-CCE9-4EC2-F35E35AC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19BB4-45E9-92EA-05E5-CBCED310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D7D6-CF9D-4718-A152-0ECDED08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69DF3-CDDE-0BD3-7F78-39FEEEEE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189C-B9E4-DF26-55FA-4D437173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8C13-4116-8E54-AD5A-010143CC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DA08B-DDC8-5C6C-FF6F-66C6BD419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D7EFC-1617-AC7B-4370-AA06C4727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1EA4E-82FB-62BC-63B5-CF3862B4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7E23-A1AA-0B3A-BA75-3A94CB7E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B6DAB-B447-1DC5-B4D6-103E4894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143EE-33BD-8DDB-AD95-B7CDC777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B8AFB-169B-1E66-169C-17FB95EC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29A2-DCD8-FCB6-09EC-1C3A8A7DF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AA2C-C863-4A3F-89A7-07245FFB464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5FA5-004B-CF51-851B-AA89466F4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BC2B3-FBB7-6814-66DF-867A9DE3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E4FFB0-7CC6-ACF7-0070-2AEDF3131984}"/>
              </a:ext>
            </a:extLst>
          </p:cNvPr>
          <p:cNvSpPr/>
          <p:nvPr/>
        </p:nvSpPr>
        <p:spPr>
          <a:xfrm>
            <a:off x="1618364" y="1052031"/>
            <a:ext cx="154824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String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B1055-BA18-9754-4C79-FFC162B1343D}"/>
              </a:ext>
            </a:extLst>
          </p:cNvPr>
          <p:cNvSpPr/>
          <p:nvPr/>
        </p:nvSpPr>
        <p:spPr>
          <a:xfrm>
            <a:off x="3776208" y="1052031"/>
            <a:ext cx="1769919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ASCII Conversion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0CE7B-CF36-4941-CDC1-BE32224CDF5B}"/>
              </a:ext>
            </a:extLst>
          </p:cNvPr>
          <p:cNvSpPr/>
          <p:nvPr/>
        </p:nvSpPr>
        <p:spPr>
          <a:xfrm>
            <a:off x="6155725" y="927340"/>
            <a:ext cx="1967349" cy="5299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Bitstream 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0BD29C-62D5-8A79-7FB0-EDA92EA82AE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66610" y="1192308"/>
            <a:ext cx="609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9094C-9F4F-70F6-9CAF-D630B24F319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46127" y="1192308"/>
            <a:ext cx="609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E64CDC-8812-BC80-6072-1A2692A45E42}"/>
              </a:ext>
            </a:extLst>
          </p:cNvPr>
          <p:cNvSpPr/>
          <p:nvPr/>
        </p:nvSpPr>
        <p:spPr>
          <a:xfrm>
            <a:off x="8732672" y="1052031"/>
            <a:ext cx="1769919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A6C6E7-0027-6E30-A906-CD619440FCB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8123074" y="1192308"/>
            <a:ext cx="609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702B0-FD18-30FA-16A9-72B37528B1C8}"/>
              </a:ext>
            </a:extLst>
          </p:cNvPr>
          <p:cNvCxnSpPr>
            <a:cxnSpLocks/>
            <a:stCxn id="12" idx="3"/>
            <a:endCxn id="20" idx="3"/>
          </p:cNvCxnSpPr>
          <p:nvPr/>
        </p:nvCxnSpPr>
        <p:spPr>
          <a:xfrm flipH="1">
            <a:off x="9121486" y="1192308"/>
            <a:ext cx="1381105" cy="2591258"/>
          </a:xfrm>
          <a:prstGeom prst="bentConnector3">
            <a:avLst>
              <a:gd name="adj1" fmla="val -16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35737F2-C222-E013-D498-792737B59532}"/>
              </a:ext>
            </a:extLst>
          </p:cNvPr>
          <p:cNvSpPr/>
          <p:nvPr/>
        </p:nvSpPr>
        <p:spPr>
          <a:xfrm>
            <a:off x="7890161" y="2392685"/>
            <a:ext cx="1231325" cy="278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Serial to Parallel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4A2F44-1CEA-E585-4F4D-26F66DC998BF}"/>
              </a:ext>
            </a:extLst>
          </p:cNvPr>
          <p:cNvSpPr/>
          <p:nvPr/>
        </p:nvSpPr>
        <p:spPr>
          <a:xfrm>
            <a:off x="6741320" y="2392685"/>
            <a:ext cx="609598" cy="278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IFFT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B0505A-A065-EC62-98DD-C4AD4479C25C}"/>
              </a:ext>
            </a:extLst>
          </p:cNvPr>
          <p:cNvCxnSpPr>
            <a:cxnSpLocks/>
            <a:stCxn id="20" idx="1"/>
            <a:endCxn id="28" idx="3"/>
          </p:cNvCxnSpPr>
          <p:nvPr/>
        </p:nvCxnSpPr>
        <p:spPr>
          <a:xfrm flipH="1">
            <a:off x="7350918" y="3783566"/>
            <a:ext cx="53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A659B-8254-BCFB-0BB4-C1A8B753BD17}"/>
              </a:ext>
            </a:extLst>
          </p:cNvPr>
          <p:cNvSpPr/>
          <p:nvPr/>
        </p:nvSpPr>
        <p:spPr>
          <a:xfrm>
            <a:off x="4522646" y="3518598"/>
            <a:ext cx="1769919" cy="5299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Cyclic Prefix Insertion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D1FFAB-539D-26BC-0319-879EECF83BCF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>
            <a:off x="6292565" y="3783566"/>
            <a:ext cx="44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7B95D-2447-4114-2184-5931E3635726}"/>
              </a:ext>
            </a:extLst>
          </p:cNvPr>
          <p:cNvSpPr/>
          <p:nvPr/>
        </p:nvSpPr>
        <p:spPr>
          <a:xfrm>
            <a:off x="2143129" y="3518598"/>
            <a:ext cx="1769919" cy="5299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Buffer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B1B067-5419-6025-4DFB-6BD151DD4D47}"/>
              </a:ext>
            </a:extLst>
          </p:cNvPr>
          <p:cNvCxnSpPr>
            <a:stCxn id="31" idx="1"/>
            <a:endCxn id="35" idx="3"/>
          </p:cNvCxnSpPr>
          <p:nvPr/>
        </p:nvCxnSpPr>
        <p:spPr>
          <a:xfrm flipH="1">
            <a:off x="3913048" y="3783566"/>
            <a:ext cx="609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8BF720-FA54-2144-8A4B-E007F58F9CEA}"/>
              </a:ext>
            </a:extLst>
          </p:cNvPr>
          <p:cNvSpPr txBox="1"/>
          <p:nvPr/>
        </p:nvSpPr>
        <p:spPr>
          <a:xfrm>
            <a:off x="1618364" y="1457276"/>
            <a:ext cx="144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‘Hello’</a:t>
            </a:r>
          </a:p>
          <a:p>
            <a:r>
              <a:rPr lang="en-US" i="1" dirty="0"/>
              <a:t>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97CB8F-DE2C-E508-DEA2-499F7AD672C7}"/>
              </a:ext>
            </a:extLst>
          </p:cNvPr>
          <p:cNvSpPr txBox="1"/>
          <p:nvPr/>
        </p:nvSpPr>
        <p:spPr>
          <a:xfrm>
            <a:off x="3776208" y="1457276"/>
            <a:ext cx="166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72 101…</a:t>
            </a:r>
          </a:p>
          <a:p>
            <a:r>
              <a:rPr lang="en-US" i="1" dirty="0"/>
              <a:t>ASCII Symbols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C74A85-199E-81B6-C5EA-F44A938F879D}"/>
              </a:ext>
            </a:extLst>
          </p:cNvPr>
          <p:cNvSpPr txBox="1"/>
          <p:nvPr/>
        </p:nvSpPr>
        <p:spPr>
          <a:xfrm>
            <a:off x="6155726" y="1457276"/>
            <a:ext cx="214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01001000 01100101</a:t>
            </a:r>
          </a:p>
          <a:p>
            <a:r>
              <a:rPr lang="en-US" i="1" dirty="0"/>
              <a:t>Binary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DCCEDE-D71F-0735-17B0-641B8CA23389}"/>
              </a:ext>
            </a:extLst>
          </p:cNvPr>
          <p:cNvSpPr txBox="1"/>
          <p:nvPr/>
        </p:nvSpPr>
        <p:spPr>
          <a:xfrm>
            <a:off x="8732672" y="1457276"/>
            <a:ext cx="176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-1.2344 -0.6172j</a:t>
            </a:r>
          </a:p>
          <a:p>
            <a:r>
              <a:rPr lang="en-US" i="1" dirty="0"/>
              <a:t>Symbols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75EC5-8FDB-F392-A294-85291A25A106}"/>
              </a:ext>
            </a:extLst>
          </p:cNvPr>
          <p:cNvSpPr txBox="1"/>
          <p:nvPr/>
        </p:nvSpPr>
        <p:spPr>
          <a:xfrm>
            <a:off x="6503818" y="5254748"/>
            <a:ext cx="144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Orthogonal</a:t>
            </a:r>
          </a:p>
          <a:p>
            <a:r>
              <a:rPr lang="en-US" dirty="0"/>
              <a:t>Phasors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45BB8-FC77-67AC-9B4C-A97FE91A2599}"/>
              </a:ext>
            </a:extLst>
          </p:cNvPr>
          <p:cNvSpPr txBox="1"/>
          <p:nvPr/>
        </p:nvSpPr>
        <p:spPr>
          <a:xfrm>
            <a:off x="7898820" y="5637936"/>
            <a:ext cx="52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[…]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63A3E-3687-3C9C-B76C-9A8C42E32204}"/>
              </a:ext>
            </a:extLst>
          </p:cNvPr>
          <p:cNvSpPr txBox="1"/>
          <p:nvPr/>
        </p:nvSpPr>
        <p:spPr>
          <a:xfrm rot="5400000">
            <a:off x="8520549" y="5600018"/>
            <a:ext cx="105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[ … … … 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35E8A2-D8BE-62BD-1088-254489F6CCC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427890" y="5818048"/>
            <a:ext cx="403929" cy="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286053-EACF-EC49-EE0C-01A48A0CABEA}"/>
              </a:ext>
            </a:extLst>
          </p:cNvPr>
          <p:cNvSpPr txBox="1"/>
          <p:nvPr/>
        </p:nvSpPr>
        <p:spPr>
          <a:xfrm>
            <a:off x="2364800" y="4245230"/>
            <a:ext cx="13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… … … …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15D7B6-A84D-9015-F584-1CF886367243}"/>
              </a:ext>
            </a:extLst>
          </p:cNvPr>
          <p:cNvSpPr txBox="1"/>
          <p:nvPr/>
        </p:nvSpPr>
        <p:spPr>
          <a:xfrm>
            <a:off x="4744317" y="4245230"/>
            <a:ext cx="13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</a:t>
            </a:r>
            <a:r>
              <a:rPr lang="en-US" i="1" dirty="0"/>
              <a:t>D</a:t>
            </a:r>
            <a:r>
              <a:rPr lang="en-US" dirty="0"/>
              <a:t> A B C D ]</a:t>
            </a:r>
          </a:p>
          <a:p>
            <a:r>
              <a:rPr lang="en-US" i="1" dirty="0"/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257835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Assia, Dominic Louis</dc:creator>
  <cp:lastModifiedBy>Assia, Dominic Louis</cp:lastModifiedBy>
  <cp:revision>20</cp:revision>
  <dcterms:created xsi:type="dcterms:W3CDTF">2023-03-21T00:18:25Z</dcterms:created>
  <dcterms:modified xsi:type="dcterms:W3CDTF">2023-03-22T00:54:51Z</dcterms:modified>
</cp:coreProperties>
</file>