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151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816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15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474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034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76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00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1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43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955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941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19E8-43C8-4AF0-8C7F-846F429A9372}" type="datetimeFigureOut">
              <a:rPr lang="de-CH" smtClean="0"/>
              <a:t>16.11.2016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0A2F0-C2A6-47C6-991A-E8C2AD6F26B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86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2916627" y="1969357"/>
            <a:ext cx="0" cy="2533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ussdiagramm: Verbinder 5"/>
          <p:cNvSpPr/>
          <p:nvPr/>
        </p:nvSpPr>
        <p:spPr>
          <a:xfrm>
            <a:off x="3412435" y="2311510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Flussdiagramm: Verbinder 6"/>
          <p:cNvSpPr/>
          <p:nvPr/>
        </p:nvSpPr>
        <p:spPr>
          <a:xfrm>
            <a:off x="4099772" y="2311510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Flussdiagramm: Verbinder 7"/>
          <p:cNvSpPr/>
          <p:nvPr/>
        </p:nvSpPr>
        <p:spPr>
          <a:xfrm>
            <a:off x="4787109" y="2311510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Flussdiagramm: Verbinder 8"/>
          <p:cNvSpPr/>
          <p:nvPr/>
        </p:nvSpPr>
        <p:spPr>
          <a:xfrm>
            <a:off x="6849121" y="2311510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ussdiagramm: Verbinder 9"/>
          <p:cNvSpPr/>
          <p:nvPr/>
        </p:nvSpPr>
        <p:spPr>
          <a:xfrm>
            <a:off x="5474446" y="2311510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lussdiagramm: Verbinder 10"/>
          <p:cNvSpPr/>
          <p:nvPr/>
        </p:nvSpPr>
        <p:spPr>
          <a:xfrm>
            <a:off x="6161783" y="2311510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Verbinder 11"/>
          <p:cNvSpPr/>
          <p:nvPr/>
        </p:nvSpPr>
        <p:spPr>
          <a:xfrm>
            <a:off x="3412435" y="3948761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Flussdiagramm: Verbinder 12"/>
          <p:cNvSpPr/>
          <p:nvPr/>
        </p:nvSpPr>
        <p:spPr>
          <a:xfrm>
            <a:off x="4099772" y="3948761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Flussdiagramm: Verbinder 13"/>
          <p:cNvSpPr/>
          <p:nvPr/>
        </p:nvSpPr>
        <p:spPr>
          <a:xfrm>
            <a:off x="4787109" y="3948761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Flussdiagramm: Verbinder 14"/>
          <p:cNvSpPr/>
          <p:nvPr/>
        </p:nvSpPr>
        <p:spPr>
          <a:xfrm>
            <a:off x="6849121" y="3948761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Flussdiagramm: Verbinder 15"/>
          <p:cNvSpPr/>
          <p:nvPr/>
        </p:nvSpPr>
        <p:spPr>
          <a:xfrm>
            <a:off x="5474446" y="3948761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Flussdiagramm: Verbinder 16"/>
          <p:cNvSpPr/>
          <p:nvPr/>
        </p:nvSpPr>
        <p:spPr>
          <a:xfrm>
            <a:off x="6161783" y="3948761"/>
            <a:ext cx="167780" cy="18455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1" name="Gerader Verbinder 20"/>
          <p:cNvCxnSpPr/>
          <p:nvPr/>
        </p:nvCxnSpPr>
        <p:spPr>
          <a:xfrm>
            <a:off x="7585044" y="1969357"/>
            <a:ext cx="0" cy="2533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2916627" y="1969357"/>
            <a:ext cx="46684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2916627" y="4502832"/>
            <a:ext cx="466841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 rot="5400000">
            <a:off x="6273114" y="3051428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Bi-</a:t>
            </a:r>
            <a:r>
              <a:rPr lang="de-CH" dirty="0" err="1">
                <a:solidFill>
                  <a:schemeClr val="accent1">
                    <a:lumMod val="50000"/>
                  </a:schemeClr>
                </a:solidFill>
              </a:rPr>
              <a:t>Directional</a:t>
            </a:r>
            <a:endParaRPr lang="de-CH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 rot="5400000">
            <a:off x="2023859" y="3051430"/>
            <a:ext cx="223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Level </a:t>
            </a:r>
            <a:r>
              <a:rPr lang="de-CH" dirty="0" err="1">
                <a:solidFill>
                  <a:schemeClr val="accent1">
                    <a:lumMod val="50000"/>
                  </a:schemeClr>
                </a:solidFill>
              </a:rPr>
              <a:t>Shifter</a:t>
            </a:r>
            <a:endParaRPr lang="de-CH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6678263" y="3579248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HV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972805" y="3579248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B1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294903" y="3579248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B2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606845" y="3579248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B3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928915" y="3579248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B4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158976" y="3579248"/>
            <a:ext cx="6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158976" y="2521854"/>
            <a:ext cx="67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GND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3915150" y="2524100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A4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4600737" y="2521854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A3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287813" y="2521854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A2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5973013" y="2521854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A1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678263" y="2521854"/>
            <a:ext cx="5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1">
                    <a:lumMod val="50000"/>
                  </a:schemeClr>
                </a:solidFill>
              </a:rPr>
              <a:t>LV</a:t>
            </a:r>
          </a:p>
        </p:txBody>
      </p:sp>
      <p:sp>
        <p:nvSpPr>
          <p:cNvPr id="41" name="Legende: mit gebogener Linie 40"/>
          <p:cNvSpPr/>
          <p:nvPr/>
        </p:nvSpPr>
        <p:spPr>
          <a:xfrm>
            <a:off x="9802695" y="4979245"/>
            <a:ext cx="1567260" cy="10730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369"/>
              <a:gd name="adj6" fmla="val -186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</a:t>
            </a:r>
          </a:p>
          <a:p>
            <a:pPr algn="ctr"/>
            <a:r>
              <a:rPr lang="en-US" dirty="0"/>
              <a:t>+5V</a:t>
            </a:r>
          </a:p>
          <a:p>
            <a:pPr algn="ctr"/>
            <a:r>
              <a:rPr lang="en-US" dirty="0"/>
              <a:t>(GPIO Pin 4)</a:t>
            </a:r>
          </a:p>
        </p:txBody>
      </p:sp>
      <p:sp>
        <p:nvSpPr>
          <p:cNvPr id="42" name="Legende: mit gebogener Linie 41"/>
          <p:cNvSpPr/>
          <p:nvPr/>
        </p:nvSpPr>
        <p:spPr>
          <a:xfrm>
            <a:off x="7388122" y="4979244"/>
            <a:ext cx="1567260" cy="10730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8369"/>
              <a:gd name="adj6" fmla="val -116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</a:t>
            </a:r>
          </a:p>
          <a:p>
            <a:pPr algn="ctr"/>
            <a:r>
              <a:rPr lang="en-US" dirty="0"/>
              <a:t>SDA</a:t>
            </a:r>
          </a:p>
          <a:p>
            <a:pPr algn="ctr"/>
            <a:r>
              <a:rPr lang="en-US" dirty="0"/>
              <a:t>(GPIO Pin 3)</a:t>
            </a:r>
          </a:p>
        </p:txBody>
      </p:sp>
      <p:sp>
        <p:nvSpPr>
          <p:cNvPr id="43" name="Legende: mit gebogener Linie 42"/>
          <p:cNvSpPr/>
          <p:nvPr/>
        </p:nvSpPr>
        <p:spPr>
          <a:xfrm>
            <a:off x="4226891" y="4979243"/>
            <a:ext cx="1567260" cy="1073021"/>
          </a:xfrm>
          <a:prstGeom prst="borderCallout2">
            <a:avLst>
              <a:gd name="adj1" fmla="val -8206"/>
              <a:gd name="adj2" fmla="val 32150"/>
              <a:gd name="adj3" fmla="val -31685"/>
              <a:gd name="adj4" fmla="val 38700"/>
              <a:gd name="adj5" fmla="val -87499"/>
              <a:gd name="adj6" fmla="val -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</a:t>
            </a:r>
          </a:p>
          <a:p>
            <a:pPr algn="ctr"/>
            <a:r>
              <a:rPr lang="en-US" dirty="0"/>
              <a:t>SCL</a:t>
            </a:r>
          </a:p>
          <a:p>
            <a:pPr algn="ctr"/>
            <a:r>
              <a:rPr lang="en-US" dirty="0"/>
              <a:t>(GPIO Pin 5)</a:t>
            </a:r>
          </a:p>
        </p:txBody>
      </p:sp>
      <p:sp>
        <p:nvSpPr>
          <p:cNvPr id="44" name="Legende: mit gebogener Linie 43"/>
          <p:cNvSpPr/>
          <p:nvPr/>
        </p:nvSpPr>
        <p:spPr>
          <a:xfrm>
            <a:off x="1491568" y="4979242"/>
            <a:ext cx="1567260" cy="1073021"/>
          </a:xfrm>
          <a:prstGeom prst="borderCallout2">
            <a:avLst>
              <a:gd name="adj1" fmla="val -8206"/>
              <a:gd name="adj2" fmla="val 32150"/>
              <a:gd name="adj3" fmla="val -31685"/>
              <a:gd name="adj4" fmla="val 38700"/>
              <a:gd name="adj5" fmla="val -87499"/>
              <a:gd name="adj6" fmla="val 128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Raspberry</a:t>
            </a:r>
          </a:p>
          <a:p>
            <a:pPr algn="ctr"/>
            <a:r>
              <a:rPr lang="en-US" dirty="0"/>
              <a:t>GND</a:t>
            </a:r>
          </a:p>
          <a:p>
            <a:pPr algn="ctr"/>
            <a:r>
              <a:rPr lang="en-US" dirty="0"/>
              <a:t>(GPIO Pin 6)</a:t>
            </a:r>
          </a:p>
        </p:txBody>
      </p:sp>
      <p:sp>
        <p:nvSpPr>
          <p:cNvPr id="45" name="Legende: mit gebogener Linie 44"/>
          <p:cNvSpPr/>
          <p:nvPr/>
        </p:nvSpPr>
        <p:spPr>
          <a:xfrm>
            <a:off x="9563209" y="466339"/>
            <a:ext cx="1567260" cy="10730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1196"/>
              <a:gd name="adj6" fmla="val -166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  <a:p>
            <a:pPr algn="ctr"/>
            <a:r>
              <a:rPr lang="en-US" dirty="0"/>
              <a:t>+3.3V</a:t>
            </a:r>
          </a:p>
          <a:p>
            <a:pPr algn="ctr"/>
            <a:r>
              <a:rPr lang="en-US" dirty="0"/>
              <a:t>(Power Pin 4)</a:t>
            </a:r>
          </a:p>
        </p:txBody>
      </p:sp>
      <p:sp>
        <p:nvSpPr>
          <p:cNvPr id="46" name="Legende: mit gebogener Linie 45"/>
          <p:cNvSpPr/>
          <p:nvPr/>
        </p:nvSpPr>
        <p:spPr>
          <a:xfrm>
            <a:off x="1491568" y="460167"/>
            <a:ext cx="1567260" cy="1073021"/>
          </a:xfrm>
          <a:prstGeom prst="borderCallout2">
            <a:avLst>
              <a:gd name="adj1" fmla="val 54402"/>
              <a:gd name="adj2" fmla="val 104187"/>
              <a:gd name="adj3" fmla="val 120489"/>
              <a:gd name="adj4" fmla="val 107760"/>
              <a:gd name="adj5" fmla="val 180326"/>
              <a:gd name="adj6" fmla="val 1271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  <a:p>
            <a:pPr algn="ctr"/>
            <a:r>
              <a:rPr lang="en-US" dirty="0"/>
              <a:t>GND</a:t>
            </a:r>
          </a:p>
          <a:p>
            <a:pPr algn="ctr"/>
            <a:r>
              <a:rPr lang="en-US" dirty="0"/>
              <a:t>(Power Pin 6)</a:t>
            </a:r>
          </a:p>
        </p:txBody>
      </p:sp>
      <p:sp>
        <p:nvSpPr>
          <p:cNvPr id="47" name="Legende: mit gebogener Linie 46"/>
          <p:cNvSpPr/>
          <p:nvPr/>
        </p:nvSpPr>
        <p:spPr>
          <a:xfrm>
            <a:off x="4226891" y="460167"/>
            <a:ext cx="1567260" cy="1073021"/>
          </a:xfrm>
          <a:prstGeom prst="borderCallout2">
            <a:avLst>
              <a:gd name="adj1" fmla="val 101359"/>
              <a:gd name="adj2" fmla="val 22625"/>
              <a:gd name="adj3" fmla="val 128315"/>
              <a:gd name="adj4" fmla="val 13695"/>
              <a:gd name="adj5" fmla="val 181196"/>
              <a:gd name="adj6" fmla="val 426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  <a:p>
            <a:pPr algn="ctr"/>
            <a:r>
              <a:rPr lang="en-US" dirty="0"/>
              <a:t>Analog In 5</a:t>
            </a:r>
          </a:p>
          <a:p>
            <a:pPr algn="ctr"/>
            <a:r>
              <a:rPr lang="en-US" dirty="0"/>
              <a:t>(Analog Pin 6)</a:t>
            </a:r>
          </a:p>
        </p:txBody>
      </p:sp>
      <p:sp>
        <p:nvSpPr>
          <p:cNvPr id="48" name="Legende: mit gebogener Linie 47"/>
          <p:cNvSpPr/>
          <p:nvPr/>
        </p:nvSpPr>
        <p:spPr>
          <a:xfrm>
            <a:off x="7388122" y="451307"/>
            <a:ext cx="1567260" cy="1073021"/>
          </a:xfrm>
          <a:prstGeom prst="borderCallout2">
            <a:avLst>
              <a:gd name="adj1" fmla="val 53533"/>
              <a:gd name="adj2" fmla="val -4761"/>
              <a:gd name="adj3" fmla="val 87445"/>
              <a:gd name="adj4" fmla="val -58937"/>
              <a:gd name="adj5" fmla="val 186413"/>
              <a:gd name="adj6" fmla="val -11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  <a:p>
            <a:pPr algn="ctr"/>
            <a:r>
              <a:rPr lang="en-US" dirty="0"/>
              <a:t>Analog In 4</a:t>
            </a:r>
          </a:p>
          <a:p>
            <a:pPr algn="ctr"/>
            <a:r>
              <a:rPr lang="en-US" dirty="0"/>
              <a:t>(Analog Pin 5)</a:t>
            </a:r>
          </a:p>
        </p:txBody>
      </p:sp>
    </p:spTree>
    <p:extLst>
      <p:ext uri="{BB962C8B-B14F-4D97-AF65-F5344CB8AC3E}">
        <p14:creationId xmlns:p14="http://schemas.microsoft.com/office/powerpoint/2010/main" val="394651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38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Bosch</dc:creator>
  <cp:lastModifiedBy>Peter Bosch</cp:lastModifiedBy>
  <cp:revision>9</cp:revision>
  <dcterms:created xsi:type="dcterms:W3CDTF">2016-11-16T13:09:14Z</dcterms:created>
  <dcterms:modified xsi:type="dcterms:W3CDTF">2016-11-16T13:44:06Z</dcterms:modified>
</cp:coreProperties>
</file>