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1" r:id="rId5"/>
    <p:sldId id="259" r:id="rId6"/>
    <p:sldId id="265" r:id="rId7"/>
    <p:sldId id="264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7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43394-E2C0-4DFB-B574-D859EC8A2AB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2AC2E3-CC08-4108-B4E0-5B4612631EA9}">
      <dgm:prSet custT="1"/>
      <dgm:spPr/>
      <dgm:t>
        <a:bodyPr/>
        <a:lstStyle/>
        <a:p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ABOUT</a:t>
          </a:r>
          <a:r>
            <a:rPr lang="en-US" sz="2000" kern="1200" dirty="0"/>
            <a:t> </a:t>
          </a: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</a:t>
          </a:r>
          <a:r>
            <a:rPr lang="en-US" sz="2000" kern="1200" dirty="0"/>
            <a:t> </a:t>
          </a:r>
        </a:p>
      </dgm:t>
    </dgm:pt>
    <dgm:pt modelId="{09A310A0-A79F-4A71-B729-47C037B5FF5C}" type="parTrans" cxnId="{9116E153-128F-4E95-80A6-209B62D9178F}">
      <dgm:prSet/>
      <dgm:spPr/>
      <dgm:t>
        <a:bodyPr/>
        <a:lstStyle/>
        <a:p>
          <a:endParaRPr lang="en-US"/>
        </a:p>
      </dgm:t>
    </dgm:pt>
    <dgm:pt modelId="{6B313FB7-6EDA-4211-86B7-742051816494}" type="sibTrans" cxnId="{9116E153-128F-4E95-80A6-209B62D9178F}">
      <dgm:prSet/>
      <dgm:spPr/>
      <dgm:t>
        <a:bodyPr/>
        <a:lstStyle/>
        <a:p>
          <a:endParaRPr lang="en-US"/>
        </a:p>
      </dgm:t>
    </dgm:pt>
    <dgm:pt modelId="{5FEFAC41-43DD-47E9-8D09-F7B28B5EB9F4}">
      <dgm:prSet/>
      <dgm:spPr/>
      <dgm:t>
        <a:bodyPr/>
        <a:lstStyle/>
        <a:p>
          <a:r>
            <a:rPr lang="en-US" dirty="0"/>
            <a:t>THE PROJECT OVERVIEW</a:t>
          </a:r>
        </a:p>
      </dgm:t>
    </dgm:pt>
    <dgm:pt modelId="{AF028757-E0FC-47AA-ACC8-F088A5A9C602}" type="parTrans" cxnId="{B94C8D68-654C-46DC-8F65-A3AFBA39D740}">
      <dgm:prSet/>
      <dgm:spPr/>
      <dgm:t>
        <a:bodyPr/>
        <a:lstStyle/>
        <a:p>
          <a:endParaRPr lang="en-US"/>
        </a:p>
      </dgm:t>
    </dgm:pt>
    <dgm:pt modelId="{3B6C1A59-BFCD-42F6-991D-9BC0FC9A1007}" type="sibTrans" cxnId="{B94C8D68-654C-46DC-8F65-A3AFBA39D740}">
      <dgm:prSet/>
      <dgm:spPr/>
      <dgm:t>
        <a:bodyPr/>
        <a:lstStyle/>
        <a:p>
          <a:endParaRPr lang="en-US"/>
        </a:p>
      </dgm:t>
    </dgm:pt>
    <dgm:pt modelId="{3CB40661-E627-4BC2-973A-893A539AC460}">
      <dgm:prSet/>
      <dgm:spPr/>
      <dgm:t>
        <a:bodyPr/>
        <a:lstStyle/>
        <a:p>
          <a:r>
            <a:rPr lang="en-US"/>
            <a:t>ASSESSMENT AND ANALYSIS</a:t>
          </a:r>
        </a:p>
      </dgm:t>
    </dgm:pt>
    <dgm:pt modelId="{EBE86D79-FD2B-462F-BD38-35E6AFEFAA36}" type="parTrans" cxnId="{AFA7F160-2B0D-4937-9FE6-99E59BE849F5}">
      <dgm:prSet/>
      <dgm:spPr/>
      <dgm:t>
        <a:bodyPr/>
        <a:lstStyle/>
        <a:p>
          <a:endParaRPr lang="en-US"/>
        </a:p>
      </dgm:t>
    </dgm:pt>
    <dgm:pt modelId="{FACC8797-F364-4CAE-B855-5CF33F111A30}" type="sibTrans" cxnId="{AFA7F160-2B0D-4937-9FE6-99E59BE849F5}">
      <dgm:prSet/>
      <dgm:spPr/>
      <dgm:t>
        <a:bodyPr/>
        <a:lstStyle/>
        <a:p>
          <a:endParaRPr lang="en-US"/>
        </a:p>
      </dgm:t>
    </dgm:pt>
    <dgm:pt modelId="{3BEA22AE-A6F8-4E04-8573-5E091D49FD53}">
      <dgm:prSet/>
      <dgm:spPr/>
      <dgm:t>
        <a:bodyPr/>
        <a:lstStyle/>
        <a:p>
          <a:r>
            <a:rPr lang="en-US" dirty="0"/>
            <a:t>THE PROCESS. </a:t>
          </a:r>
        </a:p>
      </dgm:t>
    </dgm:pt>
    <dgm:pt modelId="{A589D79B-9E61-49F5-B9D4-20E0BB18BC86}" type="parTrans" cxnId="{87F9221F-2830-4637-851B-91E9CAD66B02}">
      <dgm:prSet/>
      <dgm:spPr/>
      <dgm:t>
        <a:bodyPr/>
        <a:lstStyle/>
        <a:p>
          <a:endParaRPr lang="en-US"/>
        </a:p>
      </dgm:t>
    </dgm:pt>
    <dgm:pt modelId="{50988CFC-AB04-4DB5-8546-57027B2009F4}" type="sibTrans" cxnId="{87F9221F-2830-4637-851B-91E9CAD66B02}">
      <dgm:prSet/>
      <dgm:spPr/>
      <dgm:t>
        <a:bodyPr/>
        <a:lstStyle/>
        <a:p>
          <a:endParaRPr lang="en-US"/>
        </a:p>
      </dgm:t>
    </dgm:pt>
    <dgm:pt modelId="{D73C0477-8DEA-4824-93CB-4823AB8F61C2}">
      <dgm:prSet/>
      <dgm:spPr/>
      <dgm:t>
        <a:bodyPr/>
        <a:lstStyle/>
        <a:p>
          <a:r>
            <a:rPr lang="en-US" dirty="0"/>
            <a:t>THE DATASET USED. </a:t>
          </a:r>
        </a:p>
      </dgm:t>
    </dgm:pt>
    <dgm:pt modelId="{FC3E1D2E-D6D0-4805-A9C5-B47968D2AD5D}" type="parTrans" cxnId="{52D0AD84-12F3-4EF5-B20E-56ED717A511F}">
      <dgm:prSet/>
      <dgm:spPr/>
      <dgm:t>
        <a:bodyPr/>
        <a:lstStyle/>
        <a:p>
          <a:endParaRPr lang="en-US"/>
        </a:p>
      </dgm:t>
    </dgm:pt>
    <dgm:pt modelId="{FA902685-4AE8-4F31-B8DA-E53D9C0166CF}" type="sibTrans" cxnId="{52D0AD84-12F3-4EF5-B20E-56ED717A511F}">
      <dgm:prSet/>
      <dgm:spPr/>
      <dgm:t>
        <a:bodyPr/>
        <a:lstStyle/>
        <a:p>
          <a:endParaRPr lang="en-US"/>
        </a:p>
      </dgm:t>
    </dgm:pt>
    <dgm:pt modelId="{E369ADB7-5E23-439D-A82F-3E9F96A0B15D}">
      <dgm:prSet/>
      <dgm:spPr/>
      <dgm:t>
        <a:bodyPr/>
        <a:lstStyle/>
        <a:p>
          <a:r>
            <a:rPr lang="en-US" dirty="0"/>
            <a:t>VISUALIZATIONS </a:t>
          </a:r>
        </a:p>
      </dgm:t>
    </dgm:pt>
    <dgm:pt modelId="{C917B6B9-1453-40D5-9D7E-783A0308D667}" type="parTrans" cxnId="{FE50431D-EB70-42E4-B3D6-47FA1F7D6566}">
      <dgm:prSet/>
      <dgm:spPr/>
      <dgm:t>
        <a:bodyPr/>
        <a:lstStyle/>
        <a:p>
          <a:endParaRPr lang="en-US"/>
        </a:p>
      </dgm:t>
    </dgm:pt>
    <dgm:pt modelId="{A887CDB2-F7AB-4653-9760-DB6F72DDBCFF}" type="sibTrans" cxnId="{FE50431D-EB70-42E4-B3D6-47FA1F7D6566}">
      <dgm:prSet/>
      <dgm:spPr/>
      <dgm:t>
        <a:bodyPr/>
        <a:lstStyle/>
        <a:p>
          <a:endParaRPr lang="en-US"/>
        </a:p>
      </dgm:t>
    </dgm:pt>
    <dgm:pt modelId="{1E844235-9D58-EB45-9F54-B0A351B9627D}" type="pres">
      <dgm:prSet presAssocID="{98843394-E2C0-4DFB-B574-D859EC8A2ABF}" presName="linear" presStyleCnt="0">
        <dgm:presLayoutVars>
          <dgm:animLvl val="lvl"/>
          <dgm:resizeHandles val="exact"/>
        </dgm:presLayoutVars>
      </dgm:prSet>
      <dgm:spPr/>
    </dgm:pt>
    <dgm:pt modelId="{6C874663-B3DD-494B-93E3-6AB6DD26DEEB}" type="pres">
      <dgm:prSet presAssocID="{AC2AC2E3-CC08-4108-B4E0-5B4612631EA9}" presName="parentText" presStyleLbl="node1" presStyleIdx="0" presStyleCnt="6" custLinFactNeighborY="-78616">
        <dgm:presLayoutVars>
          <dgm:chMax val="0"/>
          <dgm:bulletEnabled val="1"/>
        </dgm:presLayoutVars>
      </dgm:prSet>
      <dgm:spPr/>
    </dgm:pt>
    <dgm:pt modelId="{A07EA42E-4ED9-354E-898C-10FAD871A7F3}" type="pres">
      <dgm:prSet presAssocID="{6B313FB7-6EDA-4211-86B7-742051816494}" presName="spacer" presStyleCnt="0"/>
      <dgm:spPr/>
    </dgm:pt>
    <dgm:pt modelId="{4C931C70-0531-C242-BAFD-09D7A8529507}" type="pres">
      <dgm:prSet presAssocID="{5FEFAC41-43DD-47E9-8D09-F7B28B5EB9F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EE9882-2F46-3D4E-A574-AD24C3D889A7}" type="pres">
      <dgm:prSet presAssocID="{3B6C1A59-BFCD-42F6-991D-9BC0FC9A1007}" presName="spacer" presStyleCnt="0"/>
      <dgm:spPr/>
    </dgm:pt>
    <dgm:pt modelId="{D8096A98-1910-E94D-AC33-A953082F0F82}" type="pres">
      <dgm:prSet presAssocID="{3CB40661-E627-4BC2-973A-893A539AC46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F88EE39-621B-2742-BF28-B120F490AE0E}" type="pres">
      <dgm:prSet presAssocID="{FACC8797-F364-4CAE-B855-5CF33F111A30}" presName="spacer" presStyleCnt="0"/>
      <dgm:spPr/>
    </dgm:pt>
    <dgm:pt modelId="{691B86CD-B0C2-6340-B72B-06CF6C66CDFB}" type="pres">
      <dgm:prSet presAssocID="{3BEA22AE-A6F8-4E04-8573-5E091D49FD5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183F9C2-35FB-9948-B8A7-49804D8CC75E}" type="pres">
      <dgm:prSet presAssocID="{50988CFC-AB04-4DB5-8546-57027B2009F4}" presName="spacer" presStyleCnt="0"/>
      <dgm:spPr/>
    </dgm:pt>
    <dgm:pt modelId="{CF4B611D-7586-7148-9F7A-0A5A741A0FEF}" type="pres">
      <dgm:prSet presAssocID="{D73C0477-8DEA-4824-93CB-4823AB8F61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EBF2AD-ADB4-1E4A-9ABF-6D23B4BFC4D8}" type="pres">
      <dgm:prSet presAssocID="{FA902685-4AE8-4F31-B8DA-E53D9C0166CF}" presName="spacer" presStyleCnt="0"/>
      <dgm:spPr/>
    </dgm:pt>
    <dgm:pt modelId="{6405A146-944B-B547-9ACA-753B86A6FB60}" type="pres">
      <dgm:prSet presAssocID="{E369ADB7-5E23-439D-A82F-3E9F96A0B15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83F708-8F5A-5C4B-BB90-F1AC61514A6F}" type="presOf" srcId="{3CB40661-E627-4BC2-973A-893A539AC460}" destId="{D8096A98-1910-E94D-AC33-A953082F0F82}" srcOrd="0" destOrd="0" presId="urn:microsoft.com/office/officeart/2005/8/layout/vList2"/>
    <dgm:cxn modelId="{FE50431D-EB70-42E4-B3D6-47FA1F7D6566}" srcId="{98843394-E2C0-4DFB-B574-D859EC8A2ABF}" destId="{E369ADB7-5E23-439D-A82F-3E9F96A0B15D}" srcOrd="5" destOrd="0" parTransId="{C917B6B9-1453-40D5-9D7E-783A0308D667}" sibTransId="{A887CDB2-F7AB-4653-9760-DB6F72DDBCFF}"/>
    <dgm:cxn modelId="{87F9221F-2830-4637-851B-91E9CAD66B02}" srcId="{98843394-E2C0-4DFB-B574-D859EC8A2ABF}" destId="{3BEA22AE-A6F8-4E04-8573-5E091D49FD53}" srcOrd="3" destOrd="0" parTransId="{A589D79B-9E61-49F5-B9D4-20E0BB18BC86}" sibTransId="{50988CFC-AB04-4DB5-8546-57027B2009F4}"/>
    <dgm:cxn modelId="{BC51A92F-C3E3-8B46-BCA9-25F8D23553FE}" type="presOf" srcId="{AC2AC2E3-CC08-4108-B4E0-5B4612631EA9}" destId="{6C874663-B3DD-494B-93E3-6AB6DD26DEEB}" srcOrd="0" destOrd="0" presId="urn:microsoft.com/office/officeart/2005/8/layout/vList2"/>
    <dgm:cxn modelId="{AAFF0839-65D5-1D44-ACE8-5CAA3A6AC0E6}" type="presOf" srcId="{98843394-E2C0-4DFB-B574-D859EC8A2ABF}" destId="{1E844235-9D58-EB45-9F54-B0A351B9627D}" srcOrd="0" destOrd="0" presId="urn:microsoft.com/office/officeart/2005/8/layout/vList2"/>
    <dgm:cxn modelId="{9116E153-128F-4E95-80A6-209B62D9178F}" srcId="{98843394-E2C0-4DFB-B574-D859EC8A2ABF}" destId="{AC2AC2E3-CC08-4108-B4E0-5B4612631EA9}" srcOrd="0" destOrd="0" parTransId="{09A310A0-A79F-4A71-B729-47C037B5FF5C}" sibTransId="{6B313FB7-6EDA-4211-86B7-742051816494}"/>
    <dgm:cxn modelId="{75ED4A5B-DE2E-F342-9D38-D820E1FD379A}" type="presOf" srcId="{3BEA22AE-A6F8-4E04-8573-5E091D49FD53}" destId="{691B86CD-B0C2-6340-B72B-06CF6C66CDFB}" srcOrd="0" destOrd="0" presId="urn:microsoft.com/office/officeart/2005/8/layout/vList2"/>
    <dgm:cxn modelId="{AFA7F160-2B0D-4937-9FE6-99E59BE849F5}" srcId="{98843394-E2C0-4DFB-B574-D859EC8A2ABF}" destId="{3CB40661-E627-4BC2-973A-893A539AC460}" srcOrd="2" destOrd="0" parTransId="{EBE86D79-FD2B-462F-BD38-35E6AFEFAA36}" sibTransId="{FACC8797-F364-4CAE-B855-5CF33F111A30}"/>
    <dgm:cxn modelId="{B94C8D68-654C-46DC-8F65-A3AFBA39D740}" srcId="{98843394-E2C0-4DFB-B574-D859EC8A2ABF}" destId="{5FEFAC41-43DD-47E9-8D09-F7B28B5EB9F4}" srcOrd="1" destOrd="0" parTransId="{AF028757-E0FC-47AA-ACC8-F088A5A9C602}" sibTransId="{3B6C1A59-BFCD-42F6-991D-9BC0FC9A1007}"/>
    <dgm:cxn modelId="{52D0AD84-12F3-4EF5-B20E-56ED717A511F}" srcId="{98843394-E2C0-4DFB-B574-D859EC8A2ABF}" destId="{D73C0477-8DEA-4824-93CB-4823AB8F61C2}" srcOrd="4" destOrd="0" parTransId="{FC3E1D2E-D6D0-4805-A9C5-B47968D2AD5D}" sibTransId="{FA902685-4AE8-4F31-B8DA-E53D9C0166CF}"/>
    <dgm:cxn modelId="{30CB3F9F-D15E-0B44-85EF-90305EFFE044}" type="presOf" srcId="{D73C0477-8DEA-4824-93CB-4823AB8F61C2}" destId="{CF4B611D-7586-7148-9F7A-0A5A741A0FEF}" srcOrd="0" destOrd="0" presId="urn:microsoft.com/office/officeart/2005/8/layout/vList2"/>
    <dgm:cxn modelId="{5A45EDB7-96C1-F14A-BC86-C545313FF256}" type="presOf" srcId="{5FEFAC41-43DD-47E9-8D09-F7B28B5EB9F4}" destId="{4C931C70-0531-C242-BAFD-09D7A8529507}" srcOrd="0" destOrd="0" presId="urn:microsoft.com/office/officeart/2005/8/layout/vList2"/>
    <dgm:cxn modelId="{5B49E0BC-F499-A348-ABF4-4A016F4388E0}" type="presOf" srcId="{E369ADB7-5E23-439D-A82F-3E9F96A0B15D}" destId="{6405A146-944B-B547-9ACA-753B86A6FB60}" srcOrd="0" destOrd="0" presId="urn:microsoft.com/office/officeart/2005/8/layout/vList2"/>
    <dgm:cxn modelId="{6AF89031-6500-7B42-95CA-00B8AD96EEAA}" type="presParOf" srcId="{1E844235-9D58-EB45-9F54-B0A351B9627D}" destId="{6C874663-B3DD-494B-93E3-6AB6DD26DEEB}" srcOrd="0" destOrd="0" presId="urn:microsoft.com/office/officeart/2005/8/layout/vList2"/>
    <dgm:cxn modelId="{EAB44A41-D3DD-C843-AB2F-42FDAB4997B6}" type="presParOf" srcId="{1E844235-9D58-EB45-9F54-B0A351B9627D}" destId="{A07EA42E-4ED9-354E-898C-10FAD871A7F3}" srcOrd="1" destOrd="0" presId="urn:microsoft.com/office/officeart/2005/8/layout/vList2"/>
    <dgm:cxn modelId="{7888AA34-B01D-8842-BF64-056B7C5BFD2B}" type="presParOf" srcId="{1E844235-9D58-EB45-9F54-B0A351B9627D}" destId="{4C931C70-0531-C242-BAFD-09D7A8529507}" srcOrd="2" destOrd="0" presId="urn:microsoft.com/office/officeart/2005/8/layout/vList2"/>
    <dgm:cxn modelId="{DB7DC6E4-9FEA-B04A-980A-C101D7D1B75A}" type="presParOf" srcId="{1E844235-9D58-EB45-9F54-B0A351B9627D}" destId="{19EE9882-2F46-3D4E-A574-AD24C3D889A7}" srcOrd="3" destOrd="0" presId="urn:microsoft.com/office/officeart/2005/8/layout/vList2"/>
    <dgm:cxn modelId="{FBDBD316-BA1C-B442-A94D-99DF845F06BD}" type="presParOf" srcId="{1E844235-9D58-EB45-9F54-B0A351B9627D}" destId="{D8096A98-1910-E94D-AC33-A953082F0F82}" srcOrd="4" destOrd="0" presId="urn:microsoft.com/office/officeart/2005/8/layout/vList2"/>
    <dgm:cxn modelId="{BD9DF1EE-DEA3-B243-9E3C-63D5338FF129}" type="presParOf" srcId="{1E844235-9D58-EB45-9F54-B0A351B9627D}" destId="{AF88EE39-621B-2742-BF28-B120F490AE0E}" srcOrd="5" destOrd="0" presId="urn:microsoft.com/office/officeart/2005/8/layout/vList2"/>
    <dgm:cxn modelId="{45ED6496-9F18-FD45-866C-C37EBEFB573E}" type="presParOf" srcId="{1E844235-9D58-EB45-9F54-B0A351B9627D}" destId="{691B86CD-B0C2-6340-B72B-06CF6C66CDFB}" srcOrd="6" destOrd="0" presId="urn:microsoft.com/office/officeart/2005/8/layout/vList2"/>
    <dgm:cxn modelId="{9B736D8C-5524-3F46-8408-752113C3C389}" type="presParOf" srcId="{1E844235-9D58-EB45-9F54-B0A351B9627D}" destId="{A183F9C2-35FB-9948-B8A7-49804D8CC75E}" srcOrd="7" destOrd="0" presId="urn:microsoft.com/office/officeart/2005/8/layout/vList2"/>
    <dgm:cxn modelId="{93DE8192-D18E-FE4F-9A35-ED72ABDF9057}" type="presParOf" srcId="{1E844235-9D58-EB45-9F54-B0A351B9627D}" destId="{CF4B611D-7586-7148-9F7A-0A5A741A0FEF}" srcOrd="8" destOrd="0" presId="urn:microsoft.com/office/officeart/2005/8/layout/vList2"/>
    <dgm:cxn modelId="{A9C5B0A8-9888-684F-B070-508AA36A2A01}" type="presParOf" srcId="{1E844235-9D58-EB45-9F54-B0A351B9627D}" destId="{CCEBF2AD-ADB4-1E4A-9ABF-6D23B4BFC4D8}" srcOrd="9" destOrd="0" presId="urn:microsoft.com/office/officeart/2005/8/layout/vList2"/>
    <dgm:cxn modelId="{2DA5594E-8C43-2C44-8C26-A652C3404387}" type="presParOf" srcId="{1E844235-9D58-EB45-9F54-B0A351B9627D}" destId="{6405A146-944B-B547-9ACA-753B86A6FB6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52EBA-EF96-4D97-BFA8-10C6D2257B92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E3AD94-021E-4F1F-B21B-057B77D625A8}">
      <dgm:prSet/>
      <dgm:spPr/>
      <dgm:t>
        <a:bodyPr/>
        <a:lstStyle/>
        <a:p>
          <a:r>
            <a:rPr lang="en-US" dirty="0"/>
            <a:t>Ghana Laxmi Bhattarai, a Veteran still in the process of transitioning into the civilian World. I chose Data Science Immersive program because I was always interested in learning big data, ETL process and other data related tools such as SQL and Power BI. </a:t>
          </a:r>
        </a:p>
      </dgm:t>
    </dgm:pt>
    <dgm:pt modelId="{14258ED6-B0FA-4921-86CE-DA94FEC1458A}" type="parTrans" cxnId="{BCF2BA53-E2A0-41B9-8694-14523DF8B255}">
      <dgm:prSet/>
      <dgm:spPr/>
      <dgm:t>
        <a:bodyPr/>
        <a:lstStyle/>
        <a:p>
          <a:endParaRPr lang="en-US"/>
        </a:p>
      </dgm:t>
    </dgm:pt>
    <dgm:pt modelId="{36CBDD92-A39D-48D4-8489-2B266B860550}" type="sibTrans" cxnId="{BCF2BA53-E2A0-41B9-8694-14523DF8B255}">
      <dgm:prSet/>
      <dgm:spPr/>
      <dgm:t>
        <a:bodyPr/>
        <a:lstStyle/>
        <a:p>
          <a:endParaRPr lang="en-US"/>
        </a:p>
      </dgm:t>
    </dgm:pt>
    <dgm:pt modelId="{928E3937-7DA3-4032-8FA5-2E4ECC3C32A5}">
      <dgm:prSet/>
      <dgm:spPr/>
      <dgm:t>
        <a:bodyPr/>
        <a:lstStyle/>
        <a:p>
          <a:r>
            <a:rPr lang="en-US" dirty="0"/>
            <a:t>I have pretty good experience working  with routers, switches, firewalls, VMware , LANs, WANs, and VLANS through the work experience associated with 11</a:t>
          </a:r>
          <a:r>
            <a:rPr lang="en-US" baseline="30000" dirty="0"/>
            <a:t>th</a:t>
          </a:r>
          <a:r>
            <a:rPr lang="en-US" dirty="0"/>
            <a:t> Signal Brigade, Fort Worth, Texas. </a:t>
          </a:r>
        </a:p>
      </dgm:t>
    </dgm:pt>
    <dgm:pt modelId="{236D8803-72A0-44F7-AEF2-C44D942DB077}" type="parTrans" cxnId="{BD06A5B2-57AE-4E44-876E-B1A8E41D5F0D}">
      <dgm:prSet/>
      <dgm:spPr/>
      <dgm:t>
        <a:bodyPr/>
        <a:lstStyle/>
        <a:p>
          <a:endParaRPr lang="en-US"/>
        </a:p>
      </dgm:t>
    </dgm:pt>
    <dgm:pt modelId="{80F6DF91-FEB5-46A9-803F-FB653174CDF7}" type="sibTrans" cxnId="{BD06A5B2-57AE-4E44-876E-B1A8E41D5F0D}">
      <dgm:prSet/>
      <dgm:spPr/>
      <dgm:t>
        <a:bodyPr/>
        <a:lstStyle/>
        <a:p>
          <a:endParaRPr lang="en-US"/>
        </a:p>
      </dgm:t>
    </dgm:pt>
    <dgm:pt modelId="{17B183B0-91B8-044B-B2D0-FBDA203D302B}" type="pres">
      <dgm:prSet presAssocID="{61952EBA-EF96-4D97-BFA8-10C6D2257B92}" presName="linear" presStyleCnt="0">
        <dgm:presLayoutVars>
          <dgm:animLvl val="lvl"/>
          <dgm:resizeHandles val="exact"/>
        </dgm:presLayoutVars>
      </dgm:prSet>
      <dgm:spPr/>
    </dgm:pt>
    <dgm:pt modelId="{63834B4B-60B6-9545-AAA6-C4E1E9C7DD06}" type="pres">
      <dgm:prSet presAssocID="{C9E3AD94-021E-4F1F-B21B-057B77D625A8}" presName="parentText" presStyleLbl="node1" presStyleIdx="0" presStyleCnt="2" custScaleY="121311">
        <dgm:presLayoutVars>
          <dgm:chMax val="0"/>
          <dgm:bulletEnabled val="1"/>
        </dgm:presLayoutVars>
      </dgm:prSet>
      <dgm:spPr/>
    </dgm:pt>
    <dgm:pt modelId="{FA1DACE0-8876-C446-AAA1-75AA9000F319}" type="pres">
      <dgm:prSet presAssocID="{36CBDD92-A39D-48D4-8489-2B266B860550}" presName="spacer" presStyleCnt="0"/>
      <dgm:spPr/>
    </dgm:pt>
    <dgm:pt modelId="{35715706-D224-3043-992A-55ABDC69CF33}" type="pres">
      <dgm:prSet presAssocID="{928E3937-7DA3-4032-8FA5-2E4ECC3C32A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F2BA53-E2A0-41B9-8694-14523DF8B255}" srcId="{61952EBA-EF96-4D97-BFA8-10C6D2257B92}" destId="{C9E3AD94-021E-4F1F-B21B-057B77D625A8}" srcOrd="0" destOrd="0" parTransId="{14258ED6-B0FA-4921-86CE-DA94FEC1458A}" sibTransId="{36CBDD92-A39D-48D4-8489-2B266B860550}"/>
    <dgm:cxn modelId="{3FC75585-4249-0341-8691-70FCB24D2F41}" type="presOf" srcId="{928E3937-7DA3-4032-8FA5-2E4ECC3C32A5}" destId="{35715706-D224-3043-992A-55ABDC69CF33}" srcOrd="0" destOrd="0" presId="urn:microsoft.com/office/officeart/2005/8/layout/vList2"/>
    <dgm:cxn modelId="{E843D3AB-4A47-154E-A0C9-47A994AFCF75}" type="presOf" srcId="{C9E3AD94-021E-4F1F-B21B-057B77D625A8}" destId="{63834B4B-60B6-9545-AAA6-C4E1E9C7DD06}" srcOrd="0" destOrd="0" presId="urn:microsoft.com/office/officeart/2005/8/layout/vList2"/>
    <dgm:cxn modelId="{BD06A5B2-57AE-4E44-876E-B1A8E41D5F0D}" srcId="{61952EBA-EF96-4D97-BFA8-10C6D2257B92}" destId="{928E3937-7DA3-4032-8FA5-2E4ECC3C32A5}" srcOrd="1" destOrd="0" parTransId="{236D8803-72A0-44F7-AEF2-C44D942DB077}" sibTransId="{80F6DF91-FEB5-46A9-803F-FB653174CDF7}"/>
    <dgm:cxn modelId="{C1AAF6D2-0319-1841-B25F-74E9DEAED1FE}" type="presOf" srcId="{61952EBA-EF96-4D97-BFA8-10C6D2257B92}" destId="{17B183B0-91B8-044B-B2D0-FBDA203D302B}" srcOrd="0" destOrd="0" presId="urn:microsoft.com/office/officeart/2005/8/layout/vList2"/>
    <dgm:cxn modelId="{9C13D741-5467-1447-B1F6-713535600951}" type="presParOf" srcId="{17B183B0-91B8-044B-B2D0-FBDA203D302B}" destId="{63834B4B-60B6-9545-AAA6-C4E1E9C7DD06}" srcOrd="0" destOrd="0" presId="urn:microsoft.com/office/officeart/2005/8/layout/vList2"/>
    <dgm:cxn modelId="{73AFC43D-E41B-9A44-A037-D21D1D6E7A89}" type="presParOf" srcId="{17B183B0-91B8-044B-B2D0-FBDA203D302B}" destId="{FA1DACE0-8876-C446-AAA1-75AA9000F319}" srcOrd="1" destOrd="0" presId="urn:microsoft.com/office/officeart/2005/8/layout/vList2"/>
    <dgm:cxn modelId="{681C83AF-B59B-1F4D-9186-1A00736DC79F}" type="presParOf" srcId="{17B183B0-91B8-044B-B2D0-FBDA203D302B}" destId="{35715706-D224-3043-992A-55ABDC69CF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CB47F-7518-4E09-BF2B-511CE02D5C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E835AE-A167-4A85-BF83-BD14CFEAAB6F}">
      <dgm:prSet custT="1"/>
      <dgm:spPr/>
      <dgm:t>
        <a:bodyPr/>
        <a:lstStyle/>
        <a:p>
          <a:r>
            <a:rPr lang="en-US" sz="1800" dirty="0"/>
            <a:t>This mini project primarily focuses on using Power BI as the data analytics tool to track personal finances</a:t>
          </a:r>
        </a:p>
        <a:p>
          <a:r>
            <a:rPr lang="en-US" sz="1800" dirty="0"/>
            <a:t>In our daily life, It is also a useful to use it as the financial literacy. </a:t>
          </a:r>
          <a:r>
            <a:rPr lang="en-US" sz="1800" b="0" i="0" dirty="0"/>
            <a:t> </a:t>
          </a:r>
        </a:p>
      </dgm:t>
    </dgm:pt>
    <dgm:pt modelId="{BB981939-02D2-4696-ACDC-466BD19A2B8B}" type="parTrans" cxnId="{DDA64B57-2C5B-41DF-8F97-6E42ECA086CA}">
      <dgm:prSet/>
      <dgm:spPr/>
      <dgm:t>
        <a:bodyPr/>
        <a:lstStyle/>
        <a:p>
          <a:endParaRPr lang="en-US"/>
        </a:p>
      </dgm:t>
    </dgm:pt>
    <dgm:pt modelId="{98E76961-8F69-4806-9283-4488339B0694}" type="sibTrans" cxnId="{DDA64B57-2C5B-41DF-8F97-6E42ECA086CA}">
      <dgm:prSet/>
      <dgm:spPr/>
      <dgm:t>
        <a:bodyPr/>
        <a:lstStyle/>
        <a:p>
          <a:endParaRPr lang="en-US"/>
        </a:p>
      </dgm:t>
    </dgm:pt>
    <dgm:pt modelId="{CC6CF8FA-905D-4CA8-8749-C73C412C8B34}">
      <dgm:prSet/>
      <dgm:spPr/>
      <dgm:t>
        <a:bodyPr/>
        <a:lstStyle/>
        <a:p>
          <a:r>
            <a:rPr lang="en-US" b="0" i="0" dirty="0"/>
            <a:t>Power BI  here is used to detect data types, transform columns  using custom functions.</a:t>
          </a:r>
          <a:r>
            <a:rPr lang="en-US" dirty="0"/>
            <a:t> </a:t>
          </a:r>
        </a:p>
        <a:p>
          <a:r>
            <a:rPr lang="en-US" b="0" i="0" dirty="0"/>
            <a:t>Power BI is used to clean up and transform data.</a:t>
          </a:r>
        </a:p>
        <a:p>
          <a:r>
            <a:rPr lang="en-US" b="0" i="0" dirty="0"/>
            <a:t>DAX Function is used to create some measures and calculations . </a:t>
          </a:r>
        </a:p>
        <a:p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0" i="0" dirty="0"/>
            <a:t>.</a:t>
          </a:r>
          <a:endParaRPr lang="en-US" dirty="0"/>
        </a:p>
      </dgm:t>
    </dgm:pt>
    <dgm:pt modelId="{44A0606E-3E85-484F-ABE0-E2E25C68F874}" type="parTrans" cxnId="{A79CB180-6458-40CF-A929-420A1A586AAC}">
      <dgm:prSet/>
      <dgm:spPr/>
      <dgm:t>
        <a:bodyPr/>
        <a:lstStyle/>
        <a:p>
          <a:endParaRPr lang="en-US"/>
        </a:p>
      </dgm:t>
    </dgm:pt>
    <dgm:pt modelId="{B6844853-DC9B-4BEA-AB6B-298C48269B8D}" type="sibTrans" cxnId="{A79CB180-6458-40CF-A929-420A1A586AAC}">
      <dgm:prSet/>
      <dgm:spPr/>
      <dgm:t>
        <a:bodyPr/>
        <a:lstStyle/>
        <a:p>
          <a:endParaRPr lang="en-US"/>
        </a:p>
      </dgm:t>
    </dgm:pt>
    <dgm:pt modelId="{37145D85-85A3-D144-BB63-FDFE5DBA3DD4}" type="pres">
      <dgm:prSet presAssocID="{8A7CB47F-7518-4E09-BF2B-511CE02D5C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3DD475-996F-3B40-8790-95C9E6492EF8}" type="pres">
      <dgm:prSet presAssocID="{EBE835AE-A167-4A85-BF83-BD14CFEAAB6F}" presName="hierRoot1" presStyleCnt="0"/>
      <dgm:spPr/>
    </dgm:pt>
    <dgm:pt modelId="{4C2111D3-E00D-6B45-B1C9-5E440434814A}" type="pres">
      <dgm:prSet presAssocID="{EBE835AE-A167-4A85-BF83-BD14CFEAAB6F}" presName="composite" presStyleCnt="0"/>
      <dgm:spPr/>
    </dgm:pt>
    <dgm:pt modelId="{D9FD3F19-C45B-EC43-A007-3B4BD0C0A4F3}" type="pres">
      <dgm:prSet presAssocID="{EBE835AE-A167-4A85-BF83-BD14CFEAAB6F}" presName="background" presStyleLbl="node0" presStyleIdx="0" presStyleCnt="2"/>
      <dgm:spPr/>
    </dgm:pt>
    <dgm:pt modelId="{8A6619E8-0333-4B49-9660-6BEC0449063E}" type="pres">
      <dgm:prSet presAssocID="{EBE835AE-A167-4A85-BF83-BD14CFEAAB6F}" presName="text" presStyleLbl="fgAcc0" presStyleIdx="0" presStyleCnt="2" custScaleX="139037" custScaleY="229612">
        <dgm:presLayoutVars>
          <dgm:chPref val="3"/>
        </dgm:presLayoutVars>
      </dgm:prSet>
      <dgm:spPr/>
    </dgm:pt>
    <dgm:pt modelId="{839A47BE-B0DA-014C-96A7-77DFB820B572}" type="pres">
      <dgm:prSet presAssocID="{EBE835AE-A167-4A85-BF83-BD14CFEAAB6F}" presName="hierChild2" presStyleCnt="0"/>
      <dgm:spPr/>
    </dgm:pt>
    <dgm:pt modelId="{28F86947-614D-7D4B-9213-0722355BBADC}" type="pres">
      <dgm:prSet presAssocID="{CC6CF8FA-905D-4CA8-8749-C73C412C8B34}" presName="hierRoot1" presStyleCnt="0"/>
      <dgm:spPr/>
    </dgm:pt>
    <dgm:pt modelId="{CD8A69AC-636D-C04F-B262-21C155DD165E}" type="pres">
      <dgm:prSet presAssocID="{CC6CF8FA-905D-4CA8-8749-C73C412C8B34}" presName="composite" presStyleCnt="0"/>
      <dgm:spPr/>
    </dgm:pt>
    <dgm:pt modelId="{1893DDC7-5956-0247-8ADC-9E3C18C1CFBD}" type="pres">
      <dgm:prSet presAssocID="{CC6CF8FA-905D-4CA8-8749-C73C412C8B34}" presName="background" presStyleLbl="node0" presStyleIdx="1" presStyleCnt="2"/>
      <dgm:spPr/>
    </dgm:pt>
    <dgm:pt modelId="{8DF655FB-5B9F-AB4B-BB6C-B924F159C627}" type="pres">
      <dgm:prSet presAssocID="{CC6CF8FA-905D-4CA8-8749-C73C412C8B34}" presName="text" presStyleLbl="fgAcc0" presStyleIdx="1" presStyleCnt="2" custScaleX="127768" custScaleY="269630">
        <dgm:presLayoutVars>
          <dgm:chPref val="3"/>
        </dgm:presLayoutVars>
      </dgm:prSet>
      <dgm:spPr/>
    </dgm:pt>
    <dgm:pt modelId="{2D22C4C1-BEC4-6C46-8A07-8A82A0AA523B}" type="pres">
      <dgm:prSet presAssocID="{CC6CF8FA-905D-4CA8-8749-C73C412C8B34}" presName="hierChild2" presStyleCnt="0"/>
      <dgm:spPr/>
    </dgm:pt>
  </dgm:ptLst>
  <dgm:cxnLst>
    <dgm:cxn modelId="{33D95515-EA69-314B-8F50-2DEA74168C07}" type="presOf" srcId="{8A7CB47F-7518-4E09-BF2B-511CE02D5C55}" destId="{37145D85-85A3-D144-BB63-FDFE5DBA3DD4}" srcOrd="0" destOrd="0" presId="urn:microsoft.com/office/officeart/2005/8/layout/hierarchy1"/>
    <dgm:cxn modelId="{DDA64B57-2C5B-41DF-8F97-6E42ECA086CA}" srcId="{8A7CB47F-7518-4E09-BF2B-511CE02D5C55}" destId="{EBE835AE-A167-4A85-BF83-BD14CFEAAB6F}" srcOrd="0" destOrd="0" parTransId="{BB981939-02D2-4696-ACDC-466BD19A2B8B}" sibTransId="{98E76961-8F69-4806-9283-4488339B0694}"/>
    <dgm:cxn modelId="{A7242C62-F2F5-2E47-AE15-14BD44C0D6B6}" type="presOf" srcId="{CC6CF8FA-905D-4CA8-8749-C73C412C8B34}" destId="{8DF655FB-5B9F-AB4B-BB6C-B924F159C627}" srcOrd="0" destOrd="0" presId="urn:microsoft.com/office/officeart/2005/8/layout/hierarchy1"/>
    <dgm:cxn modelId="{A79CB180-6458-40CF-A929-420A1A586AAC}" srcId="{8A7CB47F-7518-4E09-BF2B-511CE02D5C55}" destId="{CC6CF8FA-905D-4CA8-8749-C73C412C8B34}" srcOrd="1" destOrd="0" parTransId="{44A0606E-3E85-484F-ABE0-E2E25C68F874}" sibTransId="{B6844853-DC9B-4BEA-AB6B-298C48269B8D}"/>
    <dgm:cxn modelId="{C0AE7DCE-EB66-C44B-A516-5FC35E808ED9}" type="presOf" srcId="{EBE835AE-A167-4A85-BF83-BD14CFEAAB6F}" destId="{8A6619E8-0333-4B49-9660-6BEC0449063E}" srcOrd="0" destOrd="0" presId="urn:microsoft.com/office/officeart/2005/8/layout/hierarchy1"/>
    <dgm:cxn modelId="{6BA1583C-68BF-3746-A98D-935C211D4F71}" type="presParOf" srcId="{37145D85-85A3-D144-BB63-FDFE5DBA3DD4}" destId="{153DD475-996F-3B40-8790-95C9E6492EF8}" srcOrd="0" destOrd="0" presId="urn:microsoft.com/office/officeart/2005/8/layout/hierarchy1"/>
    <dgm:cxn modelId="{E1DC0BC4-E985-9D4B-86CA-5D71C3826A66}" type="presParOf" srcId="{153DD475-996F-3B40-8790-95C9E6492EF8}" destId="{4C2111D3-E00D-6B45-B1C9-5E440434814A}" srcOrd="0" destOrd="0" presId="urn:microsoft.com/office/officeart/2005/8/layout/hierarchy1"/>
    <dgm:cxn modelId="{26FDD568-4F89-2346-BB7D-5BEB54DDA443}" type="presParOf" srcId="{4C2111D3-E00D-6B45-B1C9-5E440434814A}" destId="{D9FD3F19-C45B-EC43-A007-3B4BD0C0A4F3}" srcOrd="0" destOrd="0" presId="urn:microsoft.com/office/officeart/2005/8/layout/hierarchy1"/>
    <dgm:cxn modelId="{522EC276-DCC1-4F45-B3E4-57DA71E996F1}" type="presParOf" srcId="{4C2111D3-E00D-6B45-B1C9-5E440434814A}" destId="{8A6619E8-0333-4B49-9660-6BEC0449063E}" srcOrd="1" destOrd="0" presId="urn:microsoft.com/office/officeart/2005/8/layout/hierarchy1"/>
    <dgm:cxn modelId="{81A7EB29-7FB0-0C42-A73D-1CA1D6389201}" type="presParOf" srcId="{153DD475-996F-3B40-8790-95C9E6492EF8}" destId="{839A47BE-B0DA-014C-96A7-77DFB820B572}" srcOrd="1" destOrd="0" presId="urn:microsoft.com/office/officeart/2005/8/layout/hierarchy1"/>
    <dgm:cxn modelId="{66F13434-4D4D-8B4F-AA34-B96B0F48F80A}" type="presParOf" srcId="{37145D85-85A3-D144-BB63-FDFE5DBA3DD4}" destId="{28F86947-614D-7D4B-9213-0722355BBADC}" srcOrd="1" destOrd="0" presId="urn:microsoft.com/office/officeart/2005/8/layout/hierarchy1"/>
    <dgm:cxn modelId="{8BB4A195-9F8E-1242-96D3-74721AEEA77B}" type="presParOf" srcId="{28F86947-614D-7D4B-9213-0722355BBADC}" destId="{CD8A69AC-636D-C04F-B262-21C155DD165E}" srcOrd="0" destOrd="0" presId="urn:microsoft.com/office/officeart/2005/8/layout/hierarchy1"/>
    <dgm:cxn modelId="{DC755B5A-F7BB-5044-BB1E-111E066C7FA5}" type="presParOf" srcId="{CD8A69AC-636D-C04F-B262-21C155DD165E}" destId="{1893DDC7-5956-0247-8ADC-9E3C18C1CFBD}" srcOrd="0" destOrd="0" presId="urn:microsoft.com/office/officeart/2005/8/layout/hierarchy1"/>
    <dgm:cxn modelId="{5EC16769-E78A-7D4B-87D1-E6F37BFD5CAF}" type="presParOf" srcId="{CD8A69AC-636D-C04F-B262-21C155DD165E}" destId="{8DF655FB-5B9F-AB4B-BB6C-B924F159C627}" srcOrd="1" destOrd="0" presId="urn:microsoft.com/office/officeart/2005/8/layout/hierarchy1"/>
    <dgm:cxn modelId="{66BC1CAA-8FED-4747-BF61-3AA80B6FEDF3}" type="presParOf" srcId="{28F86947-614D-7D4B-9213-0722355BBADC}" destId="{2D22C4C1-BEC4-6C46-8A07-8A82A0AA52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95C54-7604-49D2-80FE-672B27A9A5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20E1F-95A9-414E-AA01-2F0AC1BC6F32}">
      <dgm:prSet/>
      <dgm:spPr/>
      <dgm:t>
        <a:bodyPr/>
        <a:lstStyle/>
        <a:p>
          <a:r>
            <a:rPr lang="en-US"/>
            <a:t>Getting the data. </a:t>
          </a:r>
        </a:p>
      </dgm:t>
    </dgm:pt>
    <dgm:pt modelId="{CF22BC91-94C9-4075-80A7-D05BDFE6FBCA}" type="parTrans" cxnId="{25F7D561-2B42-4926-B1B1-2B056352E793}">
      <dgm:prSet/>
      <dgm:spPr/>
      <dgm:t>
        <a:bodyPr/>
        <a:lstStyle/>
        <a:p>
          <a:endParaRPr lang="en-US"/>
        </a:p>
      </dgm:t>
    </dgm:pt>
    <dgm:pt modelId="{B51D4618-7291-4571-9CC6-243A1DBA198F}" type="sibTrans" cxnId="{25F7D561-2B42-4926-B1B1-2B056352E793}">
      <dgm:prSet/>
      <dgm:spPr/>
      <dgm:t>
        <a:bodyPr/>
        <a:lstStyle/>
        <a:p>
          <a:endParaRPr lang="en-US"/>
        </a:p>
      </dgm:t>
    </dgm:pt>
    <dgm:pt modelId="{2F650E6F-E80B-4031-9926-1ED1395DE51F}">
      <dgm:prSet/>
      <dgm:spPr/>
      <dgm:t>
        <a:bodyPr/>
        <a:lstStyle/>
        <a:p>
          <a:r>
            <a:rPr lang="en-US"/>
            <a:t>Data Transformation.</a:t>
          </a:r>
        </a:p>
      </dgm:t>
    </dgm:pt>
    <dgm:pt modelId="{C2FED0A3-A57B-4D50-9F13-FCF12ACDC0AF}" type="parTrans" cxnId="{82667216-F8B0-4E78-90CB-CFFDA68A30A1}">
      <dgm:prSet/>
      <dgm:spPr/>
      <dgm:t>
        <a:bodyPr/>
        <a:lstStyle/>
        <a:p>
          <a:endParaRPr lang="en-US"/>
        </a:p>
      </dgm:t>
    </dgm:pt>
    <dgm:pt modelId="{B2CA5CC6-DECA-4302-90AB-5C7981F25E3A}" type="sibTrans" cxnId="{82667216-F8B0-4E78-90CB-CFFDA68A30A1}">
      <dgm:prSet/>
      <dgm:spPr/>
      <dgm:t>
        <a:bodyPr/>
        <a:lstStyle/>
        <a:p>
          <a:endParaRPr lang="en-US"/>
        </a:p>
      </dgm:t>
    </dgm:pt>
    <dgm:pt modelId="{433DB472-4764-4FB0-ADDB-94B1672AB0D1}">
      <dgm:prSet/>
      <dgm:spPr/>
      <dgm:t>
        <a:bodyPr/>
        <a:lstStyle/>
        <a:p>
          <a:r>
            <a:rPr lang="en-US"/>
            <a:t>Data Cleansing </a:t>
          </a:r>
        </a:p>
      </dgm:t>
    </dgm:pt>
    <dgm:pt modelId="{73A3B642-305B-43C0-A81B-ABF800E01EB2}" type="parTrans" cxnId="{55FC9180-4DDB-465A-A6AF-EE391471C486}">
      <dgm:prSet/>
      <dgm:spPr/>
      <dgm:t>
        <a:bodyPr/>
        <a:lstStyle/>
        <a:p>
          <a:endParaRPr lang="en-US"/>
        </a:p>
      </dgm:t>
    </dgm:pt>
    <dgm:pt modelId="{958DD720-72B7-493A-AF24-FDB8E187E255}" type="sibTrans" cxnId="{55FC9180-4DDB-465A-A6AF-EE391471C486}">
      <dgm:prSet/>
      <dgm:spPr/>
      <dgm:t>
        <a:bodyPr/>
        <a:lstStyle/>
        <a:p>
          <a:endParaRPr lang="en-US"/>
        </a:p>
      </dgm:t>
    </dgm:pt>
    <dgm:pt modelId="{690D51A7-8855-4552-ADCC-56E5C35D2187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1727B1F1-1005-4CE1-B360-B181DF05FEC6}" type="parTrans" cxnId="{EBA30712-F439-4404-A802-1E94BDEAFF28}">
      <dgm:prSet/>
      <dgm:spPr/>
      <dgm:t>
        <a:bodyPr/>
        <a:lstStyle/>
        <a:p>
          <a:endParaRPr lang="en-US"/>
        </a:p>
      </dgm:t>
    </dgm:pt>
    <dgm:pt modelId="{EF6D8998-9761-4F22-A1F3-73D134E25132}" type="sibTrans" cxnId="{EBA30712-F439-4404-A802-1E94BDEAFF28}">
      <dgm:prSet/>
      <dgm:spPr/>
      <dgm:t>
        <a:bodyPr/>
        <a:lstStyle/>
        <a:p>
          <a:endParaRPr lang="en-US"/>
        </a:p>
      </dgm:t>
    </dgm:pt>
    <dgm:pt modelId="{ED535EAF-CA89-4602-9241-ABB93085E157}" type="pres">
      <dgm:prSet presAssocID="{01D95C54-7604-49D2-80FE-672B27A9A5D2}" presName="root" presStyleCnt="0">
        <dgm:presLayoutVars>
          <dgm:dir/>
          <dgm:resizeHandles val="exact"/>
        </dgm:presLayoutVars>
      </dgm:prSet>
      <dgm:spPr/>
    </dgm:pt>
    <dgm:pt modelId="{4AF8B46E-5D00-4AC0-BFCF-74681D5F4D77}" type="pres">
      <dgm:prSet presAssocID="{11D20E1F-95A9-414E-AA01-2F0AC1BC6F32}" presName="compNode" presStyleCnt="0"/>
      <dgm:spPr/>
    </dgm:pt>
    <dgm:pt modelId="{39F96D86-AE9B-437C-A6D7-01B0BCC6ADED}" type="pres">
      <dgm:prSet presAssocID="{11D20E1F-95A9-414E-AA01-2F0AC1BC6F32}" presName="bgRect" presStyleLbl="bgShp" presStyleIdx="0" presStyleCnt="4"/>
      <dgm:spPr/>
    </dgm:pt>
    <dgm:pt modelId="{0AC01269-7210-4C4B-B00E-3278275F1445}" type="pres">
      <dgm:prSet presAssocID="{11D20E1F-95A9-414E-AA01-2F0AC1BC6F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F7E873-474D-4CEA-BAB2-EA393FD2B6E9}" type="pres">
      <dgm:prSet presAssocID="{11D20E1F-95A9-414E-AA01-2F0AC1BC6F32}" presName="spaceRect" presStyleCnt="0"/>
      <dgm:spPr/>
    </dgm:pt>
    <dgm:pt modelId="{7A3554F9-7B6B-4ABB-8C16-E902AF5D2700}" type="pres">
      <dgm:prSet presAssocID="{11D20E1F-95A9-414E-AA01-2F0AC1BC6F32}" presName="parTx" presStyleLbl="revTx" presStyleIdx="0" presStyleCnt="4">
        <dgm:presLayoutVars>
          <dgm:chMax val="0"/>
          <dgm:chPref val="0"/>
        </dgm:presLayoutVars>
      </dgm:prSet>
      <dgm:spPr/>
    </dgm:pt>
    <dgm:pt modelId="{4D27601E-B1A1-4013-A10C-7C8E0AC0694C}" type="pres">
      <dgm:prSet presAssocID="{B51D4618-7291-4571-9CC6-243A1DBA198F}" presName="sibTrans" presStyleCnt="0"/>
      <dgm:spPr/>
    </dgm:pt>
    <dgm:pt modelId="{1F73AF0A-7599-45C7-BCC3-E9174810BB6A}" type="pres">
      <dgm:prSet presAssocID="{2F650E6F-E80B-4031-9926-1ED1395DE51F}" presName="compNode" presStyleCnt="0"/>
      <dgm:spPr/>
    </dgm:pt>
    <dgm:pt modelId="{BE7D20EF-A024-4EB3-8636-25331B74477C}" type="pres">
      <dgm:prSet presAssocID="{2F650E6F-E80B-4031-9926-1ED1395DE51F}" presName="bgRect" presStyleLbl="bgShp" presStyleIdx="1" presStyleCnt="4"/>
      <dgm:spPr/>
    </dgm:pt>
    <dgm:pt modelId="{74AD9840-5627-4886-A441-C6CE10BEA497}" type="pres">
      <dgm:prSet presAssocID="{2F650E6F-E80B-4031-9926-1ED1395DE5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9CE7B7-6BED-4BEE-935B-C4D238DB20D3}" type="pres">
      <dgm:prSet presAssocID="{2F650E6F-E80B-4031-9926-1ED1395DE51F}" presName="spaceRect" presStyleCnt="0"/>
      <dgm:spPr/>
    </dgm:pt>
    <dgm:pt modelId="{0435A9B0-086F-47A0-8896-BB5AC76945A9}" type="pres">
      <dgm:prSet presAssocID="{2F650E6F-E80B-4031-9926-1ED1395DE51F}" presName="parTx" presStyleLbl="revTx" presStyleIdx="1" presStyleCnt="4">
        <dgm:presLayoutVars>
          <dgm:chMax val="0"/>
          <dgm:chPref val="0"/>
        </dgm:presLayoutVars>
      </dgm:prSet>
      <dgm:spPr/>
    </dgm:pt>
    <dgm:pt modelId="{8E3F952C-A421-4381-A05E-7801284DABD1}" type="pres">
      <dgm:prSet presAssocID="{B2CA5CC6-DECA-4302-90AB-5C7981F25E3A}" presName="sibTrans" presStyleCnt="0"/>
      <dgm:spPr/>
    </dgm:pt>
    <dgm:pt modelId="{B33E6A74-1511-49DA-97A7-1BBEB8441582}" type="pres">
      <dgm:prSet presAssocID="{433DB472-4764-4FB0-ADDB-94B1672AB0D1}" presName="compNode" presStyleCnt="0"/>
      <dgm:spPr/>
    </dgm:pt>
    <dgm:pt modelId="{09DCCD7D-2BC6-4D3B-AB26-DCC67A469D37}" type="pres">
      <dgm:prSet presAssocID="{433DB472-4764-4FB0-ADDB-94B1672AB0D1}" presName="bgRect" presStyleLbl="bgShp" presStyleIdx="2" presStyleCnt="4"/>
      <dgm:spPr/>
    </dgm:pt>
    <dgm:pt modelId="{3EDB3DB9-4DDE-4B93-8BB0-0C2D5AC4E70B}" type="pres">
      <dgm:prSet presAssocID="{433DB472-4764-4FB0-ADDB-94B1672AB0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CB34A6-FC6A-4383-AF5C-384548BF58F5}" type="pres">
      <dgm:prSet presAssocID="{433DB472-4764-4FB0-ADDB-94B1672AB0D1}" presName="spaceRect" presStyleCnt="0"/>
      <dgm:spPr/>
    </dgm:pt>
    <dgm:pt modelId="{09981B17-F500-4ACC-82AF-149F616F56BB}" type="pres">
      <dgm:prSet presAssocID="{433DB472-4764-4FB0-ADDB-94B1672AB0D1}" presName="parTx" presStyleLbl="revTx" presStyleIdx="2" presStyleCnt="4">
        <dgm:presLayoutVars>
          <dgm:chMax val="0"/>
          <dgm:chPref val="0"/>
        </dgm:presLayoutVars>
      </dgm:prSet>
      <dgm:spPr/>
    </dgm:pt>
    <dgm:pt modelId="{E0581BBD-2459-437C-AC3D-D4217E5B0762}" type="pres">
      <dgm:prSet presAssocID="{958DD720-72B7-493A-AF24-FDB8E187E255}" presName="sibTrans" presStyleCnt="0"/>
      <dgm:spPr/>
    </dgm:pt>
    <dgm:pt modelId="{3EBEB8A0-CDEB-4518-8AD9-435FC37E1129}" type="pres">
      <dgm:prSet presAssocID="{690D51A7-8855-4552-ADCC-56E5C35D2187}" presName="compNode" presStyleCnt="0"/>
      <dgm:spPr/>
    </dgm:pt>
    <dgm:pt modelId="{557AD6B9-ABB7-41CF-A0F4-0ED74CD4AD89}" type="pres">
      <dgm:prSet presAssocID="{690D51A7-8855-4552-ADCC-56E5C35D2187}" presName="bgRect" presStyleLbl="bgShp" presStyleIdx="3" presStyleCnt="4"/>
      <dgm:spPr/>
    </dgm:pt>
    <dgm:pt modelId="{C5E243CB-D155-478C-B9C8-65415463FE50}" type="pres">
      <dgm:prSet presAssocID="{690D51A7-8855-4552-ADCC-56E5C35D21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BB8DE60-8A27-4789-87B1-328DFDA17005}" type="pres">
      <dgm:prSet presAssocID="{690D51A7-8855-4552-ADCC-56E5C35D2187}" presName="spaceRect" presStyleCnt="0"/>
      <dgm:spPr/>
    </dgm:pt>
    <dgm:pt modelId="{4E916CBC-89DE-41DA-B022-0E5B3DE6B95F}" type="pres">
      <dgm:prSet presAssocID="{690D51A7-8855-4552-ADCC-56E5C35D21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A30712-F439-4404-A802-1E94BDEAFF28}" srcId="{01D95C54-7604-49D2-80FE-672B27A9A5D2}" destId="{690D51A7-8855-4552-ADCC-56E5C35D2187}" srcOrd="3" destOrd="0" parTransId="{1727B1F1-1005-4CE1-B360-B181DF05FEC6}" sibTransId="{EF6D8998-9761-4F22-A1F3-73D134E25132}"/>
    <dgm:cxn modelId="{82667216-F8B0-4E78-90CB-CFFDA68A30A1}" srcId="{01D95C54-7604-49D2-80FE-672B27A9A5D2}" destId="{2F650E6F-E80B-4031-9926-1ED1395DE51F}" srcOrd="1" destOrd="0" parTransId="{C2FED0A3-A57B-4D50-9F13-FCF12ACDC0AF}" sibTransId="{B2CA5CC6-DECA-4302-90AB-5C7981F25E3A}"/>
    <dgm:cxn modelId="{25F7D561-2B42-4926-B1B1-2B056352E793}" srcId="{01D95C54-7604-49D2-80FE-672B27A9A5D2}" destId="{11D20E1F-95A9-414E-AA01-2F0AC1BC6F32}" srcOrd="0" destOrd="0" parTransId="{CF22BC91-94C9-4075-80A7-D05BDFE6FBCA}" sibTransId="{B51D4618-7291-4571-9CC6-243A1DBA198F}"/>
    <dgm:cxn modelId="{55FC9180-4DDB-465A-A6AF-EE391471C486}" srcId="{01D95C54-7604-49D2-80FE-672B27A9A5D2}" destId="{433DB472-4764-4FB0-ADDB-94B1672AB0D1}" srcOrd="2" destOrd="0" parTransId="{73A3B642-305B-43C0-A81B-ABF800E01EB2}" sibTransId="{958DD720-72B7-493A-AF24-FDB8E187E255}"/>
    <dgm:cxn modelId="{3284D68A-AE63-42FD-82F3-6028004713C3}" type="presOf" srcId="{690D51A7-8855-4552-ADCC-56E5C35D2187}" destId="{4E916CBC-89DE-41DA-B022-0E5B3DE6B95F}" srcOrd="0" destOrd="0" presId="urn:microsoft.com/office/officeart/2018/2/layout/IconVerticalSolidList"/>
    <dgm:cxn modelId="{98B399AE-71D4-40C0-A9E2-058F1558FAC9}" type="presOf" srcId="{2F650E6F-E80B-4031-9926-1ED1395DE51F}" destId="{0435A9B0-086F-47A0-8896-BB5AC76945A9}" srcOrd="0" destOrd="0" presId="urn:microsoft.com/office/officeart/2018/2/layout/IconVerticalSolidList"/>
    <dgm:cxn modelId="{A2C26EB0-E49E-49E7-9E06-63D1818D826D}" type="presOf" srcId="{433DB472-4764-4FB0-ADDB-94B1672AB0D1}" destId="{09981B17-F500-4ACC-82AF-149F616F56BB}" srcOrd="0" destOrd="0" presId="urn:microsoft.com/office/officeart/2018/2/layout/IconVerticalSolidList"/>
    <dgm:cxn modelId="{F2EEF7D5-ED3A-4204-9709-2C8EFE1E6BD7}" type="presOf" srcId="{11D20E1F-95A9-414E-AA01-2F0AC1BC6F32}" destId="{7A3554F9-7B6B-4ABB-8C16-E902AF5D2700}" srcOrd="0" destOrd="0" presId="urn:microsoft.com/office/officeart/2018/2/layout/IconVerticalSolidList"/>
    <dgm:cxn modelId="{EB57B5E3-29AA-4FD0-876F-9F060EF33FE3}" type="presOf" srcId="{01D95C54-7604-49D2-80FE-672B27A9A5D2}" destId="{ED535EAF-CA89-4602-9241-ABB93085E157}" srcOrd="0" destOrd="0" presId="urn:microsoft.com/office/officeart/2018/2/layout/IconVerticalSolidList"/>
    <dgm:cxn modelId="{3952B114-D1D2-4121-9A79-5994595342F0}" type="presParOf" srcId="{ED535EAF-CA89-4602-9241-ABB93085E157}" destId="{4AF8B46E-5D00-4AC0-BFCF-74681D5F4D77}" srcOrd="0" destOrd="0" presId="urn:microsoft.com/office/officeart/2018/2/layout/IconVerticalSolidList"/>
    <dgm:cxn modelId="{D4042D45-D95B-4A80-A2DB-978AA271B680}" type="presParOf" srcId="{4AF8B46E-5D00-4AC0-BFCF-74681D5F4D77}" destId="{39F96D86-AE9B-437C-A6D7-01B0BCC6ADED}" srcOrd="0" destOrd="0" presId="urn:microsoft.com/office/officeart/2018/2/layout/IconVerticalSolidList"/>
    <dgm:cxn modelId="{F115819A-AF37-4CA0-9891-A056EA7E440B}" type="presParOf" srcId="{4AF8B46E-5D00-4AC0-BFCF-74681D5F4D77}" destId="{0AC01269-7210-4C4B-B00E-3278275F1445}" srcOrd="1" destOrd="0" presId="urn:microsoft.com/office/officeart/2018/2/layout/IconVerticalSolidList"/>
    <dgm:cxn modelId="{3C6351EC-C40F-4F54-959E-369E35680EF7}" type="presParOf" srcId="{4AF8B46E-5D00-4AC0-BFCF-74681D5F4D77}" destId="{B9F7E873-474D-4CEA-BAB2-EA393FD2B6E9}" srcOrd="2" destOrd="0" presId="urn:microsoft.com/office/officeart/2018/2/layout/IconVerticalSolidList"/>
    <dgm:cxn modelId="{B83492D3-A255-45B6-92D6-25C311A611DA}" type="presParOf" srcId="{4AF8B46E-5D00-4AC0-BFCF-74681D5F4D77}" destId="{7A3554F9-7B6B-4ABB-8C16-E902AF5D2700}" srcOrd="3" destOrd="0" presId="urn:microsoft.com/office/officeart/2018/2/layout/IconVerticalSolidList"/>
    <dgm:cxn modelId="{6943B7B4-3DFD-4746-BDF0-7B15C50F8035}" type="presParOf" srcId="{ED535EAF-CA89-4602-9241-ABB93085E157}" destId="{4D27601E-B1A1-4013-A10C-7C8E0AC0694C}" srcOrd="1" destOrd="0" presId="urn:microsoft.com/office/officeart/2018/2/layout/IconVerticalSolidList"/>
    <dgm:cxn modelId="{5F4DC9DC-EDC6-48BE-AB5C-9BCE56F1540A}" type="presParOf" srcId="{ED535EAF-CA89-4602-9241-ABB93085E157}" destId="{1F73AF0A-7599-45C7-BCC3-E9174810BB6A}" srcOrd="2" destOrd="0" presId="urn:microsoft.com/office/officeart/2018/2/layout/IconVerticalSolidList"/>
    <dgm:cxn modelId="{79D1F5B1-5131-4ACE-A90A-B5C69FB6B581}" type="presParOf" srcId="{1F73AF0A-7599-45C7-BCC3-E9174810BB6A}" destId="{BE7D20EF-A024-4EB3-8636-25331B74477C}" srcOrd="0" destOrd="0" presId="urn:microsoft.com/office/officeart/2018/2/layout/IconVerticalSolidList"/>
    <dgm:cxn modelId="{3B3BC77B-2C68-49FF-91F7-4ED69D4FEA19}" type="presParOf" srcId="{1F73AF0A-7599-45C7-BCC3-E9174810BB6A}" destId="{74AD9840-5627-4886-A441-C6CE10BEA497}" srcOrd="1" destOrd="0" presId="urn:microsoft.com/office/officeart/2018/2/layout/IconVerticalSolidList"/>
    <dgm:cxn modelId="{EEB411C4-8CF0-417B-A11A-53BD081A1B81}" type="presParOf" srcId="{1F73AF0A-7599-45C7-BCC3-E9174810BB6A}" destId="{CE9CE7B7-6BED-4BEE-935B-C4D238DB20D3}" srcOrd="2" destOrd="0" presId="urn:microsoft.com/office/officeart/2018/2/layout/IconVerticalSolidList"/>
    <dgm:cxn modelId="{9BE14286-DDA1-40E7-B933-E12EB64DE9C0}" type="presParOf" srcId="{1F73AF0A-7599-45C7-BCC3-E9174810BB6A}" destId="{0435A9B0-086F-47A0-8896-BB5AC76945A9}" srcOrd="3" destOrd="0" presId="urn:microsoft.com/office/officeart/2018/2/layout/IconVerticalSolidList"/>
    <dgm:cxn modelId="{B4C6B12A-EB8D-498B-9217-C9F7D7566880}" type="presParOf" srcId="{ED535EAF-CA89-4602-9241-ABB93085E157}" destId="{8E3F952C-A421-4381-A05E-7801284DABD1}" srcOrd="3" destOrd="0" presId="urn:microsoft.com/office/officeart/2018/2/layout/IconVerticalSolidList"/>
    <dgm:cxn modelId="{C17149CD-8FDF-4792-B955-B2F0CAED8711}" type="presParOf" srcId="{ED535EAF-CA89-4602-9241-ABB93085E157}" destId="{B33E6A74-1511-49DA-97A7-1BBEB8441582}" srcOrd="4" destOrd="0" presId="urn:microsoft.com/office/officeart/2018/2/layout/IconVerticalSolidList"/>
    <dgm:cxn modelId="{07963B36-533E-4AC2-AF92-F0C7774AE9AF}" type="presParOf" srcId="{B33E6A74-1511-49DA-97A7-1BBEB8441582}" destId="{09DCCD7D-2BC6-4D3B-AB26-DCC67A469D37}" srcOrd="0" destOrd="0" presId="urn:microsoft.com/office/officeart/2018/2/layout/IconVerticalSolidList"/>
    <dgm:cxn modelId="{5BACE733-A012-4D85-948E-115295C19656}" type="presParOf" srcId="{B33E6A74-1511-49DA-97A7-1BBEB8441582}" destId="{3EDB3DB9-4DDE-4B93-8BB0-0C2D5AC4E70B}" srcOrd="1" destOrd="0" presId="urn:microsoft.com/office/officeart/2018/2/layout/IconVerticalSolidList"/>
    <dgm:cxn modelId="{64A76FA3-BDC3-4AEE-95A5-A6C77E91D4E3}" type="presParOf" srcId="{B33E6A74-1511-49DA-97A7-1BBEB8441582}" destId="{F1CB34A6-FC6A-4383-AF5C-384548BF58F5}" srcOrd="2" destOrd="0" presId="urn:microsoft.com/office/officeart/2018/2/layout/IconVerticalSolidList"/>
    <dgm:cxn modelId="{9F0AEC05-2EC4-417B-91E9-F22399AE2C27}" type="presParOf" srcId="{B33E6A74-1511-49DA-97A7-1BBEB8441582}" destId="{09981B17-F500-4ACC-82AF-149F616F56BB}" srcOrd="3" destOrd="0" presId="urn:microsoft.com/office/officeart/2018/2/layout/IconVerticalSolidList"/>
    <dgm:cxn modelId="{853EC7CE-B190-48A8-B1F2-195A11250E12}" type="presParOf" srcId="{ED535EAF-CA89-4602-9241-ABB93085E157}" destId="{E0581BBD-2459-437C-AC3D-D4217E5B0762}" srcOrd="5" destOrd="0" presId="urn:microsoft.com/office/officeart/2018/2/layout/IconVerticalSolidList"/>
    <dgm:cxn modelId="{3A52FF0B-A4B4-4ECE-BC05-171B69FD3A60}" type="presParOf" srcId="{ED535EAF-CA89-4602-9241-ABB93085E157}" destId="{3EBEB8A0-CDEB-4518-8AD9-435FC37E1129}" srcOrd="6" destOrd="0" presId="urn:microsoft.com/office/officeart/2018/2/layout/IconVerticalSolidList"/>
    <dgm:cxn modelId="{6F4E553F-AC63-4C15-A825-84C4F218B501}" type="presParOf" srcId="{3EBEB8A0-CDEB-4518-8AD9-435FC37E1129}" destId="{557AD6B9-ABB7-41CF-A0F4-0ED74CD4AD89}" srcOrd="0" destOrd="0" presId="urn:microsoft.com/office/officeart/2018/2/layout/IconVerticalSolidList"/>
    <dgm:cxn modelId="{C17D838C-D82D-44E5-8A52-2279CE09B094}" type="presParOf" srcId="{3EBEB8A0-CDEB-4518-8AD9-435FC37E1129}" destId="{C5E243CB-D155-478C-B9C8-65415463FE50}" srcOrd="1" destOrd="0" presId="urn:microsoft.com/office/officeart/2018/2/layout/IconVerticalSolidList"/>
    <dgm:cxn modelId="{7C3518C2-EF6F-443D-80D7-42A0F7D0B992}" type="presParOf" srcId="{3EBEB8A0-CDEB-4518-8AD9-435FC37E1129}" destId="{6BB8DE60-8A27-4789-87B1-328DFDA17005}" srcOrd="2" destOrd="0" presId="urn:microsoft.com/office/officeart/2018/2/layout/IconVerticalSolidList"/>
    <dgm:cxn modelId="{F6B082F4-1AB8-4728-AA47-6AC2C6C466BB}" type="presParOf" srcId="{3EBEB8A0-CDEB-4518-8AD9-435FC37E1129}" destId="{4E916CBC-89DE-41DA-B022-0E5B3DE6B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74663-B3DD-494B-93E3-6AB6DD26DEEB}">
      <dsp:nvSpPr>
        <dsp:cNvPr id="0" name=""/>
        <dsp:cNvSpPr/>
      </dsp:nvSpPr>
      <dsp:spPr>
        <a:xfrm>
          <a:off x="0" y="0"/>
          <a:ext cx="6492875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ABOUT</a:t>
          </a:r>
          <a:r>
            <a:rPr lang="en-US" sz="2000" kern="1200" dirty="0"/>
            <a:t> </a:t>
          </a: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</a:t>
          </a:r>
          <a:r>
            <a:rPr lang="en-US" sz="2000" kern="1200" dirty="0"/>
            <a:t> </a:t>
          </a:r>
        </a:p>
      </dsp:txBody>
      <dsp:txXfrm>
        <a:off x="37696" y="37696"/>
        <a:ext cx="6417483" cy="696808"/>
      </dsp:txXfrm>
    </dsp:sp>
    <dsp:sp modelId="{4C931C70-0531-C242-BAFD-09D7A8529507}">
      <dsp:nvSpPr>
        <dsp:cNvPr id="0" name=""/>
        <dsp:cNvSpPr/>
      </dsp:nvSpPr>
      <dsp:spPr>
        <a:xfrm>
          <a:off x="0" y="878699"/>
          <a:ext cx="6492875" cy="7722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PROJECT OVERVIEW</a:t>
          </a:r>
        </a:p>
      </dsp:txBody>
      <dsp:txXfrm>
        <a:off x="37696" y="916395"/>
        <a:ext cx="6417483" cy="696808"/>
      </dsp:txXfrm>
    </dsp:sp>
    <dsp:sp modelId="{D8096A98-1910-E94D-AC33-A953082F0F82}">
      <dsp:nvSpPr>
        <dsp:cNvPr id="0" name=""/>
        <dsp:cNvSpPr/>
      </dsp:nvSpPr>
      <dsp:spPr>
        <a:xfrm>
          <a:off x="0" y="1737299"/>
          <a:ext cx="6492875" cy="7722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ASSESSMENT AND ANALYSIS</a:t>
          </a:r>
        </a:p>
      </dsp:txBody>
      <dsp:txXfrm>
        <a:off x="37696" y="1774995"/>
        <a:ext cx="6417483" cy="696808"/>
      </dsp:txXfrm>
    </dsp:sp>
    <dsp:sp modelId="{691B86CD-B0C2-6340-B72B-06CF6C66CDFB}">
      <dsp:nvSpPr>
        <dsp:cNvPr id="0" name=""/>
        <dsp:cNvSpPr/>
      </dsp:nvSpPr>
      <dsp:spPr>
        <a:xfrm>
          <a:off x="0" y="2595899"/>
          <a:ext cx="6492875" cy="7722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PROCESS. </a:t>
          </a:r>
        </a:p>
      </dsp:txBody>
      <dsp:txXfrm>
        <a:off x="37696" y="2633595"/>
        <a:ext cx="6417483" cy="696808"/>
      </dsp:txXfrm>
    </dsp:sp>
    <dsp:sp modelId="{CF4B611D-7586-7148-9F7A-0A5A741A0FEF}">
      <dsp:nvSpPr>
        <dsp:cNvPr id="0" name=""/>
        <dsp:cNvSpPr/>
      </dsp:nvSpPr>
      <dsp:spPr>
        <a:xfrm>
          <a:off x="0" y="3454500"/>
          <a:ext cx="6492875" cy="7722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DATASET USED. </a:t>
          </a:r>
        </a:p>
      </dsp:txBody>
      <dsp:txXfrm>
        <a:off x="37696" y="3492196"/>
        <a:ext cx="6417483" cy="696808"/>
      </dsp:txXfrm>
    </dsp:sp>
    <dsp:sp modelId="{6405A146-944B-B547-9ACA-753B86A6FB60}">
      <dsp:nvSpPr>
        <dsp:cNvPr id="0" name=""/>
        <dsp:cNvSpPr/>
      </dsp:nvSpPr>
      <dsp:spPr>
        <a:xfrm>
          <a:off x="0" y="4313100"/>
          <a:ext cx="6492875" cy="772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VISUALIZATIONS </a:t>
          </a:r>
        </a:p>
      </dsp:txBody>
      <dsp:txXfrm>
        <a:off x="37696" y="4350796"/>
        <a:ext cx="6417483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4B4B-60B6-9545-AAA6-C4E1E9C7DD06}">
      <dsp:nvSpPr>
        <dsp:cNvPr id="0" name=""/>
        <dsp:cNvSpPr/>
      </dsp:nvSpPr>
      <dsp:spPr>
        <a:xfrm>
          <a:off x="0" y="313836"/>
          <a:ext cx="5827644" cy="2100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Ghana Laxmi Bhattarai, a Veteran still in the process of transitioning into the civilian World. I chose Data Science Immersive program because I was always interested in learning big data, ETL process and other data related tools such as SQL and Power BI. </a:t>
          </a:r>
        </a:p>
      </dsp:txBody>
      <dsp:txXfrm>
        <a:off x="102544" y="416380"/>
        <a:ext cx="5622556" cy="1895533"/>
      </dsp:txXfrm>
    </dsp:sp>
    <dsp:sp modelId="{35715706-D224-3043-992A-55ABDC69CF33}">
      <dsp:nvSpPr>
        <dsp:cNvPr id="0" name=""/>
        <dsp:cNvSpPr/>
      </dsp:nvSpPr>
      <dsp:spPr>
        <a:xfrm>
          <a:off x="0" y="2472058"/>
          <a:ext cx="5827644" cy="1731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have pretty good experience working  with routers, switches, firewalls, VMware , LANs, WANs, and VLANS through the work experience associated with 11</a:t>
          </a:r>
          <a:r>
            <a:rPr lang="en-US" sz="2000" kern="1200" baseline="30000" dirty="0"/>
            <a:t>th</a:t>
          </a:r>
          <a:r>
            <a:rPr lang="en-US" sz="2000" kern="1200" dirty="0"/>
            <a:t> Signal Brigade, Fort Worth, Texas. </a:t>
          </a:r>
        </a:p>
      </dsp:txBody>
      <dsp:txXfrm>
        <a:off x="84530" y="2556588"/>
        <a:ext cx="5658584" cy="156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D3F19-C45B-EC43-A007-3B4BD0C0A4F3}">
      <dsp:nvSpPr>
        <dsp:cNvPr id="0" name=""/>
        <dsp:cNvSpPr/>
      </dsp:nvSpPr>
      <dsp:spPr>
        <a:xfrm>
          <a:off x="697" y="856065"/>
          <a:ext cx="2900941" cy="304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619E8-0333-4B49-9660-6BEC0449063E}">
      <dsp:nvSpPr>
        <dsp:cNvPr id="0" name=""/>
        <dsp:cNvSpPr/>
      </dsp:nvSpPr>
      <dsp:spPr>
        <a:xfrm>
          <a:off x="232525" y="1076301"/>
          <a:ext cx="2900941" cy="304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mini project primarily focuses on using Power BI as the data analytics tool to track personal finances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our daily life, It is also a useful to use it as the financial literacy. </a:t>
          </a:r>
          <a:r>
            <a:rPr lang="en-US" sz="1800" b="0" i="0" kern="1200" dirty="0"/>
            <a:t> </a:t>
          </a:r>
        </a:p>
      </dsp:txBody>
      <dsp:txXfrm>
        <a:off x="317491" y="1161267"/>
        <a:ext cx="2731009" cy="2872191"/>
      </dsp:txXfrm>
    </dsp:sp>
    <dsp:sp modelId="{1893DDC7-5956-0247-8ADC-9E3C18C1CFBD}">
      <dsp:nvSpPr>
        <dsp:cNvPr id="0" name=""/>
        <dsp:cNvSpPr/>
      </dsp:nvSpPr>
      <dsp:spPr>
        <a:xfrm>
          <a:off x="3365295" y="856065"/>
          <a:ext cx="2665818" cy="3572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655FB-5B9F-AB4B-BB6C-B924F159C627}">
      <dsp:nvSpPr>
        <dsp:cNvPr id="0" name=""/>
        <dsp:cNvSpPr/>
      </dsp:nvSpPr>
      <dsp:spPr>
        <a:xfrm>
          <a:off x="3597123" y="1076301"/>
          <a:ext cx="2665818" cy="3572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Power BI  here is used to detect data types, transform columns  using custom functions.</a:t>
          </a:r>
          <a:r>
            <a:rPr lang="en-US" sz="18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Power BI is used to clean up and transform data.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DAX Function is used to create some measures and calculations 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3675202" y="1154380"/>
        <a:ext cx="2509660" cy="3416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96D86-AE9B-437C-A6D7-01B0BCC6ADED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01269-7210-4C4B-B00E-3278275F1445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554F9-7B6B-4ABB-8C16-E902AF5D2700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Getting the data. </a:t>
          </a:r>
        </a:p>
      </dsp:txBody>
      <dsp:txXfrm>
        <a:off x="1148277" y="1961"/>
        <a:ext cx="4596407" cy="994179"/>
      </dsp:txXfrm>
    </dsp:sp>
    <dsp:sp modelId="{BE7D20EF-A024-4EB3-8636-25331B74477C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D9840-5627-4886-A441-C6CE10BEA497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5A9B0-086F-47A0-8896-BB5AC76945A9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Transformation.</a:t>
          </a:r>
        </a:p>
      </dsp:txBody>
      <dsp:txXfrm>
        <a:off x="1148277" y="1244686"/>
        <a:ext cx="4596407" cy="994179"/>
      </dsp:txXfrm>
    </dsp:sp>
    <dsp:sp modelId="{09DCCD7D-2BC6-4D3B-AB26-DCC67A469D37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B3DB9-4DDE-4B93-8BB0-0C2D5AC4E70B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81B17-F500-4ACC-82AF-149F616F56BB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Cleansing </a:t>
          </a:r>
        </a:p>
      </dsp:txBody>
      <dsp:txXfrm>
        <a:off x="1148277" y="2487410"/>
        <a:ext cx="4596407" cy="994179"/>
      </dsp:txXfrm>
    </dsp:sp>
    <dsp:sp modelId="{557AD6B9-ABB7-41CF-A0F4-0ED74CD4AD89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243CB-D155-478C-B9C8-65415463FE50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16CBC-89DE-41DA-B022-0E5B3DE6B95F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Visualization</a:t>
          </a:r>
        </a:p>
      </dsp:txBody>
      <dsp:txXfrm>
        <a:off x="1148277" y="3730134"/>
        <a:ext cx="4596407" cy="99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6073-0FE3-7A44-917D-D3C30119A2D4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BD79-25E4-8446-BC89-9F7F09F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DDE-D5FA-F942-9135-34C84F14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B91FC-F194-094D-A305-4D8DAEE3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5AF2-B682-D141-9687-6B1FE395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B268-FE98-624F-9739-2EE9F3C4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8FD5-F393-7F44-A7E1-DB266E5F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6DC3-CD22-CF45-80F7-DF2064A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28EC7-F25E-DE46-A763-7AEE30CA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A08-17C3-7840-B114-EBBCBFAD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46A3-9AC4-0C48-A642-03C09241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E2B3-689E-6F44-B069-CFF8EE04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B637F-D452-EF4D-A79B-3BF66FA8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C919-85AB-D047-BB0F-9F1979B4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1C19-C652-F24E-A796-8D6E8A6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5E1D-FD22-5941-A133-5E5E4C49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C834-F5EF-4A43-BD98-96332B46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C3BD-1A81-E14F-A332-3AF69FBE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9399-911C-1B4A-BA29-2B6FE064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E08F-7FB9-B043-B284-5B65B6D6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D284-7706-7F44-AD5A-AD274E2D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F6D1-6E49-E842-98AA-1765BAE6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8C10-BD34-D740-B24A-AAA63084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F11D-B782-994F-AA4F-A1D17E41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5026-5ABB-A84C-892F-286BB50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817C-D227-E249-9CEC-4C001868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4DC4-3FCC-164E-ACFD-985A50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7BB1-C34D-F548-AB09-A825B821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BDD0-AC64-D840-9323-69891882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07F6-6CBE-834D-AFD0-4605DFABC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381A-EFFF-E84B-834E-9F7B3653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A3B8-9C1F-054E-833E-D3BE4E23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6CA9-1F17-9743-8B6A-E6BE5FFC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2E31-2B99-4F43-9A10-D6650C3F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9CCE-CF61-414C-A9A6-82FDCA34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FF33-D3A8-2641-B0EE-9BBE6C7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9A38-1F88-4F46-B426-B9004C83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11EAA-D439-BB4C-8DB5-5BAC58110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0904-3786-3149-891F-25794774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B6991-C50B-DB4A-ABC9-48127B42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36BA2-03FD-7747-A33C-5E237A46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967A-58AF-A24E-A3EC-A1F01D42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4470E-2549-074E-B9F5-677B35D5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9A13E-B373-0B4C-941F-5304F2CA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E174B-7A14-FF4D-BF61-F271C9B4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E3B2F-940D-4C44-9F32-83C81EE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EAA1-06ED-7949-BC00-94299C89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53578-1186-9E4D-A541-A6D81345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AA0B-E179-BE4D-BAB5-992D3FA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336B-023E-A745-89C0-FF9FDD38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CDAB-5EEB-7E4B-8466-44B86B92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D8D7-DD0E-CE42-95FA-DE18D6D3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AED3-5D4E-E04A-8CFA-D5E346A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65AF-95F4-734B-BD17-F8247DB4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A9C-C620-AE44-A6C5-DD37240F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ABC5-45BE-1F4A-9015-526E17EC7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561F-F812-2F47-90F0-86712032B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0051-5E4A-BA40-8D37-10D31A79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89AB-82A3-F740-882C-C50CF5BB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1A4D-DE33-424A-84BC-E0DD20A1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B7FAF-F2BE-4F43-A25A-D431017C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09E7-075D-814D-A018-E3D79F4E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E6BD-96FE-BA40-AC6D-ABDCA97A5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13EA-A482-9A45-90D0-C84D71125960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BBAE-0D5C-C443-A411-DCD13A8B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0DB2-23FD-8B4E-A1D7-C398CE369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99-A084-1548-AB34-5170DF63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4af9599-9674-4723-8bdb-62356fa2bae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568b9f5c-5701-47d0-84aa-932c1cc52027/reports/be004890-2693-436b-b538-e83265a6d79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geometric shapes">
            <a:extLst>
              <a:ext uri="{FF2B5EF4-FFF2-40B4-BE49-F238E27FC236}">
                <a16:creationId xmlns:a16="http://schemas.microsoft.com/office/drawing/2014/main" id="{4568BC07-4065-4158-9C64-2A0493B81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4" r="35364" b="37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B411B-3B8D-8C40-8A0B-802F7078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Capstone project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48798-651D-B249-AC76-30C5B7C3C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Personal Finance Management Tracking </a:t>
            </a:r>
          </a:p>
          <a:p>
            <a:pPr algn="l"/>
            <a:r>
              <a:rPr lang="en-US" sz="2000"/>
              <a:t>Divergence Academy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5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87" descr="Symboles jaune et bleu">
            <a:extLst>
              <a:ext uri="{FF2B5EF4-FFF2-40B4-BE49-F238E27FC236}">
                <a16:creationId xmlns:a16="http://schemas.microsoft.com/office/drawing/2014/main" id="{C7C94ADB-D6CE-ECB4-2599-3ECF1D055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9" b="13562"/>
          <a:stretch/>
        </p:blipFill>
        <p:spPr>
          <a:xfrm>
            <a:off x="20" y="50809"/>
            <a:ext cx="12191980" cy="6857990"/>
          </a:xfrm>
          <a:prstGeom prst="rect">
            <a:avLst/>
          </a:prstGeom>
        </p:spPr>
      </p:pic>
      <p:sp>
        <p:nvSpPr>
          <p:cNvPr id="10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65392-528E-6648-9A31-4C3E4DE9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QUESTIONS</a:t>
            </a:r>
            <a:r>
              <a:rPr lang="en-US" sz="4000" dirty="0"/>
              <a:t> ? </a:t>
            </a:r>
          </a:p>
        </p:txBody>
      </p:sp>
      <p:sp>
        <p:nvSpPr>
          <p:cNvPr id="52" name="Content Placeholder 37">
            <a:extLst>
              <a:ext uri="{FF2B5EF4-FFF2-40B4-BE49-F238E27FC236}">
                <a16:creationId xmlns:a16="http://schemas.microsoft.com/office/drawing/2014/main" id="{42489524-4D0A-F168-6ECB-FB61C1BD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COMMENTS</a:t>
            </a:r>
            <a:r>
              <a:rPr lang="en-US" sz="2000" dirty="0"/>
              <a:t> !</a:t>
            </a:r>
          </a:p>
        </p:txBody>
      </p:sp>
      <p:cxnSp>
        <p:nvCxnSpPr>
          <p:cNvPr id="102" name="Straight Connector 9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0E79F1-7194-4C40-A69A-9C968B4C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5ED13E-BB10-9BA4-C5A9-118EDE221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683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2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45D6-3339-B143-8F9F-B4DA5338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8540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b">
            <a:normAutofit/>
          </a:bodyPr>
          <a:lstStyle/>
          <a:p>
            <a:pPr algn="ctr"/>
            <a:r>
              <a:rPr lang="en-US" dirty="0"/>
              <a:t>About me: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02E78-B65A-7768-35F6-A47A483B1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54" r="-2" b="-2"/>
          <a:stretch/>
        </p:blipFill>
        <p:spPr>
          <a:xfrm>
            <a:off x="1264982" y="2782956"/>
            <a:ext cx="3066502" cy="344903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9C565-33EC-01DC-487E-426725944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293642"/>
              </p:ext>
            </p:extLst>
          </p:nvPr>
        </p:nvGraphicFramePr>
        <p:xfrm>
          <a:off x="5526156" y="1659467"/>
          <a:ext cx="5827644" cy="451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7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D9661-F307-E34B-AA91-F476526B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191933" cy="3964011"/>
          </a:xfrm>
        </p:spPr>
        <p:txBody>
          <a:bodyPr>
            <a:normAutofit/>
          </a:bodyPr>
          <a:lstStyle/>
          <a:p>
            <a:r>
              <a:rPr lang="en-US" sz="5200" dirty="0"/>
              <a:t>Project 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14323-B098-6AF8-E95C-4FD522AF1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65679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6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44BA-137A-D345-8E67-D1DB9DD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Assessment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4701-3364-0F45-9DF7-E6F86218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The following are done. 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457200" lvl="1" indent="0" fontAlgn="base">
              <a:buNone/>
            </a:pPr>
            <a:r>
              <a:rPr lang="en-US" sz="1800" dirty="0"/>
              <a:t>Calculated the Net Worth in the bank account. </a:t>
            </a:r>
          </a:p>
          <a:p>
            <a:pPr lvl="1" fontAlgn="base"/>
            <a:r>
              <a:rPr lang="en-US" sz="1800" dirty="0"/>
              <a:t>Total Spending per month is calculated.  </a:t>
            </a:r>
          </a:p>
          <a:p>
            <a:pPr lvl="1" fontAlgn="base"/>
            <a:r>
              <a:rPr lang="en-US" sz="1800" dirty="0"/>
              <a:t>Total income per month . </a:t>
            </a:r>
          </a:p>
          <a:p>
            <a:pPr lvl="1" fontAlgn="base"/>
            <a:r>
              <a:rPr lang="en-US" sz="1800" dirty="0"/>
              <a:t>Visualizing the months that are financially good or bad. </a:t>
            </a:r>
          </a:p>
          <a:p>
            <a:pPr lvl="1" fontAlgn="base"/>
            <a:r>
              <a:rPr lang="en-US" sz="1800" dirty="0"/>
              <a:t>Tracking the expense and savings. </a:t>
            </a:r>
          </a:p>
          <a:p>
            <a:pPr marL="457200" lvl="1" indent="0" fontAlgn="base">
              <a:buNone/>
            </a:pPr>
            <a:endParaRPr lang="en-US" sz="18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AD6C15EC-3371-626B-D6D4-5B0C261C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3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01006-BC70-F439-915F-6C30A323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7D27E-78E3-1A42-AE33-48D3051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Process 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CA8F3-C873-E6B3-E741-80EE02100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771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63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Digital numbers and graphs">
            <a:extLst>
              <a:ext uri="{FF2B5EF4-FFF2-40B4-BE49-F238E27FC236}">
                <a16:creationId xmlns:a16="http://schemas.microsoft.com/office/drawing/2014/main" id="{E1EC2B5B-B23E-CD3F-EE9F-24D08CE7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1" t="6484" r="1401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65392-528E-6648-9A31-4C3E4DE9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Dataset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735F-55AA-4C40-B56C-84B54184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Personal Banking transaction from the year 2020 to 2022.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0A28-F759-AF4F-A636-10A7A815FF87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Visualization I </a:t>
            </a:r>
          </a:p>
        </p:txBody>
      </p:sp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02" y="304799"/>
            <a:ext cx="6903723" cy="616527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AD3BA-7D9B-E441-BC78-5034E139DF66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VISUALIZATION II </a:t>
            </a:r>
          </a:p>
        </p:txBody>
      </p:sp>
      <p:pic>
        <p:nvPicPr>
          <p:cNvPr id="3" name="Picture" title="This slide contains the following visuals: 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02" y="623455"/>
            <a:ext cx="6903723" cy="559723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BBD1116E8644496BE93392D5B1451" ma:contentTypeVersion="2" ma:contentTypeDescription="Create a new document." ma:contentTypeScope="" ma:versionID="6728ed2e108e0ff43800efd108d4912d">
  <xsd:schema xmlns:xsd="http://www.w3.org/2001/XMLSchema" xmlns:xs="http://www.w3.org/2001/XMLSchema" xmlns:p="http://schemas.microsoft.com/office/2006/metadata/properties" xmlns:ns2="cc1ddc7f-7d3a-4581-b2d3-c2340344fe21" targetNamespace="http://schemas.microsoft.com/office/2006/metadata/properties" ma:root="true" ma:fieldsID="ecd2bbacd1f23412ec4cbd801812bcbd" ns2:_="">
    <xsd:import namespace="cc1ddc7f-7d3a-4581-b2d3-c2340344fe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ddc7f-7d3a-4581-b2d3-c2340344f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5D3F0B-C873-4F7B-B2D5-484A756931E9}"/>
</file>

<file path=customXml/itemProps2.xml><?xml version="1.0" encoding="utf-8"?>
<ds:datastoreItem xmlns:ds="http://schemas.openxmlformats.org/officeDocument/2006/customXml" ds:itemID="{9EDB1089-5CB3-45EA-84E4-B6269BC5D1AC}"/>
</file>

<file path=customXml/itemProps3.xml><?xml version="1.0" encoding="utf-8"?>
<ds:datastoreItem xmlns:ds="http://schemas.openxmlformats.org/officeDocument/2006/customXml" ds:itemID="{96094C49-5719-4BF7-A904-0B345941AAF7}"/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281</Words>
  <Application>Microsoft Macintosh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project  </vt:lpstr>
      <vt:lpstr>Agenda</vt:lpstr>
      <vt:lpstr>About me: </vt:lpstr>
      <vt:lpstr>Project Overview </vt:lpstr>
      <vt:lpstr>Assessment and analysis:</vt:lpstr>
      <vt:lpstr>Process : </vt:lpstr>
      <vt:lpstr>Dataset used </vt:lpstr>
      <vt:lpstr>Page 1</vt:lpstr>
      <vt:lpstr>Page 1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</dc:title>
  <dc:creator>Ghana Bhattarai</dc:creator>
  <cp:lastModifiedBy>Ghana Bhattarai</cp:lastModifiedBy>
  <cp:revision>10</cp:revision>
  <dcterms:created xsi:type="dcterms:W3CDTF">2022-02-18T19:25:11Z</dcterms:created>
  <dcterms:modified xsi:type="dcterms:W3CDTF">2022-03-18T17:44:50Z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0x010100170BBD1116E8644496BE93392D5B1451</vt:lpwstr>
  </property>
  <property fmtid="{D5CDD505-2E9C-101B-9397-08002B2CF9AE}" pid="3" name="Order">
    <vt:r8>1066200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