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000000"/>
    <a:srgbClr val="BCBD22"/>
    <a:srgbClr val="E377C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BDF7B-5140-41E1-903B-6CBD0D44B2F6}" v="25" dt="2025-09-29T08:58:0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18" y="288"/>
      </p:cViewPr>
      <p:guideLst>
        <p:guide orient="horz" pos="2115"/>
        <p:guide pos="5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Keehan" userId="165f9268-bc8b-4c9e-8bdf-5e8902ee2735" providerId="ADAL" clId="{741A18DE-0C88-4342-9E95-DBCFF531AAC0}"/>
    <pc:docChg chg="undo redo custSel mod addSld delSld modSld">
      <pc:chgData name="Dominic Keehan" userId="165f9268-bc8b-4c9e-8bdf-5e8902ee2735" providerId="ADAL" clId="{741A18DE-0C88-4342-9E95-DBCFF531AAC0}" dt="2025-07-08T04:01:35.428" v="428" actId="692"/>
      <pc:docMkLst>
        <pc:docMk/>
      </pc:docMkLst>
      <pc:sldChg chg="modSp del mod">
        <pc:chgData name="Dominic Keehan" userId="165f9268-bc8b-4c9e-8bdf-5e8902ee2735" providerId="ADAL" clId="{741A18DE-0C88-4342-9E95-DBCFF531AAC0}" dt="2025-06-18T04:14:05.584" v="399" actId="2696"/>
        <pc:sldMkLst>
          <pc:docMk/>
          <pc:sldMk cId="3914073840" sldId="256"/>
        </pc:sldMkLst>
      </pc:sldChg>
      <pc:sldChg chg="addSp delSp modSp add del mod">
        <pc:chgData name="Dominic Keehan" userId="165f9268-bc8b-4c9e-8bdf-5e8902ee2735" providerId="ADAL" clId="{741A18DE-0C88-4342-9E95-DBCFF531AAC0}" dt="2025-06-18T04:05:09.483" v="378" actId="47"/>
        <pc:sldMkLst>
          <pc:docMk/>
          <pc:sldMk cId="2000266759" sldId="257"/>
        </pc:sldMkLst>
      </pc:sldChg>
      <pc:sldChg chg="addSp delSp modSp add del mod">
        <pc:chgData name="Dominic Keehan" userId="165f9268-bc8b-4c9e-8bdf-5e8902ee2735" providerId="ADAL" clId="{741A18DE-0C88-4342-9E95-DBCFF531AAC0}" dt="2025-06-18T04:05:10.351" v="379" actId="47"/>
        <pc:sldMkLst>
          <pc:docMk/>
          <pc:sldMk cId="1414815534" sldId="258"/>
        </pc:sldMkLst>
      </pc:sldChg>
      <pc:sldChg chg="addSp modSp add mod">
        <pc:chgData name="Dominic Keehan" userId="165f9268-bc8b-4c9e-8bdf-5e8902ee2735" providerId="ADAL" clId="{741A18DE-0C88-4342-9E95-DBCFF531AAC0}" dt="2025-07-08T04:01:35.428" v="428" actId="692"/>
        <pc:sldMkLst>
          <pc:docMk/>
          <pc:sldMk cId="2740251996" sldId="259"/>
        </pc:sldMkLst>
      </pc:sldChg>
    </pc:docChg>
  </pc:docChgLst>
  <pc:docChgLst>
    <pc:chgData name="Dominic Keehan" userId="165f9268-bc8b-4c9e-8bdf-5e8902ee2735" providerId="ADAL" clId="{E65845C7-5686-4656-B5A9-54FEACFC8973}"/>
    <pc:docChg chg="custSel modSld">
      <pc:chgData name="Dominic Keehan" userId="165f9268-bc8b-4c9e-8bdf-5e8902ee2735" providerId="ADAL" clId="{E65845C7-5686-4656-B5A9-54FEACFC8973}" dt="2025-07-10T15:29:52.526" v="29" actId="20577"/>
      <pc:docMkLst>
        <pc:docMk/>
      </pc:docMkLst>
      <pc:sldChg chg="delSp modSp mod">
        <pc:chgData name="Dominic Keehan" userId="165f9268-bc8b-4c9e-8bdf-5e8902ee2735" providerId="ADAL" clId="{E65845C7-5686-4656-B5A9-54FEACFC8973}" dt="2025-07-10T15:29:52.526" v="29" actId="20577"/>
        <pc:sldMkLst>
          <pc:docMk/>
          <pc:sldMk cId="2740251996" sldId="259"/>
        </pc:sldMkLst>
      </pc:sldChg>
    </pc:docChg>
  </pc:docChgLst>
  <pc:docChgLst>
    <pc:chgData name="Anderson, Edward J" userId="3ff3823d-e901-4193-bced-e611ed32bf00" providerId="ADAL" clId="{8015140D-99EF-45AB-BBE1-EC4380F614DD}"/>
    <pc:docChg chg="custSel modSld">
      <pc:chgData name="Anderson, Edward J" userId="3ff3823d-e901-4193-bced-e611ed32bf00" providerId="ADAL" clId="{8015140D-99EF-45AB-BBE1-EC4380F614DD}" dt="2025-04-03T17:22:15.074" v="429" actId="108"/>
      <pc:docMkLst>
        <pc:docMk/>
      </pc:docMkLst>
      <pc:sldChg chg="addSp delSp modSp mod">
        <pc:chgData name="Anderson, Edward J" userId="3ff3823d-e901-4193-bced-e611ed32bf00" providerId="ADAL" clId="{8015140D-99EF-45AB-BBE1-EC4380F614DD}" dt="2025-04-03T17:22:15.074" v="429" actId="108"/>
        <pc:sldMkLst>
          <pc:docMk/>
          <pc:sldMk cId="3914073840" sldId="256"/>
        </pc:sldMkLst>
      </pc:sldChg>
    </pc:docChg>
  </pc:docChgLst>
  <pc:docChgLst>
    <pc:chgData name="Dominic Keehan" userId="165f9268-bc8b-4c9e-8bdf-5e8902ee2735" providerId="ADAL" clId="{BD7533C0-8530-43D9-883B-D5EFCCEDC3D4}"/>
    <pc:docChg chg="undo custSel addSld delSld modSld">
      <pc:chgData name="Dominic Keehan" userId="165f9268-bc8b-4c9e-8bdf-5e8902ee2735" providerId="ADAL" clId="{BD7533C0-8530-43D9-883B-D5EFCCEDC3D4}" dt="2025-09-29T08:58:23.810" v="701" actId="1076"/>
      <pc:docMkLst>
        <pc:docMk/>
      </pc:docMkLst>
      <pc:sldChg chg="addSp delSp modSp del mod">
        <pc:chgData name="Dominic Keehan" userId="165f9268-bc8b-4c9e-8bdf-5e8902ee2735" providerId="ADAL" clId="{BD7533C0-8530-43D9-883B-D5EFCCEDC3D4}" dt="2025-09-29T08:58:12.889" v="700" actId="2696"/>
        <pc:sldMkLst>
          <pc:docMk/>
          <pc:sldMk cId="2740251996" sldId="259"/>
        </pc:sldMkLst>
        <pc:spChg chg="add mod">
          <ac:chgData name="Dominic Keehan" userId="165f9268-bc8b-4c9e-8bdf-5e8902ee2735" providerId="ADAL" clId="{BD7533C0-8530-43D9-883B-D5EFCCEDC3D4}" dt="2025-09-29T08:14:58.024" v="23" actId="1076"/>
          <ac:spMkLst>
            <pc:docMk/>
            <pc:sldMk cId="2740251996" sldId="259"/>
            <ac:spMk id="3" creationId="{FD527401-438D-EDAF-453C-FEB1077611D4}"/>
          </ac:spMkLst>
        </pc:spChg>
        <pc:spChg chg="add mod">
          <ac:chgData name="Dominic Keehan" userId="165f9268-bc8b-4c9e-8bdf-5e8902ee2735" providerId="ADAL" clId="{BD7533C0-8530-43D9-883B-D5EFCCEDC3D4}" dt="2025-09-29T08:14:58.024" v="23" actId="1076"/>
          <ac:spMkLst>
            <pc:docMk/>
            <pc:sldMk cId="2740251996" sldId="259"/>
            <ac:spMk id="4" creationId="{F4506C5F-B8DB-FAE8-6818-307B56A88D26}"/>
          </ac:spMkLst>
        </pc:spChg>
        <pc:spChg chg="add mod">
          <ac:chgData name="Dominic Keehan" userId="165f9268-bc8b-4c9e-8bdf-5e8902ee2735" providerId="ADAL" clId="{BD7533C0-8530-43D9-883B-D5EFCCEDC3D4}" dt="2025-09-29T08:15:28.071" v="76" actId="1038"/>
          <ac:spMkLst>
            <pc:docMk/>
            <pc:sldMk cId="2740251996" sldId="259"/>
            <ac:spMk id="5" creationId="{08246E54-D901-A715-4A96-225286B7488C}"/>
          </ac:spMkLst>
        </pc:spChg>
        <pc:spChg chg="mod">
          <ac:chgData name="Dominic Keehan" userId="165f9268-bc8b-4c9e-8bdf-5e8902ee2735" providerId="ADAL" clId="{BD7533C0-8530-43D9-883B-D5EFCCEDC3D4}" dt="2025-09-29T08:17:13.638" v="81" actId="1037"/>
          <ac:spMkLst>
            <pc:docMk/>
            <pc:sldMk cId="2740251996" sldId="259"/>
            <ac:spMk id="10" creationId="{74634E8D-B834-8A12-31AD-AFAD06B9B153}"/>
          </ac:spMkLst>
        </pc:spChg>
        <pc:spChg chg="add del mod">
          <ac:chgData name="Dominic Keehan" userId="165f9268-bc8b-4c9e-8bdf-5e8902ee2735" providerId="ADAL" clId="{BD7533C0-8530-43D9-883B-D5EFCCEDC3D4}" dt="2025-09-29T08:15:01.085" v="26" actId="6549"/>
          <ac:spMkLst>
            <pc:docMk/>
            <pc:sldMk cId="2740251996" sldId="259"/>
            <ac:spMk id="12" creationId="{73DD748F-2B47-B233-381F-14F7B7F3CB0E}"/>
          </ac:spMkLst>
        </pc:spChg>
        <pc:spChg chg="mod">
          <ac:chgData name="Dominic Keehan" userId="165f9268-bc8b-4c9e-8bdf-5e8902ee2735" providerId="ADAL" clId="{BD7533C0-8530-43D9-883B-D5EFCCEDC3D4}" dt="2025-09-29T08:17:01.930" v="79" actId="1038"/>
          <ac:spMkLst>
            <pc:docMk/>
            <pc:sldMk cId="2740251996" sldId="259"/>
            <ac:spMk id="30" creationId="{E81DF3EF-99D5-946A-0CEA-FC0AEC916BBC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47" creationId="{B1C250C3-0E01-751F-E129-71F2D523DDA9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48" creationId="{90C28FFC-2AF0-A078-39AC-93FAC63441CA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58" creationId="{F7D06E04-0B8A-9ADC-F378-5C1AF28A3BD3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59" creationId="{4E26B05F-4384-62C7-432F-A04C3AF7AC51}"/>
          </ac:spMkLst>
        </pc:spChg>
        <pc:spChg chg="mod">
          <ac:chgData name="Dominic Keehan" userId="165f9268-bc8b-4c9e-8bdf-5e8902ee2735" providerId="ADAL" clId="{BD7533C0-8530-43D9-883B-D5EFCCEDC3D4}" dt="2025-09-29T08:17:01.930" v="79" actId="1038"/>
          <ac:spMkLst>
            <pc:docMk/>
            <pc:sldMk cId="2740251996" sldId="259"/>
            <ac:spMk id="73" creationId="{D8A8CFE8-F5C8-6A41-3059-F895590417FB}"/>
          </ac:spMkLst>
        </pc:spChg>
        <pc:spChg chg="mod">
          <ac:chgData name="Dominic Keehan" userId="165f9268-bc8b-4c9e-8bdf-5e8902ee2735" providerId="ADAL" clId="{BD7533C0-8530-43D9-883B-D5EFCCEDC3D4}" dt="2025-09-29T08:17:01.930" v="79" actId="1038"/>
          <ac:spMkLst>
            <pc:docMk/>
            <pc:sldMk cId="2740251996" sldId="259"/>
            <ac:spMk id="85" creationId="{ECBCF98D-602D-7D5B-11E7-2DBF17AE5F85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87" creationId="{15C42E17-B9F1-7AB3-0FF8-53AF2945E419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89" creationId="{3B635190-CB0B-47D4-099C-F502F8B2C985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94" creationId="{389C38AC-1819-52EC-2766-0D35A2FD61E5}"/>
          </ac:spMkLst>
        </pc:spChg>
        <pc:spChg chg="mod">
          <ac:chgData name="Dominic Keehan" userId="165f9268-bc8b-4c9e-8bdf-5e8902ee2735" providerId="ADAL" clId="{BD7533C0-8530-43D9-883B-D5EFCCEDC3D4}" dt="2025-09-29T08:17:01.930" v="79" actId="1038"/>
          <ac:spMkLst>
            <pc:docMk/>
            <pc:sldMk cId="2740251996" sldId="259"/>
            <ac:spMk id="97" creationId="{86B3511C-B080-07B8-E4D9-2F3FFA0B90D4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101" creationId="{28E496D6-6120-92DD-42DC-D40C68CE0596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104" creationId="{19FCA15D-3AF0-591B-D4CB-1A1172303810}"/>
          </ac:spMkLst>
        </pc:spChg>
        <pc:spChg chg="mod">
          <ac:chgData name="Dominic Keehan" userId="165f9268-bc8b-4c9e-8bdf-5e8902ee2735" providerId="ADAL" clId="{BD7533C0-8530-43D9-883B-D5EFCCEDC3D4}" dt="2025-09-29T08:17:01.930" v="79" actId="1038"/>
          <ac:spMkLst>
            <pc:docMk/>
            <pc:sldMk cId="2740251996" sldId="259"/>
            <ac:spMk id="109" creationId="{B36A4B50-16BF-5BFC-0AA3-C16FFE960BE1}"/>
          </ac:spMkLst>
        </pc:spChg>
        <pc:spChg chg="mod topLvl">
          <ac:chgData name="Dominic Keehan" userId="165f9268-bc8b-4c9e-8bdf-5e8902ee2735" providerId="ADAL" clId="{BD7533C0-8530-43D9-883B-D5EFCCEDC3D4}" dt="2025-09-29T08:16:44.493" v="77" actId="165"/>
          <ac:spMkLst>
            <pc:docMk/>
            <pc:sldMk cId="2740251996" sldId="259"/>
            <ac:spMk id="119" creationId="{B75A6640-8271-551A-B98B-C97018B89F2B}"/>
          </ac:spMkLst>
        </pc:spChg>
        <pc:cxnChg chg="add del mod">
          <ac:chgData name="Dominic Keehan" userId="165f9268-bc8b-4c9e-8bdf-5e8902ee2735" providerId="ADAL" clId="{BD7533C0-8530-43D9-883B-D5EFCCEDC3D4}" dt="2025-09-29T08:29:12.355" v="524" actId="478"/>
          <ac:cxnSpMkLst>
            <pc:docMk/>
            <pc:sldMk cId="2740251996" sldId="259"/>
            <ac:cxnSpMk id="8" creationId="{B64C6B2C-4C30-C957-F95C-FCD7D3D99F60}"/>
          </ac:cxnSpMkLst>
        </pc:cxnChg>
        <pc:cxnChg chg="add">
          <ac:chgData name="Dominic Keehan" userId="165f9268-bc8b-4c9e-8bdf-5e8902ee2735" providerId="ADAL" clId="{BD7533C0-8530-43D9-883B-D5EFCCEDC3D4}" dt="2025-09-29T08:29:24.012" v="525" actId="11529"/>
          <ac:cxnSpMkLst>
            <pc:docMk/>
            <pc:sldMk cId="2740251996" sldId="259"/>
            <ac:cxnSpMk id="11" creationId="{E723BD4B-CCBE-D415-85E9-FC524AC8F60F}"/>
          </ac:cxnSpMkLst>
        </pc:cxnChg>
        <pc:cxnChg chg="add">
          <ac:chgData name="Dominic Keehan" userId="165f9268-bc8b-4c9e-8bdf-5e8902ee2735" providerId="ADAL" clId="{BD7533C0-8530-43D9-883B-D5EFCCEDC3D4}" dt="2025-09-29T08:29:35.210" v="526" actId="11529"/>
          <ac:cxnSpMkLst>
            <pc:docMk/>
            <pc:sldMk cId="2740251996" sldId="259"/>
            <ac:cxnSpMk id="19" creationId="{8E1BDE42-DCA1-817D-EF9C-86029CA1BB68}"/>
          </ac:cxnSpMkLst>
        </pc:cxnChg>
      </pc:sldChg>
      <pc:sldChg chg="addSp delSp modSp add mod">
        <pc:chgData name="Dominic Keehan" userId="165f9268-bc8b-4c9e-8bdf-5e8902ee2735" providerId="ADAL" clId="{BD7533C0-8530-43D9-883B-D5EFCCEDC3D4}" dt="2025-09-29T08:58:23.810" v="701" actId="1076"/>
        <pc:sldMkLst>
          <pc:docMk/>
          <pc:sldMk cId="3995753557" sldId="260"/>
        </pc:sldMkLst>
        <pc:spChg chg="add del mod">
          <ac:chgData name="Dominic Keehan" userId="165f9268-bc8b-4c9e-8bdf-5e8902ee2735" providerId="ADAL" clId="{BD7533C0-8530-43D9-883B-D5EFCCEDC3D4}" dt="2025-09-29T08:24:36.250" v="299" actId="478"/>
          <ac:spMkLst>
            <pc:docMk/>
            <pc:sldMk cId="3995753557" sldId="260"/>
            <ac:spMk id="2" creationId="{BDA34701-086E-E0A0-C92E-DBE0E1C0923E}"/>
          </ac:spMkLst>
        </pc:spChg>
        <pc:spChg chg="add 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3" creationId="{02881A6D-F3E4-DDAE-75C5-584794E81F9A}"/>
          </ac:spMkLst>
        </pc:spChg>
        <pc:spChg chg="add mod">
          <ac:chgData name="Dominic Keehan" userId="165f9268-bc8b-4c9e-8bdf-5e8902ee2735" providerId="ADAL" clId="{BD7533C0-8530-43D9-883B-D5EFCCEDC3D4}" dt="2025-09-29T08:42:49.691" v="660" actId="113"/>
          <ac:spMkLst>
            <pc:docMk/>
            <pc:sldMk cId="3995753557" sldId="260"/>
            <ac:spMk id="4" creationId="{6FCC78FE-C167-B9C2-0D83-33B52703C936}"/>
          </ac:spMkLst>
        </pc:spChg>
        <pc:spChg chg="del">
          <ac:chgData name="Dominic Keehan" userId="165f9268-bc8b-4c9e-8bdf-5e8902ee2735" providerId="ADAL" clId="{BD7533C0-8530-43D9-883B-D5EFCCEDC3D4}" dt="2025-09-29T08:17:49.302" v="84" actId="478"/>
          <ac:spMkLst>
            <pc:docMk/>
            <pc:sldMk cId="3995753557" sldId="260"/>
            <ac:spMk id="5" creationId="{B4E69139-7233-F982-FC26-E2E831936053}"/>
          </ac:spMkLst>
        </pc:spChg>
        <pc:spChg chg="del mod">
          <ac:chgData name="Dominic Keehan" userId="165f9268-bc8b-4c9e-8bdf-5e8902ee2735" providerId="ADAL" clId="{BD7533C0-8530-43D9-883B-D5EFCCEDC3D4}" dt="2025-09-29T08:33:34.804" v="558" actId="478"/>
          <ac:spMkLst>
            <pc:docMk/>
            <pc:sldMk cId="3995753557" sldId="260"/>
            <ac:spMk id="7" creationId="{498258DB-6F72-EF82-8FA1-5D54AE67D428}"/>
          </ac:spMkLst>
        </pc:spChg>
        <pc:spChg chg="mod">
          <ac:chgData name="Dominic Keehan" userId="165f9268-bc8b-4c9e-8bdf-5e8902ee2735" providerId="ADAL" clId="{BD7533C0-8530-43D9-883B-D5EFCCEDC3D4}" dt="2025-09-29T08:26:05.994" v="392"/>
          <ac:spMkLst>
            <pc:docMk/>
            <pc:sldMk cId="3995753557" sldId="260"/>
            <ac:spMk id="9" creationId="{D827A8B5-0B1C-0DFB-1CDC-F365279173D4}"/>
          </ac:spMkLst>
        </pc:spChg>
        <pc:spChg chg="del mod">
          <ac:chgData name="Dominic Keehan" userId="165f9268-bc8b-4c9e-8bdf-5e8902ee2735" providerId="ADAL" clId="{BD7533C0-8530-43D9-883B-D5EFCCEDC3D4}" dt="2025-09-29T08:33:34.804" v="558" actId="478"/>
          <ac:spMkLst>
            <pc:docMk/>
            <pc:sldMk cId="3995753557" sldId="260"/>
            <ac:spMk id="10" creationId="{B987C04A-FEF3-9730-84ED-69786BE0BD88}"/>
          </ac:spMkLst>
        </pc:spChg>
        <pc:spChg chg="mod">
          <ac:chgData name="Dominic Keehan" userId="165f9268-bc8b-4c9e-8bdf-5e8902ee2735" providerId="ADAL" clId="{BD7533C0-8530-43D9-883B-D5EFCCEDC3D4}" dt="2025-09-29T08:36:52.472" v="568" actId="20577"/>
          <ac:spMkLst>
            <pc:docMk/>
            <pc:sldMk cId="3995753557" sldId="260"/>
            <ac:spMk id="11" creationId="{CBF5DD1D-66E4-4976-5281-2A598037FC74}"/>
          </ac:spMkLst>
        </pc:spChg>
        <pc:spChg chg="del">
          <ac:chgData name="Dominic Keehan" userId="165f9268-bc8b-4c9e-8bdf-5e8902ee2735" providerId="ADAL" clId="{BD7533C0-8530-43D9-883B-D5EFCCEDC3D4}" dt="2025-09-29T08:17:49.302" v="84" actId="478"/>
          <ac:spMkLst>
            <pc:docMk/>
            <pc:sldMk cId="3995753557" sldId="260"/>
            <ac:spMk id="12" creationId="{495F0D0C-2766-1972-05F0-46DC65BE9DD5}"/>
          </ac:spMkLst>
        </pc:spChg>
        <pc:spChg chg="del">
          <ac:chgData name="Dominic Keehan" userId="165f9268-bc8b-4c9e-8bdf-5e8902ee2735" providerId="ADAL" clId="{BD7533C0-8530-43D9-883B-D5EFCCEDC3D4}" dt="2025-09-29T08:17:49.302" v="84" actId="478"/>
          <ac:spMkLst>
            <pc:docMk/>
            <pc:sldMk cId="3995753557" sldId="260"/>
            <ac:spMk id="13" creationId="{A34AAD53-4349-C003-FFEA-DD6D49C62246}"/>
          </ac:spMkLst>
        </pc:spChg>
        <pc:spChg chg="del">
          <ac:chgData name="Dominic Keehan" userId="165f9268-bc8b-4c9e-8bdf-5e8902ee2735" providerId="ADAL" clId="{BD7533C0-8530-43D9-883B-D5EFCCEDC3D4}" dt="2025-09-29T08:17:49.302" v="84" actId="478"/>
          <ac:spMkLst>
            <pc:docMk/>
            <pc:sldMk cId="3995753557" sldId="260"/>
            <ac:spMk id="14" creationId="{47B92844-C2F1-414B-C2E1-752227D6A7F7}"/>
          </ac:spMkLst>
        </pc:spChg>
        <pc:spChg chg="del">
          <ac:chgData name="Dominic Keehan" userId="165f9268-bc8b-4c9e-8bdf-5e8902ee2735" providerId="ADAL" clId="{BD7533C0-8530-43D9-883B-D5EFCCEDC3D4}" dt="2025-09-29T08:17:49.302" v="84" actId="478"/>
          <ac:spMkLst>
            <pc:docMk/>
            <pc:sldMk cId="3995753557" sldId="260"/>
            <ac:spMk id="15" creationId="{7B40C75B-A8B5-5A74-CCFC-9A50CCD59A0A}"/>
          </ac:spMkLst>
        </pc:spChg>
        <pc:spChg chg="del">
          <ac:chgData name="Dominic Keehan" userId="165f9268-bc8b-4c9e-8bdf-5e8902ee2735" providerId="ADAL" clId="{BD7533C0-8530-43D9-883B-D5EFCCEDC3D4}" dt="2025-09-29T08:17:52.450" v="85" actId="478"/>
          <ac:spMkLst>
            <pc:docMk/>
            <pc:sldMk cId="3995753557" sldId="260"/>
            <ac:spMk id="16" creationId="{CF8C5419-36A6-DFB9-D1F3-2358742E86B6}"/>
          </ac:spMkLst>
        </pc:spChg>
        <pc:spChg chg="del mod">
          <ac:chgData name="Dominic Keehan" userId="165f9268-bc8b-4c9e-8bdf-5e8902ee2735" providerId="ADAL" clId="{BD7533C0-8530-43D9-883B-D5EFCCEDC3D4}" dt="2025-09-29T08:33:34.804" v="558" actId="478"/>
          <ac:spMkLst>
            <pc:docMk/>
            <pc:sldMk cId="3995753557" sldId="260"/>
            <ac:spMk id="17" creationId="{05ED3520-799D-23DA-3E41-68E4373E56D8}"/>
          </ac:spMkLst>
        </pc:spChg>
        <pc:spChg chg="mod">
          <ac:chgData name="Dominic Keehan" userId="165f9268-bc8b-4c9e-8bdf-5e8902ee2735" providerId="ADAL" clId="{BD7533C0-8530-43D9-883B-D5EFCCEDC3D4}" dt="2025-09-29T08:27:36.768" v="482" actId="1582"/>
          <ac:spMkLst>
            <pc:docMk/>
            <pc:sldMk cId="3995753557" sldId="260"/>
            <ac:spMk id="19" creationId="{B7850F57-E349-45E3-AB12-49069582F983}"/>
          </ac:spMkLst>
        </pc:spChg>
        <pc:spChg chg="mod">
          <ac:chgData name="Dominic Keehan" userId="165f9268-bc8b-4c9e-8bdf-5e8902ee2735" providerId="ADAL" clId="{BD7533C0-8530-43D9-883B-D5EFCCEDC3D4}" dt="2025-09-29T08:27:25.211" v="481" actId="1582"/>
          <ac:spMkLst>
            <pc:docMk/>
            <pc:sldMk cId="3995753557" sldId="260"/>
            <ac:spMk id="20" creationId="{9AF3F5C2-A178-6FCB-E31F-ADE429DAC26B}"/>
          </ac:spMkLst>
        </pc:spChg>
        <pc:spChg chg="del mod">
          <ac:chgData name="Dominic Keehan" userId="165f9268-bc8b-4c9e-8bdf-5e8902ee2735" providerId="ADAL" clId="{BD7533C0-8530-43D9-883B-D5EFCCEDC3D4}" dt="2025-09-29T08:33:34.804" v="558" actId="478"/>
          <ac:spMkLst>
            <pc:docMk/>
            <pc:sldMk cId="3995753557" sldId="260"/>
            <ac:spMk id="21" creationId="{3E2DED18-B081-91A7-3047-C8BA93877F62}"/>
          </ac:spMkLst>
        </pc:spChg>
        <pc:spChg chg="del">
          <ac:chgData name="Dominic Keehan" userId="165f9268-bc8b-4c9e-8bdf-5e8902ee2735" providerId="ADAL" clId="{BD7533C0-8530-43D9-883B-D5EFCCEDC3D4}" dt="2025-09-29T08:19:43.952" v="90" actId="478"/>
          <ac:spMkLst>
            <pc:docMk/>
            <pc:sldMk cId="3995753557" sldId="260"/>
            <ac:spMk id="22" creationId="{0A68835B-BFEC-F84B-AEDA-4CD01801CA25}"/>
          </ac:spMkLst>
        </pc:spChg>
        <pc:spChg chg="del">
          <ac:chgData name="Dominic Keehan" userId="165f9268-bc8b-4c9e-8bdf-5e8902ee2735" providerId="ADAL" clId="{BD7533C0-8530-43D9-883B-D5EFCCEDC3D4}" dt="2025-09-29T08:19:43.952" v="90" actId="478"/>
          <ac:spMkLst>
            <pc:docMk/>
            <pc:sldMk cId="3995753557" sldId="260"/>
            <ac:spMk id="28" creationId="{094C3E99-AB14-07D8-5A4B-B765CBDEFCB4}"/>
          </ac:spMkLst>
        </pc:spChg>
        <pc:spChg chg="mod">
          <ac:chgData name="Dominic Keehan" userId="165f9268-bc8b-4c9e-8bdf-5e8902ee2735" providerId="ADAL" clId="{BD7533C0-8530-43D9-883B-D5EFCCEDC3D4}" dt="2025-09-29T08:31:36.075" v="553"/>
          <ac:spMkLst>
            <pc:docMk/>
            <pc:sldMk cId="3995753557" sldId="260"/>
            <ac:spMk id="32" creationId="{923E0983-884E-2FA3-4CEC-A6DB5C6BAE18}"/>
          </ac:spMkLst>
        </pc:spChg>
        <pc:spChg chg="mod">
          <ac:chgData name="Dominic Keehan" userId="165f9268-bc8b-4c9e-8bdf-5e8902ee2735" providerId="ADAL" clId="{BD7533C0-8530-43D9-883B-D5EFCCEDC3D4}" dt="2025-09-29T08:31:36.075" v="553"/>
          <ac:spMkLst>
            <pc:docMk/>
            <pc:sldMk cId="3995753557" sldId="260"/>
            <ac:spMk id="33" creationId="{E06AFEC4-13C0-9ACF-7C00-702CF8BED78A}"/>
          </ac:spMkLst>
        </pc:spChg>
        <pc:spChg chg="mod">
          <ac:chgData name="Dominic Keehan" userId="165f9268-bc8b-4c9e-8bdf-5e8902ee2735" providerId="ADAL" clId="{BD7533C0-8530-43D9-883B-D5EFCCEDC3D4}" dt="2025-09-29T08:31:36.075" v="553"/>
          <ac:spMkLst>
            <pc:docMk/>
            <pc:sldMk cId="3995753557" sldId="260"/>
            <ac:spMk id="35" creationId="{2CE257A2-CA17-23C6-BD5B-19D9A5CC3633}"/>
          </ac:spMkLst>
        </pc:spChg>
        <pc:spChg chg="mod">
          <ac:chgData name="Dominic Keehan" userId="165f9268-bc8b-4c9e-8bdf-5e8902ee2735" providerId="ADAL" clId="{BD7533C0-8530-43D9-883B-D5EFCCEDC3D4}" dt="2025-09-29T08:31:36.075" v="553"/>
          <ac:spMkLst>
            <pc:docMk/>
            <pc:sldMk cId="3995753557" sldId="260"/>
            <ac:spMk id="36" creationId="{EBD99553-6FFD-5408-3B84-3089F45ECE56}"/>
          </ac:spMkLst>
        </pc:spChg>
        <pc:spChg chg="mod">
          <ac:chgData name="Dominic Keehan" userId="165f9268-bc8b-4c9e-8bdf-5e8902ee2735" providerId="ADAL" clId="{BD7533C0-8530-43D9-883B-D5EFCCEDC3D4}" dt="2025-09-29T08:32:22.531" v="555"/>
          <ac:spMkLst>
            <pc:docMk/>
            <pc:sldMk cId="3995753557" sldId="260"/>
            <ac:spMk id="38" creationId="{53DEE937-8DD6-947D-3E9B-C7E499E40E77}"/>
          </ac:spMkLst>
        </pc:spChg>
        <pc:spChg chg="mod">
          <ac:chgData name="Dominic Keehan" userId="165f9268-bc8b-4c9e-8bdf-5e8902ee2735" providerId="ADAL" clId="{BD7533C0-8530-43D9-883B-D5EFCCEDC3D4}" dt="2025-09-29T08:32:22.531" v="555"/>
          <ac:spMkLst>
            <pc:docMk/>
            <pc:sldMk cId="3995753557" sldId="260"/>
            <ac:spMk id="39" creationId="{C5663521-3B9C-2348-96E4-405CC2BD9C68}"/>
          </ac:spMkLst>
        </pc:spChg>
        <pc:spChg chg="mod">
          <ac:chgData name="Dominic Keehan" userId="165f9268-bc8b-4c9e-8bdf-5e8902ee2735" providerId="ADAL" clId="{BD7533C0-8530-43D9-883B-D5EFCCEDC3D4}" dt="2025-09-29T08:32:22.531" v="555"/>
          <ac:spMkLst>
            <pc:docMk/>
            <pc:sldMk cId="3995753557" sldId="260"/>
            <ac:spMk id="41" creationId="{C6B8FB84-6F66-99DA-C367-EBA78BDC30DD}"/>
          </ac:spMkLst>
        </pc:spChg>
        <pc:spChg chg="mod">
          <ac:chgData name="Dominic Keehan" userId="165f9268-bc8b-4c9e-8bdf-5e8902ee2735" providerId="ADAL" clId="{BD7533C0-8530-43D9-883B-D5EFCCEDC3D4}" dt="2025-09-29T08:32:22.531" v="555"/>
          <ac:spMkLst>
            <pc:docMk/>
            <pc:sldMk cId="3995753557" sldId="260"/>
            <ac:spMk id="42" creationId="{088CA319-0FB7-776E-5B2D-76B86590205E}"/>
          </ac:spMkLst>
        </pc:spChg>
        <pc:spChg chg="mod">
          <ac:chgData name="Dominic Keehan" userId="165f9268-bc8b-4c9e-8bdf-5e8902ee2735" providerId="ADAL" clId="{BD7533C0-8530-43D9-883B-D5EFCCEDC3D4}" dt="2025-09-29T08:34:56.940" v="561"/>
          <ac:spMkLst>
            <pc:docMk/>
            <pc:sldMk cId="3995753557" sldId="260"/>
            <ac:spMk id="46" creationId="{F1615B63-C3E1-6C47-4DBB-0A5AF911F622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49" creationId="{61D276ED-25BA-2D6C-0089-BB1868992451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50" creationId="{89350A46-91A0-1CE5-5A36-393F1796A53E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53" creationId="{9E0E23B2-3852-3F38-C144-9293949BBB9C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55" creationId="{B5AD30AD-01EA-DD47-4D61-04DDD9D03040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57" creationId="{1ADB1F6F-5DA7-4DA8-AB93-7A9B915143B7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58" creationId="{19941911-8A7F-5D77-42D5-3610FFEDB7E1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59" creationId="{647ED1D8-2226-C73D-7436-3B6707299278}"/>
          </ac:spMkLst>
        </pc:spChg>
        <pc:spChg chg="mod">
          <ac:chgData name="Dominic Keehan" userId="165f9268-bc8b-4c9e-8bdf-5e8902ee2735" providerId="ADAL" clId="{BD7533C0-8530-43D9-883B-D5EFCCEDC3D4}" dt="2025-09-29T08:35:25.013" v="563"/>
          <ac:spMkLst>
            <pc:docMk/>
            <pc:sldMk cId="3995753557" sldId="260"/>
            <ac:spMk id="61" creationId="{729D9E91-AAC7-0218-7740-A84ECB057BFC}"/>
          </ac:spMkLst>
        </pc:spChg>
        <pc:spChg chg="mod">
          <ac:chgData name="Dominic Keehan" userId="165f9268-bc8b-4c9e-8bdf-5e8902ee2735" providerId="ADAL" clId="{BD7533C0-8530-43D9-883B-D5EFCCEDC3D4}" dt="2025-09-29T08:37:04.758" v="572" actId="20577"/>
          <ac:spMkLst>
            <pc:docMk/>
            <pc:sldMk cId="3995753557" sldId="260"/>
            <ac:spMk id="62" creationId="{565F614F-0B8D-732D-0094-9499629BCC19}"/>
          </ac:spMkLst>
        </pc:spChg>
        <pc:spChg chg="mod">
          <ac:chgData name="Dominic Keehan" userId="165f9268-bc8b-4c9e-8bdf-5e8902ee2735" providerId="ADAL" clId="{BD7533C0-8530-43D9-883B-D5EFCCEDC3D4}" dt="2025-09-29T08:35:25.013" v="563"/>
          <ac:spMkLst>
            <pc:docMk/>
            <pc:sldMk cId="3995753557" sldId="260"/>
            <ac:spMk id="65" creationId="{6F9F8D52-A79D-36D6-7181-CB94941E27F2}"/>
          </ac:spMkLst>
        </pc:spChg>
        <pc:spChg chg="mod">
          <ac:chgData name="Dominic Keehan" userId="165f9268-bc8b-4c9e-8bdf-5e8902ee2735" providerId="ADAL" clId="{BD7533C0-8530-43D9-883B-D5EFCCEDC3D4}" dt="2025-09-29T08:37:09.538" v="574" actId="20577"/>
          <ac:spMkLst>
            <pc:docMk/>
            <pc:sldMk cId="3995753557" sldId="260"/>
            <ac:spMk id="66" creationId="{4887396B-AC38-1EED-9737-179BA9D78369}"/>
          </ac:spMkLst>
        </pc:spChg>
        <pc:spChg chg="mod">
          <ac:chgData name="Dominic Keehan" userId="165f9268-bc8b-4c9e-8bdf-5e8902ee2735" providerId="ADAL" clId="{BD7533C0-8530-43D9-883B-D5EFCCEDC3D4}" dt="2025-09-29T08:36:06.955" v="565"/>
          <ac:spMkLst>
            <pc:docMk/>
            <pc:sldMk cId="3995753557" sldId="260"/>
            <ac:spMk id="69" creationId="{3CC5036D-99B1-FD4A-389E-4669AEEC0EB8}"/>
          </ac:spMkLst>
        </pc:spChg>
        <pc:spChg chg="mod">
          <ac:chgData name="Dominic Keehan" userId="165f9268-bc8b-4c9e-8bdf-5e8902ee2735" providerId="ADAL" clId="{BD7533C0-8530-43D9-883B-D5EFCCEDC3D4}" dt="2025-09-29T08:37:14.098" v="576" actId="20577"/>
          <ac:spMkLst>
            <pc:docMk/>
            <pc:sldMk cId="3995753557" sldId="260"/>
            <ac:spMk id="70" creationId="{5BC1813B-C216-AE02-64B9-90BDEB1DD762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74" creationId="{D5614783-3601-85D8-A7AF-FD0DE0C20955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79" creationId="{EC928934-8575-6254-B507-4D7D82BAD3E1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80" creationId="{0A590BE3-012A-6140-5872-BB7A455EF391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81" creationId="{0C9A6E5C-A6EE-4BD0-9D7C-CB9EE60C60B6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83" creationId="{129095F7-1BA4-E83C-DA76-7090B86097C1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84" creationId="{28E9B38B-9AB7-2E06-37A9-8D898F41E528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89" creationId="{3203E126-3B03-D33A-CE3B-2109B1FC0A7C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90" creationId="{F2FA395B-5624-0247-617A-19DA04CD80D3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92" creationId="{5A2D1964-E158-D04A-767F-19454FF38A84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93" creationId="{5CB94ED7-5F54-FDF0-2DBE-926188947E3C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94" creationId="{14EFA8E8-5E34-444C-2E46-AAD1C880F5A1}"/>
          </ac:spMkLst>
        </pc:spChg>
        <pc:spChg chg="del">
          <ac:chgData name="Dominic Keehan" userId="165f9268-bc8b-4c9e-8bdf-5e8902ee2735" providerId="ADAL" clId="{BD7533C0-8530-43D9-883B-D5EFCCEDC3D4}" dt="2025-09-29T08:18:13.288" v="88" actId="478"/>
          <ac:spMkLst>
            <pc:docMk/>
            <pc:sldMk cId="3995753557" sldId="260"/>
            <ac:spMk id="95" creationId="{816F3AC5-F0CE-457C-DF29-A5D720F0F824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102" creationId="{0BA80BC9-64BC-91BC-DCDF-D9F9AFF4B796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05" creationId="{79EEDACD-5E95-824E-9F65-6ECD7596ADFB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06" creationId="{2099F3C2-5F47-ACDB-6F54-14BFC487F85A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07" creationId="{851A3639-AD22-40FB-6FC3-3EC57E9D0D18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08" creationId="{08DA90D0-9364-F8CF-A568-CF27A03FBC43}"/>
          </ac:spMkLst>
        </pc:spChg>
        <pc:spChg chg="del">
          <ac:chgData name="Dominic Keehan" userId="165f9268-bc8b-4c9e-8bdf-5e8902ee2735" providerId="ADAL" clId="{BD7533C0-8530-43D9-883B-D5EFCCEDC3D4}" dt="2025-09-29T08:17:45.338" v="83" actId="478"/>
          <ac:spMkLst>
            <pc:docMk/>
            <pc:sldMk cId="3995753557" sldId="260"/>
            <ac:spMk id="114" creationId="{B409B53C-28F5-B822-E9E1-2269A6F9A19E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17" creationId="{967B9168-26B0-3EED-C78A-01E72FE64638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18" creationId="{E9CBA164-B3EB-9E90-43CF-DC94D3AB77C7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19" creationId="{5E18ACCE-E838-CD0C-2F58-79FBD80F0780}"/>
          </ac:spMkLst>
        </pc:spChg>
        <pc:spChg chg="del">
          <ac:chgData name="Dominic Keehan" userId="165f9268-bc8b-4c9e-8bdf-5e8902ee2735" providerId="ADAL" clId="{BD7533C0-8530-43D9-883B-D5EFCCEDC3D4}" dt="2025-09-29T08:18:19.416" v="89" actId="478"/>
          <ac:spMkLst>
            <pc:docMk/>
            <pc:sldMk cId="3995753557" sldId="260"/>
            <ac:spMk id="120" creationId="{3F3F9D31-C40A-52E1-E78A-86FBFBFA0D8A}"/>
          </ac:spMkLst>
        </pc:spChg>
        <pc:spChg chg="mod">
          <ac:chgData name="Dominic Keehan" userId="165f9268-bc8b-4c9e-8bdf-5e8902ee2735" providerId="ADAL" clId="{BD7533C0-8530-43D9-883B-D5EFCCEDC3D4}" dt="2025-09-29T08:37:50.209" v="577"/>
          <ac:spMkLst>
            <pc:docMk/>
            <pc:sldMk cId="3995753557" sldId="260"/>
            <ac:spMk id="121" creationId="{ACF7FAF0-C333-4B62-5352-99EF0317E856}"/>
          </ac:spMkLst>
        </pc:spChg>
        <pc:spChg chg="mod">
          <ac:chgData name="Dominic Keehan" userId="165f9268-bc8b-4c9e-8bdf-5e8902ee2735" providerId="ADAL" clId="{BD7533C0-8530-43D9-883B-D5EFCCEDC3D4}" dt="2025-09-29T08:37:50.209" v="577"/>
          <ac:spMkLst>
            <pc:docMk/>
            <pc:sldMk cId="3995753557" sldId="260"/>
            <ac:spMk id="122" creationId="{02DCC9F6-0DEF-E368-3DDF-522D5C487306}"/>
          </ac:spMkLst>
        </pc:spChg>
        <pc:spChg chg="mod">
          <ac:chgData name="Dominic Keehan" userId="165f9268-bc8b-4c9e-8bdf-5e8902ee2735" providerId="ADAL" clId="{BD7533C0-8530-43D9-883B-D5EFCCEDC3D4}" dt="2025-09-29T08:38:27.044" v="582"/>
          <ac:spMkLst>
            <pc:docMk/>
            <pc:sldMk cId="3995753557" sldId="260"/>
            <ac:spMk id="129" creationId="{D35D1EF6-7F5E-B59A-83F6-50AE13CA6261}"/>
          </ac:spMkLst>
        </pc:spChg>
        <pc:spChg chg="mod">
          <ac:chgData name="Dominic Keehan" userId="165f9268-bc8b-4c9e-8bdf-5e8902ee2735" providerId="ADAL" clId="{BD7533C0-8530-43D9-883B-D5EFCCEDC3D4}" dt="2025-09-29T08:39:00.590" v="585" actId="20577"/>
          <ac:spMkLst>
            <pc:docMk/>
            <pc:sldMk cId="3995753557" sldId="260"/>
            <ac:spMk id="131" creationId="{B9E28795-A869-2B17-0FB5-CD938097444E}"/>
          </ac:spMkLst>
        </pc:spChg>
        <pc:spChg chg="mod">
          <ac:chgData name="Dominic Keehan" userId="165f9268-bc8b-4c9e-8bdf-5e8902ee2735" providerId="ADAL" clId="{BD7533C0-8530-43D9-883B-D5EFCCEDC3D4}" dt="2025-09-29T08:44:54.009" v="667" actId="1582"/>
          <ac:spMkLst>
            <pc:docMk/>
            <pc:sldMk cId="3995753557" sldId="260"/>
            <ac:spMk id="134" creationId="{0715E95F-DB85-F818-6A8E-D67232817394}"/>
          </ac:spMkLst>
        </pc:spChg>
        <pc:spChg chg="mod">
          <ac:chgData name="Dominic Keehan" userId="165f9268-bc8b-4c9e-8bdf-5e8902ee2735" providerId="ADAL" clId="{BD7533C0-8530-43D9-883B-D5EFCCEDC3D4}" dt="2025-09-29T08:42:54.241" v="661" actId="113"/>
          <ac:spMkLst>
            <pc:docMk/>
            <pc:sldMk cId="3995753557" sldId="260"/>
            <ac:spMk id="135" creationId="{97A0F4AE-4E8A-A059-314D-037255566D2C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140" creationId="{CCE40DDA-105F-C510-D2EB-BB26492ADB8C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142" creationId="{99B68E59-029C-BBE3-CAFF-EA365274A24D}"/>
          </ac:spMkLst>
        </pc:spChg>
        <pc:spChg chg="mod">
          <ac:chgData name="Dominic Keehan" userId="165f9268-bc8b-4c9e-8bdf-5e8902ee2735" providerId="ADAL" clId="{BD7533C0-8530-43D9-883B-D5EFCCEDC3D4}" dt="2025-09-29T08:38:27.044" v="582"/>
          <ac:spMkLst>
            <pc:docMk/>
            <pc:sldMk cId="3995753557" sldId="260"/>
            <ac:spMk id="147" creationId="{3B933B3F-4817-A07B-48A4-7446D673EA24}"/>
          </ac:spMkLst>
        </pc:spChg>
        <pc:spChg chg="mod">
          <ac:chgData name="Dominic Keehan" userId="165f9268-bc8b-4c9e-8bdf-5e8902ee2735" providerId="ADAL" clId="{BD7533C0-8530-43D9-883B-D5EFCCEDC3D4}" dt="2025-09-29T08:39:08.337" v="591" actId="20577"/>
          <ac:spMkLst>
            <pc:docMk/>
            <pc:sldMk cId="3995753557" sldId="260"/>
            <ac:spMk id="148" creationId="{4CDAA177-FEAD-D7C1-C85C-7D0D3DA39ADA}"/>
          </ac:spMkLst>
        </pc:spChg>
        <pc:spChg chg="mod">
          <ac:chgData name="Dominic Keehan" userId="165f9268-bc8b-4c9e-8bdf-5e8902ee2735" providerId="ADAL" clId="{BD7533C0-8530-43D9-883B-D5EFCCEDC3D4}" dt="2025-09-29T08:38:27.044" v="582"/>
          <ac:spMkLst>
            <pc:docMk/>
            <pc:sldMk cId="3995753557" sldId="260"/>
            <ac:spMk id="151" creationId="{6256501D-2B4F-284B-EED0-9E809BE5BE35}"/>
          </ac:spMkLst>
        </pc:spChg>
        <pc:spChg chg="mod">
          <ac:chgData name="Dominic Keehan" userId="165f9268-bc8b-4c9e-8bdf-5e8902ee2735" providerId="ADAL" clId="{BD7533C0-8530-43D9-883B-D5EFCCEDC3D4}" dt="2025-09-29T08:39:16.253" v="593" actId="20577"/>
          <ac:spMkLst>
            <pc:docMk/>
            <pc:sldMk cId="3995753557" sldId="260"/>
            <ac:spMk id="152" creationId="{5D3BEC8F-B310-1559-F4F0-57691501A144}"/>
          </ac:spMkLst>
        </pc:spChg>
        <pc:spChg chg="mod">
          <ac:chgData name="Dominic Keehan" userId="165f9268-bc8b-4c9e-8bdf-5e8902ee2735" providerId="ADAL" clId="{BD7533C0-8530-43D9-883B-D5EFCCEDC3D4}" dt="2025-09-29T08:38:27.044" v="582"/>
          <ac:spMkLst>
            <pc:docMk/>
            <pc:sldMk cId="3995753557" sldId="260"/>
            <ac:spMk id="155" creationId="{F329A7BC-59F1-FFFF-CAA6-48A210D49C99}"/>
          </ac:spMkLst>
        </pc:spChg>
        <pc:spChg chg="mod">
          <ac:chgData name="Dominic Keehan" userId="165f9268-bc8b-4c9e-8bdf-5e8902ee2735" providerId="ADAL" clId="{BD7533C0-8530-43D9-883B-D5EFCCEDC3D4}" dt="2025-09-29T08:39:18.532" v="595" actId="20577"/>
          <ac:spMkLst>
            <pc:docMk/>
            <pc:sldMk cId="3995753557" sldId="260"/>
            <ac:spMk id="156" creationId="{55EAC52C-F8F2-8BF9-4F99-0CD2EFD59F3A}"/>
          </ac:spMkLst>
        </pc:spChg>
        <pc:spChg chg="mod">
          <ac:chgData name="Dominic Keehan" userId="165f9268-bc8b-4c9e-8bdf-5e8902ee2735" providerId="ADAL" clId="{BD7533C0-8530-43D9-883B-D5EFCCEDC3D4}" dt="2025-09-29T08:39:40.325" v="596"/>
          <ac:spMkLst>
            <pc:docMk/>
            <pc:sldMk cId="3995753557" sldId="260"/>
            <ac:spMk id="160" creationId="{E8B9FAA4-64E4-F89D-64D2-AB56B983620A}"/>
          </ac:spMkLst>
        </pc:spChg>
        <pc:spChg chg="mod">
          <ac:chgData name="Dominic Keehan" userId="165f9268-bc8b-4c9e-8bdf-5e8902ee2735" providerId="ADAL" clId="{BD7533C0-8530-43D9-883B-D5EFCCEDC3D4}" dt="2025-09-29T08:41:22.470" v="603" actId="20577"/>
          <ac:spMkLst>
            <pc:docMk/>
            <pc:sldMk cId="3995753557" sldId="260"/>
            <ac:spMk id="161" creationId="{85CD7887-2D73-844B-BC3E-6AB4737D1B5A}"/>
          </ac:spMkLst>
        </pc:spChg>
        <pc:spChg chg="mod">
          <ac:chgData name="Dominic Keehan" userId="165f9268-bc8b-4c9e-8bdf-5e8902ee2735" providerId="ADAL" clId="{BD7533C0-8530-43D9-883B-D5EFCCEDC3D4}" dt="2025-09-29T08:39:40.325" v="596"/>
          <ac:spMkLst>
            <pc:docMk/>
            <pc:sldMk cId="3995753557" sldId="260"/>
            <ac:spMk id="163" creationId="{DDD06F6A-1896-5910-4896-EDB075437D1B}"/>
          </ac:spMkLst>
        </pc:spChg>
        <pc:spChg chg="mod">
          <ac:chgData name="Dominic Keehan" userId="165f9268-bc8b-4c9e-8bdf-5e8902ee2735" providerId="ADAL" clId="{BD7533C0-8530-43D9-883B-D5EFCCEDC3D4}" dt="2025-09-29T08:41:27.911" v="607" actId="20577"/>
          <ac:spMkLst>
            <pc:docMk/>
            <pc:sldMk cId="3995753557" sldId="260"/>
            <ac:spMk id="164" creationId="{031C121C-BFF3-8588-06E1-C9F410655F77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167" creationId="{BD889E9D-0FF1-4447-C4C2-B317FF3C55C5}"/>
          </ac:spMkLst>
        </pc:spChg>
        <pc:spChg chg="mod">
          <ac:chgData name="Dominic Keehan" userId="165f9268-bc8b-4c9e-8bdf-5e8902ee2735" providerId="ADAL" clId="{BD7533C0-8530-43D9-883B-D5EFCCEDC3D4}" dt="2025-09-29T08:42:58.350" v="662" actId="113"/>
          <ac:spMkLst>
            <pc:docMk/>
            <pc:sldMk cId="3995753557" sldId="260"/>
            <ac:spMk id="168" creationId="{9028D3FB-A91D-1DEE-4365-91E6E4F4C374}"/>
          </ac:spMkLst>
        </pc:spChg>
        <pc:spChg chg="mod">
          <ac:chgData name="Dominic Keehan" userId="165f9268-bc8b-4c9e-8bdf-5e8902ee2735" providerId="ADAL" clId="{BD7533C0-8530-43D9-883B-D5EFCCEDC3D4}" dt="2025-09-29T08:41:32.842" v="611" actId="20577"/>
          <ac:spMkLst>
            <pc:docMk/>
            <pc:sldMk cId="3995753557" sldId="260"/>
            <ac:spMk id="172" creationId="{A8C88130-7B93-446B-9A21-B6D86B0C0E7A}"/>
          </ac:spMkLst>
        </pc:spChg>
        <pc:spChg chg="mod">
          <ac:chgData name="Dominic Keehan" userId="165f9268-bc8b-4c9e-8bdf-5e8902ee2735" providerId="ADAL" clId="{BD7533C0-8530-43D9-883B-D5EFCCEDC3D4}" dt="2025-09-29T08:41:36.339" v="613" actId="20577"/>
          <ac:spMkLst>
            <pc:docMk/>
            <pc:sldMk cId="3995753557" sldId="260"/>
            <ac:spMk id="176" creationId="{818238E3-6EE1-E10E-3509-EBB55FE9B6AE}"/>
          </ac:spMkLst>
        </pc:spChg>
        <pc:spChg chg="mod">
          <ac:chgData name="Dominic Keehan" userId="165f9268-bc8b-4c9e-8bdf-5e8902ee2735" providerId="ADAL" clId="{BD7533C0-8530-43D9-883B-D5EFCCEDC3D4}" dt="2025-09-29T08:41:38.654" v="615" actId="20577"/>
          <ac:spMkLst>
            <pc:docMk/>
            <pc:sldMk cId="3995753557" sldId="260"/>
            <ac:spMk id="180" creationId="{CADFF353-D346-0FDF-6F98-1FF17CFEB703}"/>
          </ac:spMkLst>
        </pc:spChg>
        <pc:spChg chg="mod">
          <ac:chgData name="Dominic Keehan" userId="165f9268-bc8b-4c9e-8bdf-5e8902ee2735" providerId="ADAL" clId="{BD7533C0-8530-43D9-883B-D5EFCCEDC3D4}" dt="2025-09-29T08:41:51.816" v="625" actId="20577"/>
          <ac:spMkLst>
            <pc:docMk/>
            <pc:sldMk cId="3995753557" sldId="260"/>
            <ac:spMk id="185" creationId="{9185DC05-DAAD-FCED-2895-DB368238A614}"/>
          </ac:spMkLst>
        </pc:spChg>
        <pc:spChg chg="mod">
          <ac:chgData name="Dominic Keehan" userId="165f9268-bc8b-4c9e-8bdf-5e8902ee2735" providerId="ADAL" clId="{BD7533C0-8530-43D9-883B-D5EFCCEDC3D4}" dt="2025-09-29T08:39:40.325" v="596"/>
          <ac:spMkLst>
            <pc:docMk/>
            <pc:sldMk cId="3995753557" sldId="260"/>
            <ac:spMk id="187" creationId="{DD386E8A-8EAA-031F-6883-9D491DD4F06E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188" creationId="{7C5D65F4-05D7-8CFF-827E-AD5C930966A7}"/>
          </ac:spMkLst>
        </pc:spChg>
        <pc:spChg chg="mod">
          <ac:chgData name="Dominic Keehan" userId="165f9268-bc8b-4c9e-8bdf-5e8902ee2735" providerId="ADAL" clId="{BD7533C0-8530-43D9-883B-D5EFCCEDC3D4}" dt="2025-09-29T08:39:40.325" v="596"/>
          <ac:spMkLst>
            <pc:docMk/>
            <pc:sldMk cId="3995753557" sldId="260"/>
            <ac:spMk id="191" creationId="{57BBF5CE-4D4D-402F-F8F3-32AC50D8192D}"/>
          </ac:spMkLst>
        </pc:spChg>
        <pc:spChg chg="mod">
          <ac:chgData name="Dominic Keehan" userId="165f9268-bc8b-4c9e-8bdf-5e8902ee2735" providerId="ADAL" clId="{BD7533C0-8530-43D9-883B-D5EFCCEDC3D4}" dt="2025-09-29T08:41:49.294" v="623" actId="20577"/>
          <ac:spMkLst>
            <pc:docMk/>
            <pc:sldMk cId="3995753557" sldId="260"/>
            <ac:spMk id="192" creationId="{814D8A98-98F5-01D1-BDFD-FDBD71EE39D5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195" creationId="{1AC78415-A69E-D1F3-B01A-DDCC2A5F887E}"/>
          </ac:spMkLst>
        </pc:spChg>
        <pc:spChg chg="mod">
          <ac:chgData name="Dominic Keehan" userId="165f9268-bc8b-4c9e-8bdf-5e8902ee2735" providerId="ADAL" clId="{BD7533C0-8530-43D9-883B-D5EFCCEDC3D4}" dt="2025-09-29T08:43:03.182" v="663" actId="113"/>
          <ac:spMkLst>
            <pc:docMk/>
            <pc:sldMk cId="3995753557" sldId="260"/>
            <ac:spMk id="196" creationId="{A21143D8-F24E-8300-5032-826AD7856037}"/>
          </ac:spMkLst>
        </pc:spChg>
        <pc:spChg chg="mod">
          <ac:chgData name="Dominic Keehan" userId="165f9268-bc8b-4c9e-8bdf-5e8902ee2735" providerId="ADAL" clId="{BD7533C0-8530-43D9-883B-D5EFCCEDC3D4}" dt="2025-09-29T08:39:40.325" v="596"/>
          <ac:spMkLst>
            <pc:docMk/>
            <pc:sldMk cId="3995753557" sldId="260"/>
            <ac:spMk id="199" creationId="{B979B8FA-DD82-1CED-ECDB-379F8F578DF8}"/>
          </ac:spMkLst>
        </pc:spChg>
        <pc:spChg chg="mod">
          <ac:chgData name="Dominic Keehan" userId="165f9268-bc8b-4c9e-8bdf-5e8902ee2735" providerId="ADAL" clId="{BD7533C0-8530-43D9-883B-D5EFCCEDC3D4}" dt="2025-09-29T08:41:58.766" v="631" actId="20577"/>
          <ac:spMkLst>
            <pc:docMk/>
            <pc:sldMk cId="3995753557" sldId="260"/>
            <ac:spMk id="200" creationId="{A56F7B71-A41D-66DB-A2C2-972A1C0EBD7B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203" creationId="{AD9C69BF-9486-E44F-5DBC-1CDF82113EC1}"/>
          </ac:spMkLst>
        </pc:spChg>
        <pc:spChg chg="mod">
          <ac:chgData name="Dominic Keehan" userId="165f9268-bc8b-4c9e-8bdf-5e8902ee2735" providerId="ADAL" clId="{BD7533C0-8530-43D9-883B-D5EFCCEDC3D4}" dt="2025-09-29T08:42:01.302" v="633" actId="20577"/>
          <ac:spMkLst>
            <pc:docMk/>
            <pc:sldMk cId="3995753557" sldId="260"/>
            <ac:spMk id="204" creationId="{AF1683ED-B2AA-B72E-1447-F88A8084C813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209" creationId="{A154EA97-82AB-2A04-F317-95E2037ED3BC}"/>
          </ac:spMkLst>
        </pc:spChg>
        <pc:spChg chg="mod">
          <ac:chgData name="Dominic Keehan" userId="165f9268-bc8b-4c9e-8bdf-5e8902ee2735" providerId="ADAL" clId="{BD7533C0-8530-43D9-883B-D5EFCCEDC3D4}" dt="2025-09-29T08:40:02.166" v="598"/>
          <ac:spMkLst>
            <pc:docMk/>
            <pc:sldMk cId="3995753557" sldId="260"/>
            <ac:spMk id="211" creationId="{357C2BBD-BE0D-950A-1C37-AE0EF21E2A8F}"/>
          </ac:spMkLst>
        </pc:spChg>
        <pc:spChg chg="mod">
          <ac:chgData name="Dominic Keehan" userId="165f9268-bc8b-4c9e-8bdf-5e8902ee2735" providerId="ADAL" clId="{BD7533C0-8530-43D9-883B-D5EFCCEDC3D4}" dt="2025-09-29T08:42:10.604" v="641" actId="20577"/>
          <ac:spMkLst>
            <pc:docMk/>
            <pc:sldMk cId="3995753557" sldId="260"/>
            <ac:spMk id="212" creationId="{44FB4118-A27F-1BCA-DAA9-229EFC322B5F}"/>
          </ac:spMkLst>
        </pc:spChg>
        <pc:spChg chg="mod">
          <ac:chgData name="Dominic Keehan" userId="165f9268-bc8b-4c9e-8bdf-5e8902ee2735" providerId="ADAL" clId="{BD7533C0-8530-43D9-883B-D5EFCCEDC3D4}" dt="2025-09-29T08:42:13.125" v="643" actId="20577"/>
          <ac:spMkLst>
            <pc:docMk/>
            <pc:sldMk cId="3995753557" sldId="260"/>
            <ac:spMk id="216" creationId="{AC45CACA-C939-BA2D-B0C4-333C285DD34D}"/>
          </ac:spMkLst>
        </pc:spChg>
        <pc:spChg chg="mod topLvl">
          <ac:chgData name="Dominic Keehan" userId="165f9268-bc8b-4c9e-8bdf-5e8902ee2735" providerId="ADAL" clId="{BD7533C0-8530-43D9-883B-D5EFCCEDC3D4}" dt="2025-09-29T08:58:02.215" v="699" actId="164"/>
          <ac:spMkLst>
            <pc:docMk/>
            <pc:sldMk cId="3995753557" sldId="260"/>
            <ac:spMk id="219" creationId="{6262F028-6F1D-777D-5162-60B4028E978E}"/>
          </ac:spMkLst>
        </pc:spChg>
        <pc:spChg chg="mod">
          <ac:chgData name="Dominic Keehan" userId="165f9268-bc8b-4c9e-8bdf-5e8902ee2735" providerId="ADAL" clId="{BD7533C0-8530-43D9-883B-D5EFCCEDC3D4}" dt="2025-09-29T08:42:17.271" v="645" actId="20577"/>
          <ac:spMkLst>
            <pc:docMk/>
            <pc:sldMk cId="3995753557" sldId="260"/>
            <ac:spMk id="220" creationId="{68E3A678-9402-117D-FBF3-3167EB946F39}"/>
          </ac:spMkLst>
        </pc:spChg>
        <pc:spChg chg="mod">
          <ac:chgData name="Dominic Keehan" userId="165f9268-bc8b-4c9e-8bdf-5e8902ee2735" providerId="ADAL" clId="{BD7533C0-8530-43D9-883B-D5EFCCEDC3D4}" dt="2025-09-29T08:44:54.009" v="667" actId="1582"/>
          <ac:spMkLst>
            <pc:docMk/>
            <pc:sldMk cId="3995753557" sldId="260"/>
            <ac:spMk id="223" creationId="{3F6BA0EE-5C68-B69F-A48B-5321FCAAD270}"/>
          </ac:spMkLst>
        </pc:spChg>
        <pc:spChg chg="mod">
          <ac:chgData name="Dominic Keehan" userId="165f9268-bc8b-4c9e-8bdf-5e8902ee2735" providerId="ADAL" clId="{BD7533C0-8530-43D9-883B-D5EFCCEDC3D4}" dt="2025-09-29T08:43:07.424" v="664" actId="113"/>
          <ac:spMkLst>
            <pc:docMk/>
            <pc:sldMk cId="3995753557" sldId="260"/>
            <ac:spMk id="224" creationId="{424EE008-E6E7-90D1-2C43-CD5AD760F9C2}"/>
          </ac:spMkLst>
        </pc:spChg>
        <pc:spChg chg="mod">
          <ac:chgData name="Dominic Keehan" userId="165f9268-bc8b-4c9e-8bdf-5e8902ee2735" providerId="ADAL" clId="{BD7533C0-8530-43D9-883B-D5EFCCEDC3D4}" dt="2025-09-29T08:40:02.166" v="598"/>
          <ac:spMkLst>
            <pc:docMk/>
            <pc:sldMk cId="3995753557" sldId="260"/>
            <ac:spMk id="227" creationId="{7D2034D3-8C77-DF93-0164-AA794492B11A}"/>
          </ac:spMkLst>
        </pc:spChg>
        <pc:spChg chg="mod">
          <ac:chgData name="Dominic Keehan" userId="165f9268-bc8b-4c9e-8bdf-5e8902ee2735" providerId="ADAL" clId="{BD7533C0-8530-43D9-883B-D5EFCCEDC3D4}" dt="2025-09-29T08:42:04.505" v="635" actId="20577"/>
          <ac:spMkLst>
            <pc:docMk/>
            <pc:sldMk cId="3995753557" sldId="260"/>
            <ac:spMk id="228" creationId="{1FDF6538-2316-B6FD-6D95-D5E889F13FA2}"/>
          </ac:spMkLst>
        </pc:spChg>
        <pc:spChg chg="mod">
          <ac:chgData name="Dominic Keehan" userId="165f9268-bc8b-4c9e-8bdf-5e8902ee2735" providerId="ADAL" clId="{BD7533C0-8530-43D9-883B-D5EFCCEDC3D4}" dt="2025-09-29T08:42:24.940" v="649" actId="20577"/>
          <ac:spMkLst>
            <pc:docMk/>
            <pc:sldMk cId="3995753557" sldId="260"/>
            <ac:spMk id="233" creationId="{CDFA13A3-FAA4-707D-9B2D-242C071A2327}"/>
          </ac:spMkLst>
        </pc:spChg>
        <pc:spChg chg="mod">
          <ac:chgData name="Dominic Keehan" userId="165f9268-bc8b-4c9e-8bdf-5e8902ee2735" providerId="ADAL" clId="{BD7533C0-8530-43D9-883B-D5EFCCEDC3D4}" dt="2025-09-29T08:40:02.166" v="598"/>
          <ac:spMkLst>
            <pc:docMk/>
            <pc:sldMk cId="3995753557" sldId="260"/>
            <ac:spMk id="235" creationId="{BA686793-5727-387E-D87D-243019BBB601}"/>
          </ac:spMkLst>
        </pc:spChg>
        <pc:spChg chg="mod">
          <ac:chgData name="Dominic Keehan" userId="165f9268-bc8b-4c9e-8bdf-5e8902ee2735" providerId="ADAL" clId="{BD7533C0-8530-43D9-883B-D5EFCCEDC3D4}" dt="2025-09-29T08:42:27.597" v="651" actId="20577"/>
          <ac:spMkLst>
            <pc:docMk/>
            <pc:sldMk cId="3995753557" sldId="260"/>
            <ac:spMk id="236" creationId="{A4CDC800-A401-C05C-8834-9569123D8749}"/>
          </ac:spMkLst>
        </pc:spChg>
        <pc:spChg chg="mod">
          <ac:chgData name="Dominic Keehan" userId="165f9268-bc8b-4c9e-8bdf-5e8902ee2735" providerId="ADAL" clId="{BD7533C0-8530-43D9-883B-D5EFCCEDC3D4}" dt="2025-09-29T08:40:02.166" v="598"/>
          <ac:spMkLst>
            <pc:docMk/>
            <pc:sldMk cId="3995753557" sldId="260"/>
            <ac:spMk id="239" creationId="{66E57042-26D7-5E7D-F583-F8D00525CE7B}"/>
          </ac:spMkLst>
        </pc:spChg>
        <pc:spChg chg="mod">
          <ac:chgData name="Dominic Keehan" userId="165f9268-bc8b-4c9e-8bdf-5e8902ee2735" providerId="ADAL" clId="{BD7533C0-8530-43D9-883B-D5EFCCEDC3D4}" dt="2025-09-29T08:42:29.819" v="653" actId="20577"/>
          <ac:spMkLst>
            <pc:docMk/>
            <pc:sldMk cId="3995753557" sldId="260"/>
            <ac:spMk id="240" creationId="{A8ABCFE9-E8D5-1C4D-7CD8-A2FB1E4DF886}"/>
          </ac:spMkLst>
        </pc:spChg>
        <pc:spChg chg="mod">
          <ac:chgData name="Dominic Keehan" userId="165f9268-bc8b-4c9e-8bdf-5e8902ee2735" providerId="ADAL" clId="{BD7533C0-8530-43D9-883B-D5EFCCEDC3D4}" dt="2025-09-29T08:42:32.224" v="655" actId="20577"/>
          <ac:spMkLst>
            <pc:docMk/>
            <pc:sldMk cId="3995753557" sldId="260"/>
            <ac:spMk id="244" creationId="{C13E9AE2-2B52-D2D8-AE83-DF9164DB4CC3}"/>
          </ac:spMkLst>
        </pc:spChg>
        <pc:spChg chg="mod">
          <ac:chgData name="Dominic Keehan" userId="165f9268-bc8b-4c9e-8bdf-5e8902ee2735" providerId="ADAL" clId="{BD7533C0-8530-43D9-883B-D5EFCCEDC3D4}" dt="2025-09-29T08:40:02.166" v="598"/>
          <ac:spMkLst>
            <pc:docMk/>
            <pc:sldMk cId="3995753557" sldId="260"/>
            <ac:spMk id="247" creationId="{ABB508C8-EFC1-0A33-29AC-3B11B353BE97}"/>
          </ac:spMkLst>
        </pc:spChg>
        <pc:spChg chg="mod">
          <ac:chgData name="Dominic Keehan" userId="165f9268-bc8b-4c9e-8bdf-5e8902ee2735" providerId="ADAL" clId="{BD7533C0-8530-43D9-883B-D5EFCCEDC3D4}" dt="2025-09-29T08:42:37.733" v="657" actId="20577"/>
          <ac:spMkLst>
            <pc:docMk/>
            <pc:sldMk cId="3995753557" sldId="260"/>
            <ac:spMk id="248" creationId="{43919AC8-84CB-C20A-1690-BFB0DE3D5736}"/>
          </ac:spMkLst>
        </pc:spChg>
        <pc:spChg chg="mod">
          <ac:chgData name="Dominic Keehan" userId="165f9268-bc8b-4c9e-8bdf-5e8902ee2735" providerId="ADAL" clId="{BD7533C0-8530-43D9-883B-D5EFCCEDC3D4}" dt="2025-09-29T08:44:54.009" v="667" actId="1582"/>
          <ac:spMkLst>
            <pc:docMk/>
            <pc:sldMk cId="3995753557" sldId="260"/>
            <ac:spMk id="251" creationId="{2A985F13-7152-AFB1-D312-904AF38BFCE1}"/>
          </ac:spMkLst>
        </pc:spChg>
        <pc:spChg chg="mod">
          <ac:chgData name="Dominic Keehan" userId="165f9268-bc8b-4c9e-8bdf-5e8902ee2735" providerId="ADAL" clId="{BD7533C0-8530-43D9-883B-D5EFCCEDC3D4}" dt="2025-09-29T08:43:13.367" v="665" actId="113"/>
          <ac:spMkLst>
            <pc:docMk/>
            <pc:sldMk cId="3995753557" sldId="260"/>
            <ac:spMk id="252" creationId="{FECB5D7E-92D7-BD8E-EFE6-D00CDCA1E02B}"/>
          </ac:spMkLst>
        </pc:spChg>
        <pc:grpChg chg="add mod">
          <ac:chgData name="Dominic Keehan" userId="165f9268-bc8b-4c9e-8bdf-5e8902ee2735" providerId="ADAL" clId="{BD7533C0-8530-43D9-883B-D5EFCCEDC3D4}" dt="2025-09-29T08:25:51.569" v="391" actId="164"/>
          <ac:grpSpMkLst>
            <pc:docMk/>
            <pc:sldMk cId="3995753557" sldId="260"/>
            <ac:grpSpMk id="6" creationId="{56F7E4D7-01A2-9B5F-D277-639FC0A224F3}"/>
          </ac:grpSpMkLst>
        </pc:grpChg>
        <pc:grpChg chg="add mod">
          <ac:chgData name="Dominic Keehan" userId="165f9268-bc8b-4c9e-8bdf-5e8902ee2735" providerId="ADAL" clId="{BD7533C0-8530-43D9-883B-D5EFCCEDC3D4}" dt="2025-09-29T08:30:59.459" v="550" actId="1076"/>
          <ac:grpSpMkLst>
            <pc:docMk/>
            <pc:sldMk cId="3995753557" sldId="260"/>
            <ac:grpSpMk id="8" creationId="{F6138A49-1DA0-CB95-3D98-22F8A74EEFC4}"/>
          </ac:grpSpMkLst>
        </pc:grpChg>
        <pc:grpChg chg="add del mod">
          <ac:chgData name="Dominic Keehan" userId="165f9268-bc8b-4c9e-8bdf-5e8902ee2735" providerId="ADAL" clId="{BD7533C0-8530-43D9-883B-D5EFCCEDC3D4}" dt="2025-09-29T08:33:34.804" v="558" actId="478"/>
          <ac:grpSpMkLst>
            <pc:docMk/>
            <pc:sldMk cId="3995753557" sldId="260"/>
            <ac:grpSpMk id="18" creationId="{11E6177F-3071-AC2E-1B95-A8C10CFA3B1D}"/>
          </ac:grpSpMkLst>
        </pc:grpChg>
        <pc:grpChg chg="add del mod">
          <ac:chgData name="Dominic Keehan" userId="165f9268-bc8b-4c9e-8bdf-5e8902ee2735" providerId="ADAL" clId="{BD7533C0-8530-43D9-883B-D5EFCCEDC3D4}" dt="2025-09-29T08:33:04.929" v="557" actId="478"/>
          <ac:grpSpMkLst>
            <pc:docMk/>
            <pc:sldMk cId="3995753557" sldId="260"/>
            <ac:grpSpMk id="31" creationId="{D67F1FF6-6D6A-F318-649D-B111D2BA8236}"/>
          </ac:grpSpMkLst>
        </pc:grpChg>
        <pc:grpChg chg="add del mod">
          <ac:chgData name="Dominic Keehan" userId="165f9268-bc8b-4c9e-8bdf-5e8902ee2735" providerId="ADAL" clId="{BD7533C0-8530-43D9-883B-D5EFCCEDC3D4}" dt="2025-09-29T08:33:04.929" v="557" actId="478"/>
          <ac:grpSpMkLst>
            <pc:docMk/>
            <pc:sldMk cId="3995753557" sldId="260"/>
            <ac:grpSpMk id="34" creationId="{14495A7D-9C30-081D-7C59-BB792D0BC23E}"/>
          </ac:grpSpMkLst>
        </pc:grpChg>
        <pc:grpChg chg="add del mod">
          <ac:chgData name="Dominic Keehan" userId="165f9268-bc8b-4c9e-8bdf-5e8902ee2735" providerId="ADAL" clId="{BD7533C0-8530-43D9-883B-D5EFCCEDC3D4}" dt="2025-09-29T08:33:04.929" v="557" actId="478"/>
          <ac:grpSpMkLst>
            <pc:docMk/>
            <pc:sldMk cId="3995753557" sldId="260"/>
            <ac:grpSpMk id="37" creationId="{E98AC12A-C444-74C1-D227-47CBCC866607}"/>
          </ac:grpSpMkLst>
        </pc:grpChg>
        <pc:grpChg chg="add del mod">
          <ac:chgData name="Dominic Keehan" userId="165f9268-bc8b-4c9e-8bdf-5e8902ee2735" providerId="ADAL" clId="{BD7533C0-8530-43D9-883B-D5EFCCEDC3D4}" dt="2025-09-29T08:33:04.929" v="557" actId="478"/>
          <ac:grpSpMkLst>
            <pc:docMk/>
            <pc:sldMk cId="3995753557" sldId="260"/>
            <ac:grpSpMk id="40" creationId="{110668D1-0DE0-1ED5-AB00-9516DF2BB988}"/>
          </ac:grpSpMkLst>
        </pc:grpChg>
        <pc:grpChg chg="add mod">
          <ac:chgData name="Dominic Keehan" userId="165f9268-bc8b-4c9e-8bdf-5e8902ee2735" providerId="ADAL" clId="{BD7533C0-8530-43D9-883B-D5EFCCEDC3D4}" dt="2025-09-29T08:35:04.752" v="562" actId="1076"/>
          <ac:grpSpMkLst>
            <pc:docMk/>
            <pc:sldMk cId="3995753557" sldId="260"/>
            <ac:grpSpMk id="45" creationId="{50FE279E-AA1A-DE6A-287A-92787E529832}"/>
          </ac:grpSpMkLst>
        </pc:grpChg>
        <pc:grpChg chg="add mod">
          <ac:chgData name="Dominic Keehan" userId="165f9268-bc8b-4c9e-8bdf-5e8902ee2735" providerId="ADAL" clId="{BD7533C0-8530-43D9-883B-D5EFCCEDC3D4}" dt="2025-09-29T08:35:52.922" v="564" actId="1076"/>
          <ac:grpSpMkLst>
            <pc:docMk/>
            <pc:sldMk cId="3995753557" sldId="260"/>
            <ac:grpSpMk id="60" creationId="{BCE3DDC2-618F-9CC1-9F19-835FD0DF9C08}"/>
          </ac:grpSpMkLst>
        </pc:grpChg>
        <pc:grpChg chg="add mod">
          <ac:chgData name="Dominic Keehan" userId="165f9268-bc8b-4c9e-8bdf-5e8902ee2735" providerId="ADAL" clId="{BD7533C0-8530-43D9-883B-D5EFCCEDC3D4}" dt="2025-09-29T08:35:52.922" v="564" actId="1076"/>
          <ac:grpSpMkLst>
            <pc:docMk/>
            <pc:sldMk cId="3995753557" sldId="260"/>
            <ac:grpSpMk id="64" creationId="{7F5DD4F9-53A8-91B8-8175-7BE93E20CCB5}"/>
          </ac:grpSpMkLst>
        </pc:grpChg>
        <pc:grpChg chg="add mod">
          <ac:chgData name="Dominic Keehan" userId="165f9268-bc8b-4c9e-8bdf-5e8902ee2735" providerId="ADAL" clId="{BD7533C0-8530-43D9-883B-D5EFCCEDC3D4}" dt="2025-09-29T08:36:19.733" v="566" actId="1076"/>
          <ac:grpSpMkLst>
            <pc:docMk/>
            <pc:sldMk cId="3995753557" sldId="260"/>
            <ac:grpSpMk id="68" creationId="{CF3FD015-E73F-24F8-8428-C521A1646BC1}"/>
          </ac:grpSpMkLst>
        </pc:grpChg>
        <pc:grpChg chg="add del mod">
          <ac:chgData name="Dominic Keehan" userId="165f9268-bc8b-4c9e-8bdf-5e8902ee2735" providerId="ADAL" clId="{BD7533C0-8530-43D9-883B-D5EFCCEDC3D4}" dt="2025-09-29T08:38:18.573" v="581" actId="478"/>
          <ac:grpSpMkLst>
            <pc:docMk/>
            <pc:sldMk cId="3995753557" sldId="260"/>
            <ac:grpSpMk id="72" creationId="{024E1FD6-2233-6A18-3834-E097DFF5A253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27" creationId="{F46D3842-03DE-920E-3FEF-1D29EB0C983A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32" creationId="{838FB974-2520-9AE3-1344-466AEEFD8A56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38" creationId="{60E277FB-6F62-00E7-82C1-023E959E028E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46" creationId="{A1EA2117-642D-3C77-71B2-60114397E839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50" creationId="{AF4377F2-38C2-DE62-84BB-2C70497A3C3A}"/>
          </ac:grpSpMkLst>
        </pc:grpChg>
        <pc:grpChg chg="mod">
          <ac:chgData name="Dominic Keehan" userId="165f9268-bc8b-4c9e-8bdf-5e8902ee2735" providerId="ADAL" clId="{BD7533C0-8530-43D9-883B-D5EFCCEDC3D4}" dt="2025-09-29T08:38:39.897" v="583" actId="1076"/>
          <ac:grpSpMkLst>
            <pc:docMk/>
            <pc:sldMk cId="3995753557" sldId="260"/>
            <ac:grpSpMk id="154" creationId="{06C0227B-29FA-AFB7-9598-77E72456C6B6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59" creationId="{AF7E38D0-6DEA-D7F4-51A1-A8F40F2C53BE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62" creationId="{21780508-C527-A703-B72A-1073310166DA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66" creationId="{9267A897-2B46-B034-BD3A-7A7FECDE1E7B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70" creationId="{85604217-925F-0C6D-18BE-886A544C079F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74" creationId="{FF952B48-AB82-B7DB-2866-9DCB065B2661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78" creationId="{40509A0F-723D-FEF5-FFE5-AC39DEA91C34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86" creationId="{0A2DEBFF-609A-3929-8386-5F1DDE5012DE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90" creationId="{AB69BBE2-0A96-6AF2-4D2B-88A44A294F68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94" creationId="{11F7759A-E872-1F4C-B8AF-B1BAA3755B2D}"/>
          </ac:grpSpMkLst>
        </pc:grpChg>
        <pc:grpChg chg="mod">
          <ac:chgData name="Dominic Keehan" userId="165f9268-bc8b-4c9e-8bdf-5e8902ee2735" providerId="ADAL" clId="{BD7533C0-8530-43D9-883B-D5EFCCEDC3D4}" dt="2025-09-29T08:40:00.056" v="597" actId="1076"/>
          <ac:grpSpMkLst>
            <pc:docMk/>
            <pc:sldMk cId="3995753557" sldId="260"/>
            <ac:grpSpMk id="198" creationId="{C5B93044-1296-01C6-212C-8FFAA7DD38D1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07" creationId="{A6BF491B-FD77-539F-0FBB-9D3450468ED0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10" creationId="{23F5C418-6CCD-3332-AFEE-50703641A840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14" creationId="{25334C1C-9CE8-68C1-EF19-34FBA48C1D30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18" creationId="{EF6D3967-FF19-5267-7316-C9C9AD6389D7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22" creationId="{12F61F92-53D6-82A2-75EB-5AFC711B1C6B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26" creationId="{85542933-B432-0E27-E246-B7511A65C127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31" creationId="{FED6AD0C-88C2-C7B2-E035-24F0B9B167FA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38" creationId="{23BBED77-720E-29C7-930B-8BA92903A97E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46" creationId="{4771A679-943D-C108-0DD4-83BB4DB99C98}"/>
          </ac:grpSpMkLst>
        </pc:grpChg>
        <pc:grpChg chg="mod">
          <ac:chgData name="Dominic Keehan" userId="165f9268-bc8b-4c9e-8bdf-5e8902ee2735" providerId="ADAL" clId="{BD7533C0-8530-43D9-883B-D5EFCCEDC3D4}" dt="2025-09-29T08:40:09.387" v="599" actId="1076"/>
          <ac:grpSpMkLst>
            <pc:docMk/>
            <pc:sldMk cId="3995753557" sldId="260"/>
            <ac:grpSpMk id="250" creationId="{E12BCFE8-B2EC-2BB9-F785-48F4E8619CF3}"/>
          </ac:grpSpMkLst>
        </pc:grpChg>
        <pc:grpChg chg="mod">
          <ac:chgData name="Dominic Keehan" userId="165f9268-bc8b-4c9e-8bdf-5e8902ee2735" providerId="ADAL" clId="{BD7533C0-8530-43D9-883B-D5EFCCEDC3D4}" dt="2025-09-29T08:58:23.810" v="701" actId="1076"/>
          <ac:grpSpMkLst>
            <pc:docMk/>
            <pc:sldMk cId="3995753557" sldId="260"/>
            <ac:grpSpMk id="287" creationId="{241652D1-46F8-3FFD-9A2F-8C8E1AC01C6E}"/>
          </ac:grpSpMkLst>
        </pc:grpChg>
        <pc:cxnChg chg="add mod">
          <ac:chgData name="Dominic Keehan" userId="165f9268-bc8b-4c9e-8bdf-5e8902ee2735" providerId="ADAL" clId="{BD7533C0-8530-43D9-883B-D5EFCCEDC3D4}" dt="2025-09-29T08:30:09.580" v="531" actId="1076"/>
          <ac:cxnSpMkLst>
            <pc:docMk/>
            <pc:sldMk cId="3995753557" sldId="260"/>
            <ac:cxnSpMk id="23" creationId="{8DABBF0B-1650-2349-9694-992BADD9E7B2}"/>
          </ac:cxnSpMkLst>
        </pc:cxnChg>
        <pc:cxnChg chg="add mod">
          <ac:chgData name="Dominic Keehan" userId="165f9268-bc8b-4c9e-8bdf-5e8902ee2735" providerId="ADAL" clId="{BD7533C0-8530-43D9-883B-D5EFCCEDC3D4}" dt="2025-09-29T08:30:09.580" v="531" actId="1076"/>
          <ac:cxnSpMkLst>
            <pc:docMk/>
            <pc:sldMk cId="3995753557" sldId="260"/>
            <ac:cxnSpMk id="24" creationId="{044AC67A-F9E6-6149-1922-359C30495819}"/>
          </ac:cxnSpMkLst>
        </pc:cxnChg>
        <pc:cxnChg chg="add del mod">
          <ac:chgData name="Dominic Keehan" userId="165f9268-bc8b-4c9e-8bdf-5e8902ee2735" providerId="ADAL" clId="{BD7533C0-8530-43D9-883B-D5EFCCEDC3D4}" dt="2025-09-29T08:38:00.696" v="579" actId="478"/>
          <ac:cxnSpMkLst>
            <pc:docMk/>
            <pc:sldMk cId="3995753557" sldId="260"/>
            <ac:cxnSpMk id="25" creationId="{C88E1526-7B3D-B894-77B8-7F6AB193171C}"/>
          </ac:cxnSpMkLst>
        </pc:cxnChg>
        <pc:cxnChg chg="add del mod">
          <ac:chgData name="Dominic Keehan" userId="165f9268-bc8b-4c9e-8bdf-5e8902ee2735" providerId="ADAL" clId="{BD7533C0-8530-43D9-883B-D5EFCCEDC3D4}" dt="2025-09-29T08:34:06.133" v="559" actId="478"/>
          <ac:cxnSpMkLst>
            <pc:docMk/>
            <pc:sldMk cId="3995753557" sldId="260"/>
            <ac:cxnSpMk id="26" creationId="{5C93D462-2B6E-0349-4A5D-2A911179AD33}"/>
          </ac:cxnSpMkLst>
        </pc:cxnChg>
        <pc:cxnChg chg="add del mod">
          <ac:chgData name="Dominic Keehan" userId="165f9268-bc8b-4c9e-8bdf-5e8902ee2735" providerId="ADAL" clId="{BD7533C0-8530-43D9-883B-D5EFCCEDC3D4}" dt="2025-09-29T08:31:28.815" v="552" actId="478"/>
          <ac:cxnSpMkLst>
            <pc:docMk/>
            <pc:sldMk cId="3995753557" sldId="260"/>
            <ac:cxnSpMk id="27" creationId="{B000E5F1-1E65-9F5C-B14C-7E33A7C47FA1}"/>
          </ac:cxnSpMkLst>
        </pc:cxnChg>
        <pc:cxnChg chg="add del mod">
          <ac:chgData name="Dominic Keehan" userId="165f9268-bc8b-4c9e-8bdf-5e8902ee2735" providerId="ADAL" clId="{BD7533C0-8530-43D9-883B-D5EFCCEDC3D4}" dt="2025-09-29T08:31:28.815" v="552" actId="478"/>
          <ac:cxnSpMkLst>
            <pc:docMk/>
            <pc:sldMk cId="3995753557" sldId="260"/>
            <ac:cxnSpMk id="29" creationId="{96BE23AA-3D60-1EB7-9BEA-101871829944}"/>
          </ac:cxnSpMkLst>
        </pc:cxnChg>
        <pc:cxnChg chg="add 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44" creationId="{F5F6972B-CBBF-53EB-F374-C9AD53ED0AED}"/>
          </ac:cxnSpMkLst>
        </pc:cxnChg>
        <pc:cxnChg chg="add mod">
          <ac:chgData name="Dominic Keehan" userId="165f9268-bc8b-4c9e-8bdf-5e8902ee2735" providerId="ADAL" clId="{BD7533C0-8530-43D9-883B-D5EFCCEDC3D4}" dt="2025-09-29T08:35:04.752" v="562" actId="1076"/>
          <ac:cxnSpMkLst>
            <pc:docMk/>
            <pc:sldMk cId="3995753557" sldId="260"/>
            <ac:cxnSpMk id="56" creationId="{5D016123-8672-CF54-0364-2E7E6CEC2FB8}"/>
          </ac:cxnSpMkLst>
        </pc:cxnChg>
        <pc:cxnChg chg="add mod">
          <ac:chgData name="Dominic Keehan" userId="165f9268-bc8b-4c9e-8bdf-5e8902ee2735" providerId="ADAL" clId="{BD7533C0-8530-43D9-883B-D5EFCCEDC3D4}" dt="2025-09-29T08:35:52.922" v="564" actId="1076"/>
          <ac:cxnSpMkLst>
            <pc:docMk/>
            <pc:sldMk cId="3995753557" sldId="260"/>
            <ac:cxnSpMk id="63" creationId="{E8838D04-6831-1F0D-2B66-3970C3ED6246}"/>
          </ac:cxnSpMkLst>
        </pc:cxnChg>
        <pc:cxnChg chg="add 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67" creationId="{92ACCEEF-189A-AF7C-1B2D-0550ED8AE0CF}"/>
          </ac:cxnSpMkLst>
        </pc:cxnChg>
        <pc:cxnChg chg="add 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71" creationId="{29AD0DC5-F539-ACE6-0ECF-F6788D78BDF9}"/>
          </ac:cxnSpMkLst>
        </pc:cxnChg>
        <pc:cxnChg chg="del mod">
          <ac:chgData name="Dominic Keehan" userId="165f9268-bc8b-4c9e-8bdf-5e8902ee2735" providerId="ADAL" clId="{BD7533C0-8530-43D9-883B-D5EFCCEDC3D4}" dt="2025-09-29T08:17:54.031" v="86" actId="478"/>
          <ac:cxnSpMkLst>
            <pc:docMk/>
            <pc:sldMk cId="3995753557" sldId="260"/>
            <ac:cxnSpMk id="124" creationId="{F4918241-36A7-AAAE-530A-58133A608DA1}"/>
          </ac:cxnSpMkLst>
        </pc:cxnChg>
        <pc:cxnChg chg="add 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25" creationId="{62720D5B-A718-A4D6-2405-C0E821A2CFED}"/>
          </ac:cxnSpMkLst>
        </pc:cxnChg>
        <pc:cxnChg chg="del mod">
          <ac:chgData name="Dominic Keehan" userId="165f9268-bc8b-4c9e-8bdf-5e8902ee2735" providerId="ADAL" clId="{BD7533C0-8530-43D9-883B-D5EFCCEDC3D4}" dt="2025-09-29T08:17:56.750" v="87" actId="478"/>
          <ac:cxnSpMkLst>
            <pc:docMk/>
            <pc:sldMk cId="3995753557" sldId="260"/>
            <ac:cxnSpMk id="136" creationId="{0504BC1D-1ADD-770F-BEBA-DAC8559E96E9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44" creationId="{FBA6C5D7-284F-E799-87B8-258BDA4DA530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49" creationId="{632CE63A-5307-E147-A712-FDD60759FFDA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53" creationId="{1668F078-8C93-1314-169B-031A2484C3C7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57" creationId="{D186B287-9555-7FC7-E43B-ED3D0E46027C}"/>
          </ac:cxnSpMkLst>
        </pc:cxnChg>
        <pc:cxnChg chg="mod">
          <ac:chgData name="Dominic Keehan" userId="165f9268-bc8b-4c9e-8bdf-5e8902ee2735" providerId="ADAL" clId="{BD7533C0-8530-43D9-883B-D5EFCCEDC3D4}" dt="2025-09-29T08:38:39.897" v="583" actId="1076"/>
          <ac:cxnSpMkLst>
            <pc:docMk/>
            <pc:sldMk cId="3995753557" sldId="260"/>
            <ac:cxnSpMk id="158" creationId="{036BA170-061C-1F01-5F14-F53F9C6B67A2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65" creationId="{8BBF7AF3-4BF2-6015-19D2-3D09540A003D}"/>
          </ac:cxnSpMkLst>
        </pc:cxnChg>
        <pc:cxnChg chg="del mod">
          <ac:chgData name="Dominic Keehan" userId="165f9268-bc8b-4c9e-8bdf-5e8902ee2735" providerId="ADAL" clId="{BD7533C0-8530-43D9-883B-D5EFCCEDC3D4}" dt="2025-09-29T08:40:55.137" v="600" actId="478"/>
          <ac:cxnSpMkLst>
            <pc:docMk/>
            <pc:sldMk cId="3995753557" sldId="260"/>
            <ac:cxnSpMk id="181" creationId="{A8CCD4FD-6481-E101-D211-8945F791FD4A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189" creationId="{758BB798-445A-FDB1-5F28-EAAAC5B8543B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193" creationId="{AB60123C-973F-1BAC-2C25-9ABB5A796020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13" creationId="{B2A78258-5105-5A8B-5FC8-A2C6E8D4D943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17" creationId="{A5DB5910-55DF-6048-50B2-416892B25604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21" creationId="{82A8F4D2-3C80-40D5-BA62-E33934A452D0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29" creationId="{4FFD74C6-C255-48B1-138C-AB6673D3C965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30" creationId="{456E2B8C-3952-3D15-75D5-0E82F6C903B2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41" creationId="{D345C7CB-6C68-A836-19D4-1EFB17600152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49" creationId="{C67FBCD7-72D7-F45B-D48B-1FB64384C91B}"/>
          </ac:cxnSpMkLst>
        </pc:cxnChg>
        <pc:cxnChg chg="del mod">
          <ac:chgData name="Dominic Keehan" userId="165f9268-bc8b-4c9e-8bdf-5e8902ee2735" providerId="ADAL" clId="{BD7533C0-8530-43D9-883B-D5EFCCEDC3D4}" dt="2025-09-29T08:41:15.867" v="601" actId="478"/>
          <ac:cxnSpMkLst>
            <pc:docMk/>
            <pc:sldMk cId="3995753557" sldId="260"/>
            <ac:cxnSpMk id="254" creationId="{8E461585-377B-7C7B-0C95-13486B423BD9}"/>
          </ac:cxnSpMkLst>
        </pc:cxnChg>
        <pc:cxnChg chg="add del mod">
          <ac:chgData name="Dominic Keehan" userId="165f9268-bc8b-4c9e-8bdf-5e8902ee2735" providerId="ADAL" clId="{BD7533C0-8530-43D9-883B-D5EFCCEDC3D4}" dt="2025-09-29T08:46:00.522" v="669" actId="478"/>
          <ac:cxnSpMkLst>
            <pc:docMk/>
            <pc:sldMk cId="3995753557" sldId="260"/>
            <ac:cxnSpMk id="256" creationId="{C8AF2BE5-7D34-F226-B17B-75EAECB4544F}"/>
          </ac:cxnSpMkLst>
        </pc:cxnChg>
        <pc:cxnChg chg="add del mod">
          <ac:chgData name="Dominic Keehan" userId="165f9268-bc8b-4c9e-8bdf-5e8902ee2735" providerId="ADAL" clId="{BD7533C0-8530-43D9-883B-D5EFCCEDC3D4}" dt="2025-09-29T08:46:50.379" v="673" actId="478"/>
          <ac:cxnSpMkLst>
            <pc:docMk/>
            <pc:sldMk cId="3995753557" sldId="260"/>
            <ac:cxnSpMk id="258" creationId="{5A5A8F46-2CEE-BBA5-B70F-EB4D2B801076}"/>
          </ac:cxnSpMkLst>
        </pc:cxnChg>
        <pc:cxnChg chg="add del">
          <ac:chgData name="Dominic Keehan" userId="165f9268-bc8b-4c9e-8bdf-5e8902ee2735" providerId="ADAL" clId="{BD7533C0-8530-43D9-883B-D5EFCCEDC3D4}" dt="2025-09-29T08:46:42.232" v="672" actId="478"/>
          <ac:cxnSpMkLst>
            <pc:docMk/>
            <pc:sldMk cId="3995753557" sldId="260"/>
            <ac:cxnSpMk id="260" creationId="{E326405E-571D-C84A-2AB5-FF009A326D32}"/>
          </ac:cxnSpMkLst>
        </pc:cxnChg>
        <pc:cxnChg chg="add del">
          <ac:chgData name="Dominic Keehan" userId="165f9268-bc8b-4c9e-8bdf-5e8902ee2735" providerId="ADAL" clId="{BD7533C0-8530-43D9-883B-D5EFCCEDC3D4}" dt="2025-09-29T08:47:23.912" v="675" actId="478"/>
          <ac:cxnSpMkLst>
            <pc:docMk/>
            <pc:sldMk cId="3995753557" sldId="260"/>
            <ac:cxnSpMk id="262" creationId="{32253637-1ADC-C4EA-4CA7-4830C03D35A5}"/>
          </ac:cxnSpMkLst>
        </pc:cxnChg>
        <pc:cxnChg chg="add mod">
          <ac:chgData name="Dominic Keehan" userId="165f9268-bc8b-4c9e-8bdf-5e8902ee2735" providerId="ADAL" clId="{BD7533C0-8530-43D9-883B-D5EFCCEDC3D4}" dt="2025-09-29T08:55:52.301" v="696" actId="692"/>
          <ac:cxnSpMkLst>
            <pc:docMk/>
            <pc:sldMk cId="3995753557" sldId="260"/>
            <ac:cxnSpMk id="264" creationId="{A4EDA9A7-A1FD-4F70-1CB6-2E7B9E71F4BE}"/>
          </ac:cxnSpMkLst>
        </pc:cxnChg>
        <pc:cxnChg chg="add del">
          <ac:chgData name="Dominic Keehan" userId="165f9268-bc8b-4c9e-8bdf-5e8902ee2735" providerId="ADAL" clId="{BD7533C0-8530-43D9-883B-D5EFCCEDC3D4}" dt="2025-09-29T08:48:10.595" v="678" actId="478"/>
          <ac:cxnSpMkLst>
            <pc:docMk/>
            <pc:sldMk cId="3995753557" sldId="260"/>
            <ac:cxnSpMk id="266" creationId="{4BCC5013-36F8-8577-0330-E67C80CF6384}"/>
          </ac:cxnSpMkLst>
        </pc:cxnChg>
        <pc:cxnChg chg="add mod">
          <ac:chgData name="Dominic Keehan" userId="165f9268-bc8b-4c9e-8bdf-5e8902ee2735" providerId="ADAL" clId="{BD7533C0-8530-43D9-883B-D5EFCCEDC3D4}" dt="2025-09-29T08:54:13.326" v="693" actId="692"/>
          <ac:cxnSpMkLst>
            <pc:docMk/>
            <pc:sldMk cId="3995753557" sldId="260"/>
            <ac:cxnSpMk id="268" creationId="{4C3E4D3D-6135-C895-E75C-3306E2FBFEF7}"/>
          </ac:cxnSpMkLst>
        </pc:cxnChg>
        <pc:cxnChg chg="add mod">
          <ac:chgData name="Dominic Keehan" userId="165f9268-bc8b-4c9e-8bdf-5e8902ee2735" providerId="ADAL" clId="{BD7533C0-8530-43D9-883B-D5EFCCEDC3D4}" dt="2025-09-29T08:55:52.301" v="696" actId="692"/>
          <ac:cxnSpMkLst>
            <pc:docMk/>
            <pc:sldMk cId="3995753557" sldId="260"/>
            <ac:cxnSpMk id="270" creationId="{B4B9F86A-B4BF-6E6B-E2F6-A2E7E92B4E46}"/>
          </ac:cxnSpMkLst>
        </pc:cxnChg>
        <pc:cxnChg chg="add mod">
          <ac:chgData name="Dominic Keehan" userId="165f9268-bc8b-4c9e-8bdf-5e8902ee2735" providerId="ADAL" clId="{BD7533C0-8530-43D9-883B-D5EFCCEDC3D4}" dt="2025-09-29T08:54:13.326" v="693" actId="692"/>
          <ac:cxnSpMkLst>
            <pc:docMk/>
            <pc:sldMk cId="3995753557" sldId="260"/>
            <ac:cxnSpMk id="272" creationId="{2AEA131D-150C-A4A1-8F0D-1F0D0FD40025}"/>
          </ac:cxnSpMkLst>
        </pc:cxnChg>
        <pc:cxnChg chg="add mod">
          <ac:chgData name="Dominic Keehan" userId="165f9268-bc8b-4c9e-8bdf-5e8902ee2735" providerId="ADAL" clId="{BD7533C0-8530-43D9-883B-D5EFCCEDC3D4}" dt="2025-09-29T08:54:13.326" v="693" actId="692"/>
          <ac:cxnSpMkLst>
            <pc:docMk/>
            <pc:sldMk cId="3995753557" sldId="260"/>
            <ac:cxnSpMk id="274" creationId="{6E620645-DC2A-2EE6-58E7-BF73E5B28F0D}"/>
          </ac:cxnSpMkLst>
        </pc:cxnChg>
        <pc:cxnChg chg="add mod">
          <ac:chgData name="Dominic Keehan" userId="165f9268-bc8b-4c9e-8bdf-5e8902ee2735" providerId="ADAL" clId="{BD7533C0-8530-43D9-883B-D5EFCCEDC3D4}" dt="2025-09-29T08:55:52.301" v="696" actId="692"/>
          <ac:cxnSpMkLst>
            <pc:docMk/>
            <pc:sldMk cId="3995753557" sldId="260"/>
            <ac:cxnSpMk id="276" creationId="{A9C3F866-3807-31A2-07EE-4848EA5C143A}"/>
          </ac:cxnSpMkLst>
        </pc:cxnChg>
        <pc:cxnChg chg="add mod">
          <ac:chgData name="Dominic Keehan" userId="165f9268-bc8b-4c9e-8bdf-5e8902ee2735" providerId="ADAL" clId="{BD7533C0-8530-43D9-883B-D5EFCCEDC3D4}" dt="2025-09-29T08:54:13.326" v="693" actId="692"/>
          <ac:cxnSpMkLst>
            <pc:docMk/>
            <pc:sldMk cId="3995753557" sldId="260"/>
            <ac:cxnSpMk id="278" creationId="{85C0FA21-6841-E7C6-8D50-046437D842F1}"/>
          </ac:cxnSpMkLst>
        </pc:cxnChg>
        <pc:cxnChg chg="add mod">
          <ac:chgData name="Dominic Keehan" userId="165f9268-bc8b-4c9e-8bdf-5e8902ee2735" providerId="ADAL" clId="{BD7533C0-8530-43D9-883B-D5EFCCEDC3D4}" dt="2025-09-29T08:55:52.301" v="696" actId="692"/>
          <ac:cxnSpMkLst>
            <pc:docMk/>
            <pc:sldMk cId="3995753557" sldId="260"/>
            <ac:cxnSpMk id="280" creationId="{54C9BB0F-3298-2332-79FA-25BF40E73F60}"/>
          </ac:cxnSpMkLst>
        </pc:cxnChg>
        <pc:cxnChg chg="add mod">
          <ac:chgData name="Dominic Keehan" userId="165f9268-bc8b-4c9e-8bdf-5e8902ee2735" providerId="ADAL" clId="{BD7533C0-8530-43D9-883B-D5EFCCEDC3D4}" dt="2025-09-29T08:55:52.301" v="696" actId="692"/>
          <ac:cxnSpMkLst>
            <pc:docMk/>
            <pc:sldMk cId="3995753557" sldId="260"/>
            <ac:cxnSpMk id="282" creationId="{138AC627-5036-D9E7-A8CC-5291BBAC8F41}"/>
          </ac:cxnSpMkLst>
        </pc:cxnChg>
        <pc:cxnChg chg="add mod">
          <ac:chgData name="Dominic Keehan" userId="165f9268-bc8b-4c9e-8bdf-5e8902ee2735" providerId="ADAL" clId="{BD7533C0-8530-43D9-883B-D5EFCCEDC3D4}" dt="2025-09-29T08:54:13.326" v="693" actId="692"/>
          <ac:cxnSpMkLst>
            <pc:docMk/>
            <pc:sldMk cId="3995753557" sldId="260"/>
            <ac:cxnSpMk id="284" creationId="{227B39DA-F9A7-3850-21C6-F527613564AF}"/>
          </ac:cxnSpMkLst>
        </pc:cxnChg>
        <pc:cxnChg chg="add del mod">
          <ac:chgData name="Dominic Keehan" userId="165f9268-bc8b-4c9e-8bdf-5e8902ee2735" providerId="ADAL" clId="{BD7533C0-8530-43D9-883B-D5EFCCEDC3D4}" dt="2025-09-29T08:56:46.643" v="698" actId="478"/>
          <ac:cxnSpMkLst>
            <pc:docMk/>
            <pc:sldMk cId="3995753557" sldId="260"/>
            <ac:cxnSpMk id="285" creationId="{5E17EEED-1F0C-3196-459C-68B89F8D2713}"/>
          </ac:cxnSpMkLst>
        </pc:cxnChg>
        <pc:cxnChg chg="add del mod">
          <ac:chgData name="Dominic Keehan" userId="165f9268-bc8b-4c9e-8bdf-5e8902ee2735" providerId="ADAL" clId="{BD7533C0-8530-43D9-883B-D5EFCCEDC3D4}" dt="2025-09-29T08:56:44.247" v="697" actId="478"/>
          <ac:cxnSpMkLst>
            <pc:docMk/>
            <pc:sldMk cId="3995753557" sldId="260"/>
            <ac:cxnSpMk id="286" creationId="{075E48F2-B61F-FCFD-9534-1B24B41E96B3}"/>
          </ac:cxnSpMkLst>
        </pc:cxnChg>
      </pc:sldChg>
      <pc:sldChg chg="modSp add del mod">
        <pc:chgData name="Dominic Keehan" userId="165f9268-bc8b-4c9e-8bdf-5e8902ee2735" providerId="ADAL" clId="{BD7533C0-8530-43D9-883B-D5EFCCEDC3D4}" dt="2025-09-29T08:14:10.151" v="16" actId="47"/>
        <pc:sldMkLst>
          <pc:docMk/>
          <pc:sldMk cId="4273148687" sldId="260"/>
        </pc:sldMkLst>
        <pc:spChg chg="mod">
          <ac:chgData name="Dominic Keehan" userId="165f9268-bc8b-4c9e-8bdf-5e8902ee2735" providerId="ADAL" clId="{BD7533C0-8530-43D9-883B-D5EFCCEDC3D4}" dt="2025-09-29T08:13:20.445" v="15" actId="20577"/>
          <ac:spMkLst>
            <pc:docMk/>
            <pc:sldMk cId="4273148687" sldId="260"/>
            <ac:spMk id="7" creationId="{90FDCB14-AC32-4A9A-18DB-F01E60DF72B3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10" creationId="{07AEF19F-A89E-5AD2-8312-577FD1FA2ADA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51" creationId="{D1079B19-DF2B-80E8-9F14-93A731723FE7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75" creationId="{CB4CDA8C-8A2B-C00F-9D95-88D388C0F070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83" creationId="{4F8E7722-8DA0-D393-D392-67FE4610AE01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87" creationId="{4CB7CCF9-5802-44B1-E25F-A905689F7F9E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99" creationId="{2A6C6FB2-EA6E-B659-5D1A-A5C141BE6AA4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103" creationId="{415F02FB-548A-2FB1-6E4A-1DFDC6EF6483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106" creationId="{04FCBF13-EF53-D31F-4990-07EF63C8F288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111" creationId="{E2AED5F3-7C19-E57B-C25F-62C7FCDA98D1}"/>
          </ac:spMkLst>
        </pc:spChg>
        <pc:spChg chg="mod">
          <ac:chgData name="Dominic Keehan" userId="165f9268-bc8b-4c9e-8bdf-5e8902ee2735" providerId="ADAL" clId="{BD7533C0-8530-43D9-883B-D5EFCCEDC3D4}" dt="2025-09-29T08:10:38.012" v="5" actId="255"/>
          <ac:spMkLst>
            <pc:docMk/>
            <pc:sldMk cId="4273148687" sldId="260"/>
            <ac:spMk id="115" creationId="{A695E660-B352-651B-6B1B-7324CAD04C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7AF7-D73D-AADE-05EB-DDF830661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A443-34E8-72F2-58A9-1F051FF4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FCCD-0343-41A8-CF08-3E9C8C6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80EE-D852-A5E4-CE6A-1DCF5504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5C7D-80E3-67B0-0224-7E2AC17E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18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3D63-7D95-2B94-755E-DB2758B4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C8439-3296-A565-DAFC-D45E23B2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1513-62FB-B611-3520-5DD037E5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D35C-2298-2CAB-AC4F-943ABDEB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6825-4CC3-9502-790F-C8E0C4D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D88CB-35FD-27C6-78A2-909348F5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2886C-143A-9036-8DB2-906733B7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E87E-C34D-200D-5E04-08E6DB47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7E81-9B7B-137E-1FA7-08CE6D19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F51B-7EB3-D948-A7BE-B1EEFCB4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B0D6-6F0D-15EC-5266-389C3307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132F-08ED-7334-F4E1-EBF60CC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9DAB-E497-4E39-BD86-6576A01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8ADC-93AE-A5E1-BBC6-A588AC14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29AD-D24A-8BCD-3791-ED182D0B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6E93-F870-72E3-FDC1-DA789A9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C82A-E7F3-E556-D8AD-EBEF483C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A323-A93F-63CE-5D3B-7C2E1DDD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45B6-4A92-0E48-9A81-1DF0397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9555-1B12-C3F0-1F30-AE195B2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2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50C-87DE-20B7-D1EB-7DF7DCD8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E7C0-C011-25F7-CB50-FEBDEFBF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BF590-8A19-6637-3651-EE29E8E5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ED29-292F-2EB8-872F-8CF821E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9C3D-5DE3-7D80-0D50-E81696B2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04DB-0B7E-F5D7-549A-21790F08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54D-2100-C6BD-4554-279FC28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5640-6B2E-9DED-7931-2DFB91FD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7138A-5531-5DE8-DF84-4C14EAFA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F8EC-84E4-8A2B-6154-5B1BFA4A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A26A7-E250-5E73-54CA-C10E1E63B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3C092-6BEF-9BDE-527F-108C9B9A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7051D-9CD1-4FC4-182C-0A265CB9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8EC2-C722-EC74-26A5-0F6562D8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7E19-B09D-5462-9AE5-9100DE65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08968-4904-9679-0042-1B5E84B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16D5-F606-1C3E-ABD9-E6B624A7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89CBB-7380-1BB2-3CD5-6E8D59B9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73EC-F18F-D242-C2EE-6649624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0729B-2354-5E1A-E5E8-E4DC4A7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F8FA1-4280-40B3-C569-4908627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6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A9D4-5326-F2A4-0036-66CFED3A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59AC-4876-B3AC-EBA9-CBB22EB8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B11D-2276-39C7-9983-D7D1AD85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0D81-9C89-0858-80EF-9AB45E3C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5184-8AC5-B17D-FD35-D5C2A70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5BCD-5E85-AEC8-F3CE-464C422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961-6018-52EC-3896-B8F27A40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592D2-467F-5764-9B0D-1197B11C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61E7-7CD4-A386-D1F7-4AF22348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13A4-F6F4-1F51-CD08-06AF39BF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FDF6-05A7-E8A6-DE20-7A8BD24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4C451-D6CE-79A7-2C61-18C54856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29122-B5EB-CBEF-7EB5-B1D28207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95C1-2097-AB3A-498F-DB408BFB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D258-C04D-2B8F-9F47-43065C8F5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01F0-35F1-F350-67C4-80A02B15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1F49-0407-CDAA-D395-956C35A9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B485-2E8A-061C-5F98-25EB447C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41652D1-46F8-3FFD-9A2F-8C8E1AC01C6E}"/>
              </a:ext>
            </a:extLst>
          </p:cNvPr>
          <p:cNvGrpSpPr/>
          <p:nvPr/>
        </p:nvGrpSpPr>
        <p:grpSpPr>
          <a:xfrm>
            <a:off x="2239734" y="1084764"/>
            <a:ext cx="7712532" cy="4688471"/>
            <a:chOff x="2216054" y="1318260"/>
            <a:chExt cx="7712532" cy="468847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881A6D-F3E4-DDAE-75C5-584794E81F9A}"/>
                </a:ext>
              </a:extLst>
            </p:cNvPr>
            <p:cNvSpPr/>
            <p:nvPr/>
          </p:nvSpPr>
          <p:spPr>
            <a:xfrm>
              <a:off x="2223245" y="1318260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CC78FE-C167-B9C2-0D83-33B52703C936}"/>
                </a:ext>
              </a:extLst>
            </p:cNvPr>
            <p:cNvSpPr txBox="1"/>
            <p:nvPr/>
          </p:nvSpPr>
          <p:spPr>
            <a:xfrm>
              <a:off x="2228850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1,1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27A8B5-0B1C-0DFB-1CDC-F365279173D4}"/>
                </a:ext>
              </a:extLst>
            </p:cNvPr>
            <p:cNvSpPr/>
            <p:nvPr/>
          </p:nvSpPr>
          <p:spPr>
            <a:xfrm>
              <a:off x="2223245" y="2146662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F5DD1D-66E4-4976-5281-2A598037FC74}"/>
                </a:ext>
              </a:extLst>
            </p:cNvPr>
            <p:cNvSpPr txBox="1"/>
            <p:nvPr/>
          </p:nvSpPr>
          <p:spPr>
            <a:xfrm>
              <a:off x="2228850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1,2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1615B63-C3E1-6C47-4DBB-0A5AF911F622}"/>
                </a:ext>
              </a:extLst>
            </p:cNvPr>
            <p:cNvSpPr/>
            <p:nvPr/>
          </p:nvSpPr>
          <p:spPr>
            <a:xfrm>
              <a:off x="2220848" y="2975064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0E23B2-3852-3F38-C144-9293949BBB9C}"/>
                </a:ext>
              </a:extLst>
            </p:cNvPr>
            <p:cNvSpPr txBox="1"/>
            <p:nvPr/>
          </p:nvSpPr>
          <p:spPr>
            <a:xfrm>
              <a:off x="2226453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1,3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9D9E91-AAC7-0218-7740-A84ECB057BFC}"/>
                </a:ext>
              </a:extLst>
            </p:cNvPr>
            <p:cNvSpPr/>
            <p:nvPr/>
          </p:nvSpPr>
          <p:spPr>
            <a:xfrm>
              <a:off x="2220848" y="3799111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5F614F-0B8D-732D-0094-9499629BCC19}"/>
                </a:ext>
              </a:extLst>
            </p:cNvPr>
            <p:cNvSpPr txBox="1"/>
            <p:nvPr/>
          </p:nvSpPr>
          <p:spPr>
            <a:xfrm>
              <a:off x="2226453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1,4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9F8D52-A79D-36D6-7181-CB94941E27F2}"/>
                </a:ext>
              </a:extLst>
            </p:cNvPr>
            <p:cNvSpPr/>
            <p:nvPr/>
          </p:nvSpPr>
          <p:spPr>
            <a:xfrm>
              <a:off x="2218451" y="4627513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87396B-AC38-1EED-9737-179BA9D78369}"/>
                </a:ext>
              </a:extLst>
            </p:cNvPr>
            <p:cNvSpPr txBox="1"/>
            <p:nvPr/>
          </p:nvSpPr>
          <p:spPr>
            <a:xfrm>
              <a:off x="2224056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1,5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CC5036D-99B1-FD4A-389E-4669AEEC0EB8}"/>
                </a:ext>
              </a:extLst>
            </p:cNvPr>
            <p:cNvSpPr/>
            <p:nvPr/>
          </p:nvSpPr>
          <p:spPr>
            <a:xfrm>
              <a:off x="2216054" y="54515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C1813B-C216-AE02-64B9-90BDEB1DD762}"/>
                </a:ext>
              </a:extLst>
            </p:cNvPr>
            <p:cNvSpPr txBox="1"/>
            <p:nvPr/>
          </p:nvSpPr>
          <p:spPr>
            <a:xfrm>
              <a:off x="2221659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1,6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35D1EF6-7F5E-B59A-83F6-50AE13CA6261}"/>
                </a:ext>
              </a:extLst>
            </p:cNvPr>
            <p:cNvSpPr/>
            <p:nvPr/>
          </p:nvSpPr>
          <p:spPr>
            <a:xfrm>
              <a:off x="3649761" y="13182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9E28795-A869-2B17-0FB5-CD938097444E}"/>
                </a:ext>
              </a:extLst>
            </p:cNvPr>
            <p:cNvSpPr txBox="1"/>
            <p:nvPr/>
          </p:nvSpPr>
          <p:spPr>
            <a:xfrm>
              <a:off x="3655366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2,1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715E95F-DB85-F818-6A8E-D67232817394}"/>
                </a:ext>
              </a:extLst>
            </p:cNvPr>
            <p:cNvSpPr/>
            <p:nvPr/>
          </p:nvSpPr>
          <p:spPr>
            <a:xfrm>
              <a:off x="3649761" y="2146662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7A0F4AE-4E8A-A059-314D-037255566D2C}"/>
                </a:ext>
              </a:extLst>
            </p:cNvPr>
            <p:cNvSpPr txBox="1"/>
            <p:nvPr/>
          </p:nvSpPr>
          <p:spPr>
            <a:xfrm>
              <a:off x="3655366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2,2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CE40DDA-105F-C510-D2EB-BB26492ADB8C}"/>
                </a:ext>
              </a:extLst>
            </p:cNvPr>
            <p:cNvSpPr/>
            <p:nvPr/>
          </p:nvSpPr>
          <p:spPr>
            <a:xfrm>
              <a:off x="3647364" y="2975064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68E59-029C-BBE3-CAFF-EA365274A24D}"/>
                </a:ext>
              </a:extLst>
            </p:cNvPr>
            <p:cNvSpPr txBox="1"/>
            <p:nvPr/>
          </p:nvSpPr>
          <p:spPr>
            <a:xfrm>
              <a:off x="3652969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2,3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B933B3F-4817-A07B-48A4-7446D673EA24}"/>
                </a:ext>
              </a:extLst>
            </p:cNvPr>
            <p:cNvSpPr/>
            <p:nvPr/>
          </p:nvSpPr>
          <p:spPr>
            <a:xfrm>
              <a:off x="3647364" y="3799111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CDAA177-FEAD-D7C1-C85C-7D0D3DA39ADA}"/>
                </a:ext>
              </a:extLst>
            </p:cNvPr>
            <p:cNvSpPr txBox="1"/>
            <p:nvPr/>
          </p:nvSpPr>
          <p:spPr>
            <a:xfrm>
              <a:off x="3652969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2,4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256501D-2B4F-284B-EED0-9E809BE5BE35}"/>
                </a:ext>
              </a:extLst>
            </p:cNvPr>
            <p:cNvSpPr/>
            <p:nvPr/>
          </p:nvSpPr>
          <p:spPr>
            <a:xfrm>
              <a:off x="3644967" y="4627513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3BEC8F-B310-1559-F4F0-57691501A144}"/>
                </a:ext>
              </a:extLst>
            </p:cNvPr>
            <p:cNvSpPr txBox="1"/>
            <p:nvPr/>
          </p:nvSpPr>
          <p:spPr>
            <a:xfrm>
              <a:off x="3650572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2,5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329A7BC-59F1-FFFF-CAA6-48A210D49C99}"/>
                </a:ext>
              </a:extLst>
            </p:cNvPr>
            <p:cNvSpPr/>
            <p:nvPr/>
          </p:nvSpPr>
          <p:spPr>
            <a:xfrm>
              <a:off x="3642570" y="54515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5EAC52C-F8F2-8BF9-4F99-0CD2EFD59F3A}"/>
                </a:ext>
              </a:extLst>
            </p:cNvPr>
            <p:cNvSpPr txBox="1"/>
            <p:nvPr/>
          </p:nvSpPr>
          <p:spPr>
            <a:xfrm>
              <a:off x="3648175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2,6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8B9FAA4-64E4-F89D-64D2-AB56B983620A}"/>
                </a:ext>
              </a:extLst>
            </p:cNvPr>
            <p:cNvSpPr/>
            <p:nvPr/>
          </p:nvSpPr>
          <p:spPr>
            <a:xfrm>
              <a:off x="5081071" y="13182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5CD7887-2D73-844B-BC3E-6AB4737D1B5A}"/>
                </a:ext>
              </a:extLst>
            </p:cNvPr>
            <p:cNvSpPr txBox="1"/>
            <p:nvPr/>
          </p:nvSpPr>
          <p:spPr>
            <a:xfrm>
              <a:off x="5086676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3,1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DD06F6A-1896-5910-4896-EDB075437D1B}"/>
                </a:ext>
              </a:extLst>
            </p:cNvPr>
            <p:cNvSpPr/>
            <p:nvPr/>
          </p:nvSpPr>
          <p:spPr>
            <a:xfrm>
              <a:off x="5081071" y="2146662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31C121C-BFF3-8588-06E1-C9F410655F77}"/>
                </a:ext>
              </a:extLst>
            </p:cNvPr>
            <p:cNvSpPr txBox="1"/>
            <p:nvPr/>
          </p:nvSpPr>
          <p:spPr>
            <a:xfrm>
              <a:off x="5086676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3,2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889E9D-0FF1-4447-C4C2-B317FF3C55C5}"/>
                </a:ext>
              </a:extLst>
            </p:cNvPr>
            <p:cNvSpPr/>
            <p:nvPr/>
          </p:nvSpPr>
          <p:spPr>
            <a:xfrm>
              <a:off x="5078674" y="2975064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028D3FB-A91D-1DEE-4365-91E6E4F4C374}"/>
                </a:ext>
              </a:extLst>
            </p:cNvPr>
            <p:cNvSpPr txBox="1"/>
            <p:nvPr/>
          </p:nvSpPr>
          <p:spPr>
            <a:xfrm>
              <a:off x="5084279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3,3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9A949FC-1DDB-A28F-F5AA-FD3BA62E6B94}"/>
                </a:ext>
              </a:extLst>
            </p:cNvPr>
            <p:cNvSpPr/>
            <p:nvPr/>
          </p:nvSpPr>
          <p:spPr>
            <a:xfrm>
              <a:off x="5078674" y="3799111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8C88130-7B93-446B-9A21-B6D86B0C0E7A}"/>
                </a:ext>
              </a:extLst>
            </p:cNvPr>
            <p:cNvSpPr txBox="1"/>
            <p:nvPr/>
          </p:nvSpPr>
          <p:spPr>
            <a:xfrm>
              <a:off x="5084279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3,4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42420B8-FC6C-971E-A719-CBA2DED2E490}"/>
                </a:ext>
              </a:extLst>
            </p:cNvPr>
            <p:cNvSpPr/>
            <p:nvPr/>
          </p:nvSpPr>
          <p:spPr>
            <a:xfrm>
              <a:off x="5076277" y="4627513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8238E3-6EE1-E10E-3509-EBB55FE9B6AE}"/>
                </a:ext>
              </a:extLst>
            </p:cNvPr>
            <p:cNvSpPr txBox="1"/>
            <p:nvPr/>
          </p:nvSpPr>
          <p:spPr>
            <a:xfrm>
              <a:off x="5081882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3,5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0F61AA0-F88A-30B0-4592-B3D573C12E57}"/>
                </a:ext>
              </a:extLst>
            </p:cNvPr>
            <p:cNvSpPr/>
            <p:nvPr/>
          </p:nvSpPr>
          <p:spPr>
            <a:xfrm>
              <a:off x="5073880" y="54515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ADFF353-D346-0FDF-6F98-1FF17CFEB703}"/>
                </a:ext>
              </a:extLst>
            </p:cNvPr>
            <p:cNvSpPr txBox="1"/>
            <p:nvPr/>
          </p:nvSpPr>
          <p:spPr>
            <a:xfrm>
              <a:off x="5079485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3,6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F2E2730-6A64-CC0E-6FD5-AB36E1DD3B95}"/>
                </a:ext>
              </a:extLst>
            </p:cNvPr>
            <p:cNvSpPr/>
            <p:nvPr/>
          </p:nvSpPr>
          <p:spPr>
            <a:xfrm>
              <a:off x="6507587" y="13182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185DC05-DAAD-FCED-2895-DB368238A614}"/>
                </a:ext>
              </a:extLst>
            </p:cNvPr>
            <p:cNvSpPr txBox="1"/>
            <p:nvPr/>
          </p:nvSpPr>
          <p:spPr>
            <a:xfrm>
              <a:off x="6513192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4,1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D386E8A-8EAA-031F-6883-9D491DD4F06E}"/>
                </a:ext>
              </a:extLst>
            </p:cNvPr>
            <p:cNvSpPr/>
            <p:nvPr/>
          </p:nvSpPr>
          <p:spPr>
            <a:xfrm>
              <a:off x="6507587" y="2146662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C5D65F4-05D7-8CFF-827E-AD5C930966A7}"/>
                </a:ext>
              </a:extLst>
            </p:cNvPr>
            <p:cNvSpPr txBox="1"/>
            <p:nvPr/>
          </p:nvSpPr>
          <p:spPr>
            <a:xfrm>
              <a:off x="6513192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4,2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7BBF5CE-4D4D-402F-F8F3-32AC50D8192D}"/>
                </a:ext>
              </a:extLst>
            </p:cNvPr>
            <p:cNvSpPr/>
            <p:nvPr/>
          </p:nvSpPr>
          <p:spPr>
            <a:xfrm>
              <a:off x="6505190" y="2975064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14D8A98-98F5-01D1-BDFD-FDBD71EE39D5}"/>
                </a:ext>
              </a:extLst>
            </p:cNvPr>
            <p:cNvSpPr txBox="1"/>
            <p:nvPr/>
          </p:nvSpPr>
          <p:spPr>
            <a:xfrm>
              <a:off x="6510795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4,3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AC78415-A69E-D1F3-B01A-DDCC2A5F887E}"/>
                </a:ext>
              </a:extLst>
            </p:cNvPr>
            <p:cNvSpPr/>
            <p:nvPr/>
          </p:nvSpPr>
          <p:spPr>
            <a:xfrm>
              <a:off x="6505190" y="3799111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21143D8-F24E-8300-5032-826AD7856037}"/>
                </a:ext>
              </a:extLst>
            </p:cNvPr>
            <p:cNvSpPr txBox="1"/>
            <p:nvPr/>
          </p:nvSpPr>
          <p:spPr>
            <a:xfrm>
              <a:off x="6510795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4,4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979B8FA-DD82-1CED-ECDB-379F8F578DF8}"/>
                </a:ext>
              </a:extLst>
            </p:cNvPr>
            <p:cNvSpPr/>
            <p:nvPr/>
          </p:nvSpPr>
          <p:spPr>
            <a:xfrm>
              <a:off x="6502793" y="4627513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6F7B71-A41D-66DB-A2C2-972A1C0EBD7B}"/>
                </a:ext>
              </a:extLst>
            </p:cNvPr>
            <p:cNvSpPr txBox="1"/>
            <p:nvPr/>
          </p:nvSpPr>
          <p:spPr>
            <a:xfrm>
              <a:off x="6508398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4,5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D9C69BF-9486-E44F-5DBC-1CDF82113EC1}"/>
                </a:ext>
              </a:extLst>
            </p:cNvPr>
            <p:cNvSpPr/>
            <p:nvPr/>
          </p:nvSpPr>
          <p:spPr>
            <a:xfrm>
              <a:off x="6500396" y="54515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F1683ED-B2AA-B72E-1447-F88A8084C813}"/>
                </a:ext>
              </a:extLst>
            </p:cNvPr>
            <p:cNvSpPr txBox="1"/>
            <p:nvPr/>
          </p:nvSpPr>
          <p:spPr>
            <a:xfrm>
              <a:off x="6506001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4,6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A107A88-1A2C-C3F3-9FC8-340DE902FF27}"/>
                </a:ext>
              </a:extLst>
            </p:cNvPr>
            <p:cNvSpPr/>
            <p:nvPr/>
          </p:nvSpPr>
          <p:spPr>
            <a:xfrm>
              <a:off x="7938897" y="13182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54EA97-82AB-2A04-F317-95E2037ED3BC}"/>
                </a:ext>
              </a:extLst>
            </p:cNvPr>
            <p:cNvSpPr txBox="1"/>
            <p:nvPr/>
          </p:nvSpPr>
          <p:spPr>
            <a:xfrm>
              <a:off x="7944502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5,1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7C2BBD-BE0D-950A-1C37-AE0EF21E2A8F}"/>
                </a:ext>
              </a:extLst>
            </p:cNvPr>
            <p:cNvSpPr/>
            <p:nvPr/>
          </p:nvSpPr>
          <p:spPr>
            <a:xfrm>
              <a:off x="7938897" y="2146662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4FB4118-A27F-1BCA-DAA9-229EFC322B5F}"/>
                </a:ext>
              </a:extLst>
            </p:cNvPr>
            <p:cNvSpPr txBox="1"/>
            <p:nvPr/>
          </p:nvSpPr>
          <p:spPr>
            <a:xfrm>
              <a:off x="7944502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5,2</a:t>
              </a: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1BA1F8-C993-7765-42BE-AE631FA0023A}"/>
                </a:ext>
              </a:extLst>
            </p:cNvPr>
            <p:cNvSpPr/>
            <p:nvPr/>
          </p:nvSpPr>
          <p:spPr>
            <a:xfrm>
              <a:off x="7936500" y="2975064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C45CACA-C939-BA2D-B0C4-333C285DD34D}"/>
                </a:ext>
              </a:extLst>
            </p:cNvPr>
            <p:cNvSpPr txBox="1"/>
            <p:nvPr/>
          </p:nvSpPr>
          <p:spPr>
            <a:xfrm>
              <a:off x="7942105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5,3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262F028-6F1D-777D-5162-60B4028E978E}"/>
                </a:ext>
              </a:extLst>
            </p:cNvPr>
            <p:cNvSpPr/>
            <p:nvPr/>
          </p:nvSpPr>
          <p:spPr>
            <a:xfrm>
              <a:off x="7936500" y="3799111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8E3A678-9402-117D-FBF3-3167EB946F39}"/>
                </a:ext>
              </a:extLst>
            </p:cNvPr>
            <p:cNvSpPr txBox="1"/>
            <p:nvPr/>
          </p:nvSpPr>
          <p:spPr>
            <a:xfrm>
              <a:off x="7942105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5,4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F6BA0EE-5C68-B69F-A48B-5321FCAAD270}"/>
                </a:ext>
              </a:extLst>
            </p:cNvPr>
            <p:cNvSpPr/>
            <p:nvPr/>
          </p:nvSpPr>
          <p:spPr>
            <a:xfrm>
              <a:off x="7934103" y="4627513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24EE008-E6E7-90D1-2C43-CD5AD760F9C2}"/>
                </a:ext>
              </a:extLst>
            </p:cNvPr>
            <p:cNvSpPr txBox="1"/>
            <p:nvPr/>
          </p:nvSpPr>
          <p:spPr>
            <a:xfrm>
              <a:off x="7939708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5,5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D2034D3-8C77-DF93-0164-AA794492B11A}"/>
                </a:ext>
              </a:extLst>
            </p:cNvPr>
            <p:cNvSpPr/>
            <p:nvPr/>
          </p:nvSpPr>
          <p:spPr>
            <a:xfrm>
              <a:off x="7931706" y="54515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FDF6538-2316-B6FD-6D95-D5E889F13FA2}"/>
                </a:ext>
              </a:extLst>
            </p:cNvPr>
            <p:cNvSpPr txBox="1"/>
            <p:nvPr/>
          </p:nvSpPr>
          <p:spPr>
            <a:xfrm>
              <a:off x="7937311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5,6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847B6D2-80E1-A43D-4E02-B51AEE6D8411}"/>
                </a:ext>
              </a:extLst>
            </p:cNvPr>
            <p:cNvSpPr/>
            <p:nvPr/>
          </p:nvSpPr>
          <p:spPr>
            <a:xfrm>
              <a:off x="9365413" y="1318260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DFA13A3-FAA4-707D-9B2D-242C071A2327}"/>
                </a:ext>
              </a:extLst>
            </p:cNvPr>
            <p:cNvSpPr txBox="1"/>
            <p:nvPr/>
          </p:nvSpPr>
          <p:spPr>
            <a:xfrm>
              <a:off x="9371018" y="14135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6,1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A686793-5727-387E-D87D-243019BBB601}"/>
                </a:ext>
              </a:extLst>
            </p:cNvPr>
            <p:cNvSpPr/>
            <p:nvPr/>
          </p:nvSpPr>
          <p:spPr>
            <a:xfrm>
              <a:off x="9365413" y="2146662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4CDC800-A401-C05C-8834-9569123D8749}"/>
                </a:ext>
              </a:extLst>
            </p:cNvPr>
            <p:cNvSpPr txBox="1"/>
            <p:nvPr/>
          </p:nvSpPr>
          <p:spPr>
            <a:xfrm>
              <a:off x="9371018" y="2241912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6,2</a:t>
              </a: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6E57042-26D7-5E7D-F583-F8D00525CE7B}"/>
                </a:ext>
              </a:extLst>
            </p:cNvPr>
            <p:cNvSpPr/>
            <p:nvPr/>
          </p:nvSpPr>
          <p:spPr>
            <a:xfrm>
              <a:off x="9363016" y="2975064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8ABCFE9-E8D5-1C4D-7CD8-A2FB1E4DF886}"/>
                </a:ext>
              </a:extLst>
            </p:cNvPr>
            <p:cNvSpPr txBox="1"/>
            <p:nvPr/>
          </p:nvSpPr>
          <p:spPr>
            <a:xfrm>
              <a:off x="9368621" y="3070314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6,3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41A4E37-9DE3-8018-639C-175B244775FD}"/>
                </a:ext>
              </a:extLst>
            </p:cNvPr>
            <p:cNvSpPr/>
            <p:nvPr/>
          </p:nvSpPr>
          <p:spPr>
            <a:xfrm>
              <a:off x="9363016" y="3799111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13E9AE2-2B52-D2D8-AE83-DF9164DB4CC3}"/>
                </a:ext>
              </a:extLst>
            </p:cNvPr>
            <p:cNvSpPr txBox="1"/>
            <p:nvPr/>
          </p:nvSpPr>
          <p:spPr>
            <a:xfrm>
              <a:off x="9368621" y="3894361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6,4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BB508C8-EFC1-0A33-29AC-3B11B353BE97}"/>
                </a:ext>
              </a:extLst>
            </p:cNvPr>
            <p:cNvSpPr/>
            <p:nvPr/>
          </p:nvSpPr>
          <p:spPr>
            <a:xfrm>
              <a:off x="9360619" y="4627513"/>
              <a:ext cx="563173" cy="5551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3919AC8-84CB-C20A-1690-BFB0DE3D5736}"/>
                </a:ext>
              </a:extLst>
            </p:cNvPr>
            <p:cNvSpPr txBox="1"/>
            <p:nvPr/>
          </p:nvSpPr>
          <p:spPr>
            <a:xfrm>
              <a:off x="9366224" y="4722763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>
                  <a:latin typeface="LM Roman 10" panose="00000500000000000000" pitchFamily="50" charset="0"/>
                </a:rPr>
                <a:t>6,5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A985F13-7152-AFB1-D312-904AF38BFCE1}"/>
                </a:ext>
              </a:extLst>
            </p:cNvPr>
            <p:cNvSpPr/>
            <p:nvPr/>
          </p:nvSpPr>
          <p:spPr>
            <a:xfrm>
              <a:off x="9358222" y="5451560"/>
              <a:ext cx="563173" cy="5551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563173"/>
                        <a:gd name="connsiteY0" fmla="*/ 277586 h 555171"/>
                        <a:gd name="connsiteX1" fmla="*/ 281587 w 563173"/>
                        <a:gd name="connsiteY1" fmla="*/ 0 h 555171"/>
                        <a:gd name="connsiteX2" fmla="*/ 563174 w 563173"/>
                        <a:gd name="connsiteY2" fmla="*/ 277586 h 555171"/>
                        <a:gd name="connsiteX3" fmla="*/ 281587 w 563173"/>
                        <a:gd name="connsiteY3" fmla="*/ 555172 h 555171"/>
                        <a:gd name="connsiteX4" fmla="*/ 0 w 563173"/>
                        <a:gd name="connsiteY4" fmla="*/ 277586 h 555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3173" h="555171" extrusionOk="0">
                          <a:moveTo>
                            <a:pt x="0" y="277586"/>
                          </a:moveTo>
                          <a:cubicBezTo>
                            <a:pt x="-33579" y="125715"/>
                            <a:pt x="144288" y="17911"/>
                            <a:pt x="281587" y="0"/>
                          </a:cubicBezTo>
                          <a:cubicBezTo>
                            <a:pt x="442117" y="10291"/>
                            <a:pt x="563886" y="146007"/>
                            <a:pt x="563174" y="277586"/>
                          </a:cubicBezTo>
                          <a:cubicBezTo>
                            <a:pt x="556111" y="420237"/>
                            <a:pt x="445012" y="564734"/>
                            <a:pt x="281587" y="555172"/>
                          </a:cubicBezTo>
                          <a:cubicBezTo>
                            <a:pt x="127566" y="549613"/>
                            <a:pt x="3413" y="437257"/>
                            <a:pt x="0" y="277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ysClr val="windowText" lastClr="0000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ECB5D7E-92D7-BD8E-EFE6-D00CDCA1E02B}"/>
                </a:ext>
              </a:extLst>
            </p:cNvPr>
            <p:cNvSpPr txBox="1"/>
            <p:nvPr/>
          </p:nvSpPr>
          <p:spPr>
            <a:xfrm>
              <a:off x="9363827" y="5546810"/>
              <a:ext cx="55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b="1" dirty="0">
                  <a:latin typeface="LM Roman 10" panose="00000500000000000000" pitchFamily="50" charset="0"/>
                </a:rPr>
                <a:t>6,6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A4EDA9A7-A1FD-4F70-1CB6-2E7B9E71F4BE}"/>
                </a:ext>
              </a:extLst>
            </p:cNvPr>
            <p:cNvCxnSpPr>
              <a:stCxn id="3" idx="5"/>
              <a:endCxn id="140" idx="1"/>
            </p:cNvCxnSpPr>
            <p:nvPr/>
          </p:nvCxnSpPr>
          <p:spPr>
            <a:xfrm>
              <a:off x="2703943" y="1792128"/>
              <a:ext cx="1025896" cy="1264239"/>
            </a:xfrm>
            <a:prstGeom prst="straightConnector1">
              <a:avLst/>
            </a:prstGeom>
            <a:ln>
              <a:solidFill>
                <a:srgbClr val="FF7F0E"/>
              </a:solidFill>
              <a:prstDash val="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C3E4D3D-6135-C895-E75C-3306E2FBFEF7}"/>
                </a:ext>
              </a:extLst>
            </p:cNvPr>
            <p:cNvCxnSpPr>
              <a:stCxn id="3" idx="5"/>
              <a:endCxn id="147" idx="1"/>
            </p:cNvCxnSpPr>
            <p:nvPr/>
          </p:nvCxnSpPr>
          <p:spPr>
            <a:xfrm>
              <a:off x="2703943" y="1792128"/>
              <a:ext cx="1025896" cy="2088286"/>
            </a:xfrm>
            <a:prstGeom prst="straightConnector1">
              <a:avLst/>
            </a:prstGeom>
            <a:ln>
              <a:solidFill>
                <a:srgbClr val="1F77B4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4B9F86A-B4BF-6E6B-E2F6-A2E7E92B4E46}"/>
                </a:ext>
              </a:extLst>
            </p:cNvPr>
            <p:cNvCxnSpPr>
              <a:stCxn id="140" idx="6"/>
              <a:endCxn id="167" idx="2"/>
            </p:cNvCxnSpPr>
            <p:nvPr/>
          </p:nvCxnSpPr>
          <p:spPr>
            <a:xfrm>
              <a:off x="4210537" y="3252650"/>
              <a:ext cx="868137" cy="0"/>
            </a:xfrm>
            <a:prstGeom prst="straightConnector1">
              <a:avLst/>
            </a:prstGeom>
            <a:ln>
              <a:solidFill>
                <a:srgbClr val="FF7F0E"/>
              </a:solidFill>
              <a:prstDash val="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2AEA131D-150C-A4A1-8F0D-1F0D0FD40025}"/>
                </a:ext>
              </a:extLst>
            </p:cNvPr>
            <p:cNvCxnSpPr>
              <a:stCxn id="147" idx="7"/>
              <a:endCxn id="167" idx="3"/>
            </p:cNvCxnSpPr>
            <p:nvPr/>
          </p:nvCxnSpPr>
          <p:spPr>
            <a:xfrm flipV="1">
              <a:off x="4128062" y="3448932"/>
              <a:ext cx="1033087" cy="431482"/>
            </a:xfrm>
            <a:prstGeom prst="straightConnector1">
              <a:avLst/>
            </a:prstGeom>
            <a:ln>
              <a:solidFill>
                <a:srgbClr val="1F77B4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6E620645-DC2A-2EE6-58E7-BF73E5B28F0D}"/>
                </a:ext>
              </a:extLst>
            </p:cNvPr>
            <p:cNvCxnSpPr>
              <a:stCxn id="167" idx="6"/>
              <a:endCxn id="191" idx="2"/>
            </p:cNvCxnSpPr>
            <p:nvPr/>
          </p:nvCxnSpPr>
          <p:spPr>
            <a:xfrm>
              <a:off x="5641847" y="3252650"/>
              <a:ext cx="863343" cy="0"/>
            </a:xfrm>
            <a:prstGeom prst="straightConnector1">
              <a:avLst/>
            </a:prstGeom>
            <a:ln>
              <a:solidFill>
                <a:srgbClr val="1F77B4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A9C3F866-3807-31A2-07EE-4848EA5C143A}"/>
                </a:ext>
              </a:extLst>
            </p:cNvPr>
            <p:cNvCxnSpPr>
              <a:stCxn id="167" idx="5"/>
            </p:cNvCxnSpPr>
            <p:nvPr/>
          </p:nvCxnSpPr>
          <p:spPr>
            <a:xfrm>
              <a:off x="5559372" y="3448932"/>
              <a:ext cx="1003660" cy="1273831"/>
            </a:xfrm>
            <a:prstGeom prst="straightConnector1">
              <a:avLst/>
            </a:prstGeom>
            <a:ln>
              <a:solidFill>
                <a:srgbClr val="FF7F0E"/>
              </a:solidFill>
              <a:prstDash val="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85C0FA21-6841-E7C6-8D50-046437D842F1}"/>
                </a:ext>
              </a:extLst>
            </p:cNvPr>
            <p:cNvCxnSpPr>
              <a:stCxn id="191" idx="5"/>
              <a:endCxn id="223" idx="1"/>
            </p:cNvCxnSpPr>
            <p:nvPr/>
          </p:nvCxnSpPr>
          <p:spPr>
            <a:xfrm>
              <a:off x="6985888" y="3448932"/>
              <a:ext cx="1030690" cy="1259884"/>
            </a:xfrm>
            <a:prstGeom prst="straightConnector1">
              <a:avLst/>
            </a:prstGeom>
            <a:ln>
              <a:solidFill>
                <a:srgbClr val="1F77B4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4C9BB0F-3298-2332-79FA-25BF40E73F60}"/>
                </a:ext>
              </a:extLst>
            </p:cNvPr>
            <p:cNvCxnSpPr>
              <a:stCxn id="199" idx="6"/>
              <a:endCxn id="223" idx="2"/>
            </p:cNvCxnSpPr>
            <p:nvPr/>
          </p:nvCxnSpPr>
          <p:spPr>
            <a:xfrm>
              <a:off x="7065966" y="4905099"/>
              <a:ext cx="868137" cy="0"/>
            </a:xfrm>
            <a:prstGeom prst="straightConnector1">
              <a:avLst/>
            </a:prstGeom>
            <a:ln>
              <a:solidFill>
                <a:srgbClr val="FF7F0E"/>
              </a:solidFill>
              <a:prstDash val="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38AC627-5036-D9E7-A8CC-5291BBAC8F41}"/>
                </a:ext>
              </a:extLst>
            </p:cNvPr>
            <p:cNvCxnSpPr>
              <a:stCxn id="223" idx="6"/>
              <a:endCxn id="247" idx="2"/>
            </p:cNvCxnSpPr>
            <p:nvPr/>
          </p:nvCxnSpPr>
          <p:spPr>
            <a:xfrm>
              <a:off x="8497276" y="4905099"/>
              <a:ext cx="863343" cy="0"/>
            </a:xfrm>
            <a:prstGeom prst="straightConnector1">
              <a:avLst/>
            </a:prstGeom>
            <a:ln>
              <a:solidFill>
                <a:srgbClr val="FF7F0E"/>
              </a:solidFill>
              <a:prstDash val="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27B39DA-F9A7-3850-21C6-F527613564AF}"/>
                </a:ext>
              </a:extLst>
            </p:cNvPr>
            <p:cNvCxnSpPr>
              <a:stCxn id="223" idx="7"/>
              <a:endCxn id="243" idx="3"/>
            </p:cNvCxnSpPr>
            <p:nvPr/>
          </p:nvCxnSpPr>
          <p:spPr>
            <a:xfrm flipV="1">
              <a:off x="8414801" y="4272979"/>
              <a:ext cx="1030690" cy="435837"/>
            </a:xfrm>
            <a:prstGeom prst="straightConnector1">
              <a:avLst/>
            </a:prstGeom>
            <a:ln>
              <a:solidFill>
                <a:srgbClr val="1F77B4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7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Anderson, Edward J</dc:creator>
  <cp:lastModifiedBy>Dominic Keehan</cp:lastModifiedBy>
  <cp:revision>2</cp:revision>
  <dcterms:created xsi:type="dcterms:W3CDTF">2025-02-10T16:55:31Z</dcterms:created>
  <dcterms:modified xsi:type="dcterms:W3CDTF">2025-09-29T08:58:24Z</dcterms:modified>
</cp:coreProperties>
</file>