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</p:sldIdLst>
  <p:sldSz cx="12192000" cy="6858000"/>
  <p:notesSz cx="6858000" cy="9144000"/>
  <p:embeddedFontLst>
    <p:embeddedFont>
      <p:font typeface="LM Roman 10" panose="00000500000000000000" pitchFamily="50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5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585C1-D2A8-4FA9-9DAC-97532298E42F}" v="64" dt="2025-09-29T09:47:48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9108" y="-714"/>
      </p:cViewPr>
      <p:guideLst>
        <p:guide orient="horz" pos="2069"/>
        <p:guide pos="5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microsoft.com/office/2016/11/relationships/changesInfo" Target="changesInfos/changesInfo1.xml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c Keehan" userId="165f9268-bc8b-4c9e-8bdf-5e8902ee2735" providerId="ADAL" clId="{093A22D0-F442-4511-AED2-717476C94C7E}"/>
    <pc:docChg chg="modSld">
      <pc:chgData name="Dominic Keehan" userId="165f9268-bc8b-4c9e-8bdf-5e8902ee2735" providerId="ADAL" clId="{093A22D0-F442-4511-AED2-717476C94C7E}" dt="2025-07-10T15:24:17.662" v="2" actId="113"/>
      <pc:docMkLst>
        <pc:docMk/>
      </pc:docMkLst>
      <pc:sldChg chg="modSp mod">
        <pc:chgData name="Dominic Keehan" userId="165f9268-bc8b-4c9e-8bdf-5e8902ee2735" providerId="ADAL" clId="{093A22D0-F442-4511-AED2-717476C94C7E}" dt="2025-07-10T15:24:17.662" v="2" actId="113"/>
        <pc:sldMkLst>
          <pc:docMk/>
          <pc:sldMk cId="3063220088" sldId="258"/>
        </pc:sldMkLst>
      </pc:sldChg>
    </pc:docChg>
  </pc:docChgLst>
  <pc:docChgLst>
    <pc:chgData name="Dominic Keehan" userId="165f9268-bc8b-4c9e-8bdf-5e8902ee2735" providerId="ADAL" clId="{BD7533C0-8530-43D9-883B-D5EFCCEDC3D4}"/>
    <pc:docChg chg="undo custSel modSld">
      <pc:chgData name="Dominic Keehan" userId="165f9268-bc8b-4c9e-8bdf-5e8902ee2735" providerId="ADAL" clId="{BD7533C0-8530-43D9-883B-D5EFCCEDC3D4}" dt="2025-09-29T09:47:48.295" v="166" actId="206"/>
      <pc:docMkLst>
        <pc:docMk/>
      </pc:docMkLst>
      <pc:sldChg chg="addSp delSp modSp mod">
        <pc:chgData name="Dominic Keehan" userId="165f9268-bc8b-4c9e-8bdf-5e8902ee2735" providerId="ADAL" clId="{BD7533C0-8530-43D9-883B-D5EFCCEDC3D4}" dt="2025-09-29T09:47:48.295" v="166" actId="206"/>
        <pc:sldMkLst>
          <pc:docMk/>
          <pc:sldMk cId="3063220088" sldId="258"/>
        </pc:sldMkLst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4" creationId="{D1459865-EFBD-8EC9-CBD5-43A26DA935B8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5" creationId="{6CA389E9-7396-50DC-3537-5F7C31F97E17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6" creationId="{5FFF2906-BC74-01F4-F7B1-4A0780EC283F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8" creationId="{7260FEFA-6222-5D32-E7BB-12ADB23874A6}"/>
          </ac:spMkLst>
        </pc:spChg>
        <pc:spChg chg="mod topLvl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9" creationId="{A5D7350A-2E59-B4F1-FC10-034358B2E8B4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18" creationId="{125D0E8E-7C85-0A9E-0C7E-81CFD65122B2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19" creationId="{E123A1C7-9381-2AE2-C806-9C72102DE20A}"/>
          </ac:spMkLst>
        </pc:spChg>
        <pc:spChg chg="mod">
          <ac:chgData name="Dominic Keehan" userId="165f9268-bc8b-4c9e-8bdf-5e8902ee2735" providerId="ADAL" clId="{BD7533C0-8530-43D9-883B-D5EFCCEDC3D4}" dt="2025-09-29T09:37:54.457" v="108" actId="207"/>
          <ac:spMkLst>
            <pc:docMk/>
            <pc:sldMk cId="3063220088" sldId="258"/>
            <ac:spMk id="20" creationId="{6BB49AC6-0183-C32A-BDEF-042F7FC5C3DD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23" creationId="{57178243-6CE9-D64B-43CC-BB968167809B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24" creationId="{4CBD0D7C-575B-7B33-0BF6-DAA7284C1735}"/>
          </ac:spMkLst>
        </pc:spChg>
        <pc:spChg chg="mod ord topLvl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25" creationId="{5486644F-F527-1E94-B34B-CE3C4721103F}"/>
          </ac:spMkLst>
        </pc:spChg>
        <pc:spChg chg="mod">
          <ac:chgData name="Dominic Keehan" userId="165f9268-bc8b-4c9e-8bdf-5e8902ee2735" providerId="ADAL" clId="{BD7533C0-8530-43D9-883B-D5EFCCEDC3D4}" dt="2025-09-29T09:21:54.013" v="9" actId="692"/>
          <ac:spMkLst>
            <pc:docMk/>
            <pc:sldMk cId="3063220088" sldId="258"/>
            <ac:spMk id="26" creationId="{253A6B34-69B2-0914-260D-AE5F1F4DBB81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27" creationId="{888F2AA6-4B86-1B71-EF8F-B9C39DDAE00D}"/>
          </ac:spMkLst>
        </pc:spChg>
        <pc:spChg chg="mod ord">
          <ac:chgData name="Dominic Keehan" userId="165f9268-bc8b-4c9e-8bdf-5e8902ee2735" providerId="ADAL" clId="{BD7533C0-8530-43D9-883B-D5EFCCEDC3D4}" dt="2025-09-29T09:47:25.394" v="165" actId="206"/>
          <ac:spMkLst>
            <pc:docMk/>
            <pc:sldMk cId="3063220088" sldId="258"/>
            <ac:spMk id="31" creationId="{E029515B-BE14-C374-0346-42574C812748}"/>
          </ac:spMkLst>
        </pc:spChg>
        <pc:spChg chg="mod ord topLvl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32" creationId="{D7629D30-BAB0-0FBC-5AB5-DCB3035CB370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33" creationId="{08788619-EC89-2951-8DC7-AB5A5DF5F674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34" creationId="{4E2771A5-88AE-A9DB-1B2A-6B2C2472A123}"/>
          </ac:spMkLst>
        </pc:spChg>
        <pc:spChg chg="mod ord">
          <ac:chgData name="Dominic Keehan" userId="165f9268-bc8b-4c9e-8bdf-5e8902ee2735" providerId="ADAL" clId="{BD7533C0-8530-43D9-883B-D5EFCCEDC3D4}" dt="2025-09-29T09:32:37.125" v="64" actId="166"/>
          <ac:spMkLst>
            <pc:docMk/>
            <pc:sldMk cId="3063220088" sldId="258"/>
            <ac:spMk id="35" creationId="{038E89AA-67A4-DDE6-DD41-55D44CA6D6E7}"/>
          </ac:spMkLst>
        </pc:spChg>
        <pc:spChg chg="mod">
          <ac:chgData name="Dominic Keehan" userId="165f9268-bc8b-4c9e-8bdf-5e8902ee2735" providerId="ADAL" clId="{BD7533C0-8530-43D9-883B-D5EFCCEDC3D4}" dt="2025-09-29T09:16:53.682" v="3" actId="255"/>
          <ac:spMkLst>
            <pc:docMk/>
            <pc:sldMk cId="3063220088" sldId="258"/>
            <ac:spMk id="36" creationId="{25AE246F-3B8C-441F-71C4-4763E9191441}"/>
          </ac:spMkLst>
        </pc:spChg>
        <pc:spChg chg="mod topLvl">
          <ac:chgData name="Dominic Keehan" userId="165f9268-bc8b-4c9e-8bdf-5e8902ee2735" providerId="ADAL" clId="{BD7533C0-8530-43D9-883B-D5EFCCEDC3D4}" dt="2025-09-29T09:28:17.732" v="32" actId="165"/>
          <ac:spMkLst>
            <pc:docMk/>
            <pc:sldMk cId="3063220088" sldId="258"/>
            <ac:spMk id="37" creationId="{ABBCB113-C93E-A0B6-5052-404128480BE1}"/>
          </ac:spMkLst>
        </pc:spChg>
        <pc:spChg chg="mod">
          <ac:chgData name="Dominic Keehan" userId="165f9268-bc8b-4c9e-8bdf-5e8902ee2735" providerId="ADAL" clId="{BD7533C0-8530-43D9-883B-D5EFCCEDC3D4}" dt="2025-09-29T09:16:53.682" v="3" actId="255"/>
          <ac:spMkLst>
            <pc:docMk/>
            <pc:sldMk cId="3063220088" sldId="258"/>
            <ac:spMk id="38" creationId="{167E18FE-1FBD-7D6A-19A3-13F893E48044}"/>
          </ac:spMkLst>
        </pc:spChg>
        <pc:spChg chg="mod">
          <ac:chgData name="Dominic Keehan" userId="165f9268-bc8b-4c9e-8bdf-5e8902ee2735" providerId="ADAL" clId="{BD7533C0-8530-43D9-883B-D5EFCCEDC3D4}" dt="2025-09-29T09:16:53.682" v="3" actId="255"/>
          <ac:spMkLst>
            <pc:docMk/>
            <pc:sldMk cId="3063220088" sldId="258"/>
            <ac:spMk id="39" creationId="{C4DD8C4A-9923-FC52-F1A1-629EA82EA75D}"/>
          </ac:spMkLst>
        </pc:spChg>
        <pc:spChg chg="mod">
          <ac:chgData name="Dominic Keehan" userId="165f9268-bc8b-4c9e-8bdf-5e8902ee2735" providerId="ADAL" clId="{BD7533C0-8530-43D9-883B-D5EFCCEDC3D4}" dt="2025-09-29T09:16:53.682" v="3" actId="255"/>
          <ac:spMkLst>
            <pc:docMk/>
            <pc:sldMk cId="3063220088" sldId="258"/>
            <ac:spMk id="40" creationId="{4131E5C2-888E-7B2E-D391-14BA7585A21A}"/>
          </ac:spMkLst>
        </pc:spChg>
        <pc:spChg chg="mod topLvl">
          <ac:chgData name="Dominic Keehan" userId="165f9268-bc8b-4c9e-8bdf-5e8902ee2735" providerId="ADAL" clId="{BD7533C0-8530-43D9-883B-D5EFCCEDC3D4}" dt="2025-09-29T09:28:17.732" v="32" actId="165"/>
          <ac:spMkLst>
            <pc:docMk/>
            <pc:sldMk cId="3063220088" sldId="258"/>
            <ac:spMk id="41" creationId="{5A25948C-8371-2C3D-04DF-5E42BEC94976}"/>
          </ac:spMkLst>
        </pc:spChg>
        <pc:spChg chg="mod">
          <ac:chgData name="Dominic Keehan" userId="165f9268-bc8b-4c9e-8bdf-5e8902ee2735" providerId="ADAL" clId="{BD7533C0-8530-43D9-883B-D5EFCCEDC3D4}" dt="2025-09-29T09:16:53.682" v="3" actId="255"/>
          <ac:spMkLst>
            <pc:docMk/>
            <pc:sldMk cId="3063220088" sldId="258"/>
            <ac:spMk id="42" creationId="{FCDD7A3C-D1C8-EA87-43D5-307A6A1C9D86}"/>
          </ac:spMkLst>
        </pc:spChg>
        <pc:spChg chg="mod topLvl">
          <ac:chgData name="Dominic Keehan" userId="165f9268-bc8b-4c9e-8bdf-5e8902ee2735" providerId="ADAL" clId="{BD7533C0-8530-43D9-883B-D5EFCCEDC3D4}" dt="2025-09-29T09:28:17.732" v="32" actId="165"/>
          <ac:spMkLst>
            <pc:docMk/>
            <pc:sldMk cId="3063220088" sldId="258"/>
            <ac:spMk id="43" creationId="{05CABB0E-E191-593D-4BAE-5C9E47DFC239}"/>
          </ac:spMkLst>
        </pc:spChg>
        <pc:spChg chg="mod topLvl">
          <ac:chgData name="Dominic Keehan" userId="165f9268-bc8b-4c9e-8bdf-5e8902ee2735" providerId="ADAL" clId="{BD7533C0-8530-43D9-883B-D5EFCCEDC3D4}" dt="2025-09-29T09:28:17.732" v="32" actId="165"/>
          <ac:spMkLst>
            <pc:docMk/>
            <pc:sldMk cId="3063220088" sldId="258"/>
            <ac:spMk id="44" creationId="{E252CF1B-31AA-1413-0149-B126BA692F1F}"/>
          </ac:spMkLst>
        </pc:spChg>
        <pc:spChg chg="mod">
          <ac:chgData name="Dominic Keehan" userId="165f9268-bc8b-4c9e-8bdf-5e8902ee2735" providerId="ADAL" clId="{BD7533C0-8530-43D9-883B-D5EFCCEDC3D4}" dt="2025-09-29T09:47:48.295" v="166" actId="206"/>
          <ac:spMkLst>
            <pc:docMk/>
            <pc:sldMk cId="3063220088" sldId="258"/>
            <ac:spMk id="60" creationId="{B2779E52-EF32-A552-1989-58CE9528B0E2}"/>
          </ac:spMkLst>
        </pc:spChg>
        <pc:spChg chg="mod">
          <ac:chgData name="Dominic Keehan" userId="165f9268-bc8b-4c9e-8bdf-5e8902ee2735" providerId="ADAL" clId="{BD7533C0-8530-43D9-883B-D5EFCCEDC3D4}" dt="2025-09-29T09:29:43.998" v="38" actId="206"/>
          <ac:spMkLst>
            <pc:docMk/>
            <pc:sldMk cId="3063220088" sldId="258"/>
            <ac:spMk id="61" creationId="{211636DA-583A-9771-B3F5-4426E4BE0710}"/>
          </ac:spMkLst>
        </pc:spChg>
        <pc:spChg chg="mod topLvl">
          <ac:chgData name="Dominic Keehan" userId="165f9268-bc8b-4c9e-8bdf-5e8902ee2735" providerId="ADAL" clId="{BD7533C0-8530-43D9-883B-D5EFCCEDC3D4}" dt="2025-09-29T09:28:17.732" v="32" actId="165"/>
          <ac:spMkLst>
            <pc:docMk/>
            <pc:sldMk cId="3063220088" sldId="258"/>
            <ac:spMk id="62" creationId="{210DA0A9-2898-1548-EE62-DC96EA99F0C4}"/>
          </ac:spMkLst>
        </pc:spChg>
        <pc:spChg chg="mod">
          <ac:chgData name="Dominic Keehan" userId="165f9268-bc8b-4c9e-8bdf-5e8902ee2735" providerId="ADAL" clId="{BD7533C0-8530-43D9-883B-D5EFCCEDC3D4}" dt="2025-09-29T09:18:54.049" v="6" actId="692"/>
          <ac:spMkLst>
            <pc:docMk/>
            <pc:sldMk cId="3063220088" sldId="258"/>
            <ac:spMk id="63" creationId="{F27B6AB3-0787-8AE2-C92E-1A022027A292}"/>
          </ac:spMkLst>
        </pc:spChg>
        <pc:spChg chg="mod">
          <ac:chgData name="Dominic Keehan" userId="165f9268-bc8b-4c9e-8bdf-5e8902ee2735" providerId="ADAL" clId="{BD7533C0-8530-43D9-883B-D5EFCCEDC3D4}" dt="2025-09-29T09:44:14.275" v="156" actId="206"/>
          <ac:spMkLst>
            <pc:docMk/>
            <pc:sldMk cId="3063220088" sldId="258"/>
            <ac:spMk id="65" creationId="{D13AD41D-B2B2-92B6-7220-931203C9FD4B}"/>
          </ac:spMkLst>
        </pc:spChg>
        <pc:spChg chg="mod">
          <ac:chgData name="Dominic Keehan" userId="165f9268-bc8b-4c9e-8bdf-5e8902ee2735" providerId="ADAL" clId="{BD7533C0-8530-43D9-883B-D5EFCCEDC3D4}" dt="2025-09-29T09:43:10.875" v="149" actId="206"/>
          <ac:spMkLst>
            <pc:docMk/>
            <pc:sldMk cId="3063220088" sldId="258"/>
            <ac:spMk id="66" creationId="{6AA5442C-D87F-1998-4759-052BA5D263CD}"/>
          </ac:spMkLst>
        </pc:spChg>
        <pc:spChg chg="mod">
          <ac:chgData name="Dominic Keehan" userId="165f9268-bc8b-4c9e-8bdf-5e8902ee2735" providerId="ADAL" clId="{BD7533C0-8530-43D9-883B-D5EFCCEDC3D4}" dt="2025-09-29T09:44:16.312" v="158" actId="206"/>
          <ac:spMkLst>
            <pc:docMk/>
            <pc:sldMk cId="3063220088" sldId="258"/>
            <ac:spMk id="67" creationId="{3984B459-CC70-5765-1A92-DE84BA303F1B}"/>
          </ac:spMkLst>
        </pc:spChg>
        <pc:spChg chg="mod">
          <ac:chgData name="Dominic Keehan" userId="165f9268-bc8b-4c9e-8bdf-5e8902ee2735" providerId="ADAL" clId="{BD7533C0-8530-43D9-883B-D5EFCCEDC3D4}" dt="2025-09-29T09:45:29.104" v="160" actId="206"/>
          <ac:spMkLst>
            <pc:docMk/>
            <pc:sldMk cId="3063220088" sldId="258"/>
            <ac:spMk id="68" creationId="{4064272D-256F-DAD6-3AC1-CCEB5E464B4D}"/>
          </ac:spMkLst>
        </pc:spChg>
        <pc:spChg chg="mod topLvl">
          <ac:chgData name="Dominic Keehan" userId="165f9268-bc8b-4c9e-8bdf-5e8902ee2735" providerId="ADAL" clId="{BD7533C0-8530-43D9-883B-D5EFCCEDC3D4}" dt="2025-09-29T09:46:40.989" v="164" actId="1035"/>
          <ac:spMkLst>
            <pc:docMk/>
            <pc:sldMk cId="3063220088" sldId="258"/>
            <ac:spMk id="69" creationId="{DDB92B91-D183-9696-DA03-9EF321F7D1F3}"/>
          </ac:spMkLst>
        </pc:spChg>
        <pc:spChg chg="mod topLvl">
          <ac:chgData name="Dominic Keehan" userId="165f9268-bc8b-4c9e-8bdf-5e8902ee2735" providerId="ADAL" clId="{BD7533C0-8530-43D9-883B-D5EFCCEDC3D4}" dt="2025-09-29T09:46:03.494" v="162" actId="206"/>
          <ac:spMkLst>
            <pc:docMk/>
            <pc:sldMk cId="3063220088" sldId="258"/>
            <ac:spMk id="70" creationId="{21E34521-49C0-DC9B-D840-337A9D5564E0}"/>
          </ac:spMkLst>
        </pc:spChg>
        <pc:spChg chg="mod">
          <ac:chgData name="Dominic Keehan" userId="165f9268-bc8b-4c9e-8bdf-5e8902ee2735" providerId="ADAL" clId="{BD7533C0-8530-43D9-883B-D5EFCCEDC3D4}" dt="2025-09-29T09:37:05.418" v="100" actId="1036"/>
          <ac:spMkLst>
            <pc:docMk/>
            <pc:sldMk cId="3063220088" sldId="258"/>
            <ac:spMk id="71" creationId="{29D6568F-763A-696D-957F-2C985F4EEBAA}"/>
          </ac:spMkLst>
        </pc:spChg>
        <pc:spChg chg="mod">
          <ac:chgData name="Dominic Keehan" userId="165f9268-bc8b-4c9e-8bdf-5e8902ee2735" providerId="ADAL" clId="{BD7533C0-8530-43D9-883B-D5EFCCEDC3D4}" dt="2025-09-29T09:42:37.973" v="141" actId="206"/>
          <ac:spMkLst>
            <pc:docMk/>
            <pc:sldMk cId="3063220088" sldId="258"/>
            <ac:spMk id="72" creationId="{9C1BF02A-B5BE-1CF3-972C-9C56BC8D6D5E}"/>
          </ac:spMkLst>
        </pc:spChg>
        <pc:cxnChg chg="mod ord">
          <ac:chgData name="Dominic Keehan" userId="165f9268-bc8b-4c9e-8bdf-5e8902ee2735" providerId="ADAL" clId="{BD7533C0-8530-43D9-883B-D5EFCCEDC3D4}" dt="2025-09-29T09:32:37.125" v="64" actId="166"/>
          <ac:cxnSpMkLst>
            <pc:docMk/>
            <pc:sldMk cId="3063220088" sldId="258"/>
            <ac:cxnSpMk id="29" creationId="{4DD334B8-B76F-0F74-37BE-D7D14649C04E}"/>
          </ac:cxnSpMkLst>
        </pc:cxnChg>
        <pc:cxnChg chg="mod">
          <ac:chgData name="Dominic Keehan" userId="165f9268-bc8b-4c9e-8bdf-5e8902ee2735" providerId="ADAL" clId="{BD7533C0-8530-43D9-883B-D5EFCCEDC3D4}" dt="2025-09-29T09:18:15.038" v="5" actId="692"/>
          <ac:cxnSpMkLst>
            <pc:docMk/>
            <pc:sldMk cId="3063220088" sldId="258"/>
            <ac:cxnSpMk id="56" creationId="{60212DB9-E397-7BC4-5238-6221F5E6E630}"/>
          </ac:cxnSpMkLst>
        </pc:cxnChg>
      </pc:sldChg>
    </pc:docChg>
  </pc:docChgLst>
  <pc:docChgLst>
    <pc:chgData name="Dominic Keehan" userId="165f9268-bc8b-4c9e-8bdf-5e8902ee2735" providerId="ADAL" clId="{474DB6ED-DC25-4762-9ED6-5A1AF9E0D959}"/>
    <pc:docChg chg="undo redo custSel addSld delSld modSld">
      <pc:chgData name="Dominic Keehan" userId="165f9268-bc8b-4c9e-8bdf-5e8902ee2735" providerId="ADAL" clId="{474DB6ED-DC25-4762-9ED6-5A1AF9E0D959}" dt="2025-04-01T02:34:37.032" v="249" actId="1582"/>
      <pc:docMkLst>
        <pc:docMk/>
      </pc:docMkLst>
      <pc:sldChg chg="modSp del mod">
        <pc:chgData name="Dominic Keehan" userId="165f9268-bc8b-4c9e-8bdf-5e8902ee2735" providerId="ADAL" clId="{474DB6ED-DC25-4762-9ED6-5A1AF9E0D959}" dt="2025-04-01T02:11:56.450" v="109" actId="47"/>
        <pc:sldMkLst>
          <pc:docMk/>
          <pc:sldMk cId="3914073840" sldId="256"/>
        </pc:sldMkLst>
      </pc:sldChg>
      <pc:sldChg chg="addSp modSp add del mod">
        <pc:chgData name="Dominic Keehan" userId="165f9268-bc8b-4c9e-8bdf-5e8902ee2735" providerId="ADAL" clId="{474DB6ED-DC25-4762-9ED6-5A1AF9E0D959}" dt="2025-04-01T02:33:36.571" v="230" actId="47"/>
        <pc:sldMkLst>
          <pc:docMk/>
          <pc:sldMk cId="1783534521" sldId="257"/>
        </pc:sldMkLst>
      </pc:sldChg>
      <pc:sldChg chg="modSp add mod">
        <pc:chgData name="Dominic Keehan" userId="165f9268-bc8b-4c9e-8bdf-5e8902ee2735" providerId="ADAL" clId="{474DB6ED-DC25-4762-9ED6-5A1AF9E0D959}" dt="2025-04-01T02:34:37.032" v="249" actId="1582"/>
        <pc:sldMkLst>
          <pc:docMk/>
          <pc:sldMk cId="306322008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57AF7-D73D-AADE-05EB-DDF830661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AA443-34E8-72F2-58A9-1F051FF4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FCCD-0343-41A8-CF08-3E9C8C644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80EE-D852-A5E4-CE6A-1DCF5504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95C7D-80E3-67B0-0224-7E2AC17E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18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3D63-7D95-2B94-755E-DB2758B4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C8439-3296-A565-DAFC-D45E23B2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71513-62FB-B611-3520-5DD037E5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D35C-2298-2CAB-AC4F-943ABDEB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16825-4CC3-9502-790F-C8E0C4DC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73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D88CB-35FD-27C6-78A2-909348F5F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2886C-143A-9036-8DB2-906733B7F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FE87E-C34D-200D-5E04-08E6DB47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F7E81-9B7B-137E-1FA7-08CE6D19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F51B-7EB3-D948-A7BE-B1EEFCB4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3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B0D6-6F0D-15EC-5266-389C3307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132F-08ED-7334-F4E1-EBF60CC1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99DAB-E497-4E39-BD86-6576A010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D8ADC-93AE-A5E1-BBC6-A588AC14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29AD-D24A-8BCD-3791-ED182D0B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4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6E93-F870-72E3-FDC1-DA789A9E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BC82A-E7F3-E556-D8AD-EBEF483C4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BA323-A93F-63CE-5D3B-7C2E1DDD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A45B6-4A92-0E48-9A81-1DF03974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9555-1B12-C3F0-1F30-AE195B25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72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50C-87DE-20B7-D1EB-7DF7DCD8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E7C0-C011-25F7-CB50-FEBDEFBF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BF590-8A19-6637-3651-EE29E8E5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ED29-292F-2EB8-872F-8CF821E9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19C3D-5DE3-7D80-0D50-E81696B2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04DB-0B7E-F5D7-549A-21790F08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A54D-2100-C6BD-4554-279FC289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5640-6B2E-9DED-7931-2DFB91FD5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7138A-5531-5DE8-DF84-4C14EAFA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BF8EC-84E4-8A2B-6154-5B1BFA4A2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A26A7-E250-5E73-54CA-C10E1E63B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3C092-6BEF-9BDE-527F-108C9B9A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7051D-9CD1-4FC4-182C-0A265CB9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878EC2-C722-EC74-26A5-0F6562D8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7E19-B09D-5462-9AE5-9100DE65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08968-4904-9679-0042-1B5E84B1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E16D5-F606-1C3E-ABD9-E6B624A7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89CBB-7380-1BB2-3CD5-6E8D59B9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10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173EC-F18F-D242-C2EE-66496247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50729B-2354-5E1A-E5E8-E4DC4A7D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F8FA1-4280-40B3-C569-4908627E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6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A9D4-5326-F2A4-0036-66CFED3A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59AC-4876-B3AC-EBA9-CBB22EB8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0B11D-2276-39C7-9983-D7D1AD855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0D81-9C89-0858-80EF-9AB45E3C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65184-8AC5-B17D-FD35-D5C2A701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5BCD-5E85-AEC8-F3CE-464C422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961-6018-52EC-3896-B8F27A40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592D2-467F-5764-9B0D-1197B11C7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261E7-7CD4-A386-D1F7-4AF22348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013A4-F6F4-1F51-CD08-06AF39BF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FDF6-05A7-E8A6-DE20-7A8BD249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4C451-D6CE-79A7-2C61-18C54856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4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29122-B5EB-CBEF-7EB5-B1D28207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95C1-2097-AB3A-498F-DB408BFB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7D258-C04D-2B8F-9F47-43065C8F5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6830C-E1F8-45AA-8FE9-237A7CF8C9CE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E01F0-35F1-F350-67C4-80A02B15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1F49-0407-CDAA-D395-956C35A94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F56B7-C7DE-41C9-8BA4-CA4523961B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18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5043-7FC9-7F6B-A75F-9EFA9876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3A6B34-69B2-0914-260D-AE5F1F4DBB81}"/>
              </a:ext>
            </a:extLst>
          </p:cNvPr>
          <p:cNvSpPr/>
          <p:nvPr/>
        </p:nvSpPr>
        <p:spPr>
          <a:xfrm flipV="1">
            <a:off x="3655843" y="1362508"/>
            <a:ext cx="1769588" cy="1622986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58567 h 1558567"/>
              <a:gd name="connsiteX1" fmla="*/ 226881 w 2014430"/>
              <a:gd name="connsiteY1" fmla="*/ 398759 h 1558567"/>
              <a:gd name="connsiteX2" fmla="*/ 338331 w 2014430"/>
              <a:gd name="connsiteY2" fmla="*/ 166370 h 1558567"/>
              <a:gd name="connsiteX3" fmla="*/ 521760 w 2014430"/>
              <a:gd name="connsiteY3" fmla="*/ 59088 h 1558567"/>
              <a:gd name="connsiteX4" fmla="*/ 2014430 w 2014430"/>
              <a:gd name="connsiteY4" fmla="*/ 0 h 1558567"/>
              <a:gd name="connsiteX0" fmla="*/ 0 w 2036739"/>
              <a:gd name="connsiteY0" fmla="*/ 1551158 h 1551158"/>
              <a:gd name="connsiteX1" fmla="*/ 249190 w 2036739"/>
              <a:gd name="connsiteY1" fmla="*/ 398759 h 1551158"/>
              <a:gd name="connsiteX2" fmla="*/ 360640 w 2036739"/>
              <a:gd name="connsiteY2" fmla="*/ 166370 h 1551158"/>
              <a:gd name="connsiteX3" fmla="*/ 544069 w 2036739"/>
              <a:gd name="connsiteY3" fmla="*/ 59088 h 1551158"/>
              <a:gd name="connsiteX4" fmla="*/ 2036739 w 2036739"/>
              <a:gd name="connsiteY4" fmla="*/ 0 h 1551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739" h="1551158">
                <a:moveTo>
                  <a:pt x="0" y="1551158"/>
                </a:moveTo>
                <a:cubicBezTo>
                  <a:pt x="38959" y="1357507"/>
                  <a:pt x="232226" y="501677"/>
                  <a:pt x="249190" y="398759"/>
                </a:cubicBezTo>
                <a:cubicBezTo>
                  <a:pt x="268942" y="320931"/>
                  <a:pt x="303347" y="219080"/>
                  <a:pt x="360640" y="166370"/>
                </a:cubicBezTo>
                <a:cubicBezTo>
                  <a:pt x="413853" y="102793"/>
                  <a:pt x="458080" y="74292"/>
                  <a:pt x="544069" y="59088"/>
                </a:cubicBezTo>
                <a:cubicBezTo>
                  <a:pt x="680427" y="46483"/>
                  <a:pt x="1789232" y="17188"/>
                  <a:pt x="2036739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lg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AE246F-3B8C-441F-71C4-4763E9191441}"/>
              </a:ext>
            </a:extLst>
          </p:cNvPr>
          <p:cNvSpPr txBox="1"/>
          <p:nvPr/>
        </p:nvSpPr>
        <p:spPr>
          <a:xfrm>
            <a:off x="1949370" y="1587339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0.275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BBCB113-C93E-A0B6-5052-404128480BE1}"/>
              </a:ext>
            </a:extLst>
          </p:cNvPr>
          <p:cNvSpPr txBox="1"/>
          <p:nvPr/>
        </p:nvSpPr>
        <p:spPr>
          <a:xfrm>
            <a:off x="1965105" y="3488210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0.325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7E18FE-1FBD-7D6A-19A3-13F893E48044}"/>
              </a:ext>
            </a:extLst>
          </p:cNvPr>
          <p:cNvSpPr txBox="1"/>
          <p:nvPr/>
        </p:nvSpPr>
        <p:spPr>
          <a:xfrm>
            <a:off x="6866089" y="5439075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0.379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DD8C4A-9923-FC52-F1A1-629EA82EA75D}"/>
              </a:ext>
            </a:extLst>
          </p:cNvPr>
          <p:cNvSpPr txBox="1"/>
          <p:nvPr/>
        </p:nvSpPr>
        <p:spPr>
          <a:xfrm>
            <a:off x="4207783" y="2534261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0.400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31E5C2-888E-7B2E-D391-14BA7585A21A}"/>
              </a:ext>
            </a:extLst>
          </p:cNvPr>
          <p:cNvSpPr txBox="1"/>
          <p:nvPr/>
        </p:nvSpPr>
        <p:spPr>
          <a:xfrm>
            <a:off x="9432492" y="1589820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0.275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25948C-8371-2C3D-04DF-5E42BEC94976}"/>
              </a:ext>
            </a:extLst>
          </p:cNvPr>
          <p:cNvSpPr txBox="1"/>
          <p:nvPr/>
        </p:nvSpPr>
        <p:spPr>
          <a:xfrm>
            <a:off x="9418833" y="2581805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0.021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DD7A3C-D1C8-EA87-43D5-307A6A1C9D86}"/>
              </a:ext>
            </a:extLst>
          </p:cNvPr>
          <p:cNvSpPr txBox="1"/>
          <p:nvPr/>
        </p:nvSpPr>
        <p:spPr>
          <a:xfrm>
            <a:off x="6421843" y="4293967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0.325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CABB0E-E191-593D-4BAE-5C9E47DFC239}"/>
              </a:ext>
            </a:extLst>
          </p:cNvPr>
          <p:cNvSpPr txBox="1"/>
          <p:nvPr/>
        </p:nvSpPr>
        <p:spPr>
          <a:xfrm>
            <a:off x="9420251" y="4476592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0.325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52CF1B-31AA-1413-0149-B126BA692F1F}"/>
              </a:ext>
            </a:extLst>
          </p:cNvPr>
          <p:cNvSpPr txBox="1"/>
          <p:nvPr/>
        </p:nvSpPr>
        <p:spPr>
          <a:xfrm>
            <a:off x="9441527" y="5493624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0.379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159674-3C22-074A-F7E8-B175F60BB948}"/>
              </a:ext>
            </a:extLst>
          </p:cNvPr>
          <p:cNvCxnSpPr>
            <a:cxnSpLocks/>
            <a:stCxn id="6" idx="5"/>
            <a:endCxn id="18" idx="1"/>
          </p:cNvCxnSpPr>
          <p:nvPr/>
        </p:nvCxnSpPr>
        <p:spPr>
          <a:xfrm>
            <a:off x="6010379" y="3211022"/>
            <a:ext cx="613417" cy="496614"/>
          </a:xfrm>
          <a:prstGeom prst="line">
            <a:avLst/>
          </a:pr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88F33C-7FFB-CACB-5C0D-1ACF57B5D5B2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8218579" y="5188756"/>
            <a:ext cx="593029" cy="449630"/>
          </a:xfrm>
          <a:prstGeom prst="line">
            <a:avLst/>
          </a:pr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876F00D-37F6-035B-AB00-B7B9FEF0B29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4968712" y="2241743"/>
            <a:ext cx="557082" cy="475002"/>
          </a:xfrm>
          <a:prstGeom prst="line">
            <a:avLst/>
          </a:pr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212DB9-E397-7BC4-5238-6221F5E6E630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3858515" y="1254899"/>
            <a:ext cx="625612" cy="492567"/>
          </a:xfrm>
          <a:prstGeom prst="line">
            <a:avLst/>
          </a:pr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2779E52-EF32-A552-1989-58CE9528B0E2}"/>
              </a:ext>
            </a:extLst>
          </p:cNvPr>
          <p:cNvSpPr/>
          <p:nvPr/>
        </p:nvSpPr>
        <p:spPr>
          <a:xfrm flipH="1">
            <a:off x="3952851" y="1001040"/>
            <a:ext cx="7588084" cy="2013641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0742"/>
              <a:gd name="connsiteY0" fmla="*/ 1522442 h 1522442"/>
              <a:gd name="connsiteX1" fmla="*/ 223193 w 2010742"/>
              <a:gd name="connsiteY1" fmla="*/ 398759 h 1522442"/>
              <a:gd name="connsiteX2" fmla="*/ 334643 w 2010742"/>
              <a:gd name="connsiteY2" fmla="*/ 166370 h 1522442"/>
              <a:gd name="connsiteX3" fmla="*/ 518072 w 2010742"/>
              <a:gd name="connsiteY3" fmla="*/ 59088 h 1522442"/>
              <a:gd name="connsiteX4" fmla="*/ 2010742 w 2010742"/>
              <a:gd name="connsiteY4" fmla="*/ 0 h 1522442"/>
              <a:gd name="connsiteX0" fmla="*/ 0 w 2011972"/>
              <a:gd name="connsiteY0" fmla="*/ 1533002 h 1533002"/>
              <a:gd name="connsiteX1" fmla="*/ 224423 w 2011972"/>
              <a:gd name="connsiteY1" fmla="*/ 398759 h 1533002"/>
              <a:gd name="connsiteX2" fmla="*/ 335873 w 2011972"/>
              <a:gd name="connsiteY2" fmla="*/ 166370 h 1533002"/>
              <a:gd name="connsiteX3" fmla="*/ 519302 w 2011972"/>
              <a:gd name="connsiteY3" fmla="*/ 59088 h 1533002"/>
              <a:gd name="connsiteX4" fmla="*/ 2011972 w 2011972"/>
              <a:gd name="connsiteY4" fmla="*/ 0 h 1533002"/>
              <a:gd name="connsiteX0" fmla="*/ 0 w 2017374"/>
              <a:gd name="connsiteY0" fmla="*/ 1533002 h 1533002"/>
              <a:gd name="connsiteX1" fmla="*/ 224423 w 2017374"/>
              <a:gd name="connsiteY1" fmla="*/ 398759 h 1533002"/>
              <a:gd name="connsiteX2" fmla="*/ 335873 w 2017374"/>
              <a:gd name="connsiteY2" fmla="*/ 166370 h 1533002"/>
              <a:gd name="connsiteX3" fmla="*/ 519302 w 2017374"/>
              <a:gd name="connsiteY3" fmla="*/ 59088 h 1533002"/>
              <a:gd name="connsiteX4" fmla="*/ 2017374 w 2017374"/>
              <a:gd name="connsiteY4" fmla="*/ 0 h 1533002"/>
              <a:gd name="connsiteX0" fmla="*/ 0 w 2017374"/>
              <a:gd name="connsiteY0" fmla="*/ 1533002 h 1533002"/>
              <a:gd name="connsiteX1" fmla="*/ 224423 w 2017374"/>
              <a:gd name="connsiteY1" fmla="*/ 398759 h 1533002"/>
              <a:gd name="connsiteX2" fmla="*/ 335873 w 2017374"/>
              <a:gd name="connsiteY2" fmla="*/ 166370 h 1533002"/>
              <a:gd name="connsiteX3" fmla="*/ 519302 w 2017374"/>
              <a:gd name="connsiteY3" fmla="*/ 59088 h 1533002"/>
              <a:gd name="connsiteX4" fmla="*/ 2017374 w 2017374"/>
              <a:gd name="connsiteY4" fmla="*/ 0 h 153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374" h="1533002">
                <a:moveTo>
                  <a:pt x="0" y="1533002"/>
                </a:moveTo>
                <a:cubicBezTo>
                  <a:pt x="38959" y="1339351"/>
                  <a:pt x="191927" y="550020"/>
                  <a:pt x="224423" y="398759"/>
                </a:cubicBezTo>
                <a:cubicBezTo>
                  <a:pt x="244175" y="320931"/>
                  <a:pt x="278580" y="219080"/>
                  <a:pt x="335873" y="166370"/>
                </a:cubicBezTo>
                <a:cubicBezTo>
                  <a:pt x="389086" y="102793"/>
                  <a:pt x="433313" y="74292"/>
                  <a:pt x="519302" y="59088"/>
                </a:cubicBezTo>
                <a:cubicBezTo>
                  <a:pt x="655660" y="46483"/>
                  <a:pt x="1769867" y="17188"/>
                  <a:pt x="2017374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211636DA-583A-9771-B3F5-4426E4BE0710}"/>
              </a:ext>
            </a:extLst>
          </p:cNvPr>
          <p:cNvSpPr/>
          <p:nvPr/>
        </p:nvSpPr>
        <p:spPr>
          <a:xfrm flipH="1" flipV="1">
            <a:off x="7200970" y="3524163"/>
            <a:ext cx="4097517" cy="428502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1307"/>
              <a:gd name="connsiteY0" fmla="*/ 1574013 h 1574013"/>
              <a:gd name="connsiteX1" fmla="*/ 233758 w 2021307"/>
              <a:gd name="connsiteY1" fmla="*/ 398759 h 1574013"/>
              <a:gd name="connsiteX2" fmla="*/ 345208 w 2021307"/>
              <a:gd name="connsiteY2" fmla="*/ 166370 h 1574013"/>
              <a:gd name="connsiteX3" fmla="*/ 528637 w 2021307"/>
              <a:gd name="connsiteY3" fmla="*/ 59088 h 1574013"/>
              <a:gd name="connsiteX4" fmla="*/ 2021307 w 2021307"/>
              <a:gd name="connsiteY4" fmla="*/ 0 h 1574013"/>
              <a:gd name="connsiteX0" fmla="*/ 0 w 2031457"/>
              <a:gd name="connsiteY0" fmla="*/ 1574013 h 1574013"/>
              <a:gd name="connsiteX1" fmla="*/ 233758 w 2031457"/>
              <a:gd name="connsiteY1" fmla="*/ 398759 h 1574013"/>
              <a:gd name="connsiteX2" fmla="*/ 345208 w 2031457"/>
              <a:gd name="connsiteY2" fmla="*/ 166370 h 1574013"/>
              <a:gd name="connsiteX3" fmla="*/ 528637 w 2031457"/>
              <a:gd name="connsiteY3" fmla="*/ 59088 h 1574013"/>
              <a:gd name="connsiteX4" fmla="*/ 2031457 w 2031457"/>
              <a:gd name="connsiteY4" fmla="*/ 0 h 1574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57" h="1574013">
                <a:moveTo>
                  <a:pt x="0" y="1574013"/>
                </a:moveTo>
                <a:cubicBezTo>
                  <a:pt x="38959" y="1380362"/>
                  <a:pt x="216794" y="501677"/>
                  <a:pt x="233758" y="398759"/>
                </a:cubicBezTo>
                <a:cubicBezTo>
                  <a:pt x="253510" y="320931"/>
                  <a:pt x="287915" y="219080"/>
                  <a:pt x="345208" y="166370"/>
                </a:cubicBezTo>
                <a:cubicBezTo>
                  <a:pt x="398421" y="102793"/>
                  <a:pt x="442648" y="74292"/>
                  <a:pt x="528637" y="59088"/>
                </a:cubicBezTo>
                <a:cubicBezTo>
                  <a:pt x="664995" y="46483"/>
                  <a:pt x="1783950" y="17188"/>
                  <a:pt x="2031457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10DA0A9-2898-1548-EE62-DC96EA99F0C4}"/>
              </a:ext>
            </a:extLst>
          </p:cNvPr>
          <p:cNvSpPr/>
          <p:nvPr/>
        </p:nvSpPr>
        <p:spPr>
          <a:xfrm>
            <a:off x="926077" y="3099536"/>
            <a:ext cx="4516467" cy="167236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30112"/>
              <a:gd name="connsiteY0" fmla="*/ 1540042 h 1540042"/>
              <a:gd name="connsiteX1" fmla="*/ 226881 w 2030112"/>
              <a:gd name="connsiteY1" fmla="*/ 398759 h 1540042"/>
              <a:gd name="connsiteX2" fmla="*/ 338331 w 2030112"/>
              <a:gd name="connsiteY2" fmla="*/ 166370 h 1540042"/>
              <a:gd name="connsiteX3" fmla="*/ 521760 w 2030112"/>
              <a:gd name="connsiteY3" fmla="*/ 59088 h 1540042"/>
              <a:gd name="connsiteX4" fmla="*/ 2030112 w 2030112"/>
              <a:gd name="connsiteY4" fmla="*/ 0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0112" h="1540042">
                <a:moveTo>
                  <a:pt x="0" y="1540042"/>
                </a:moveTo>
                <a:cubicBezTo>
                  <a:pt x="38959" y="1346391"/>
                  <a:pt x="209917" y="501677"/>
                  <a:pt x="226881" y="398759"/>
                </a:cubicBezTo>
                <a:cubicBezTo>
                  <a:pt x="246633" y="320931"/>
                  <a:pt x="281038" y="219080"/>
                  <a:pt x="338331" y="166370"/>
                </a:cubicBezTo>
                <a:cubicBezTo>
                  <a:pt x="391544" y="102793"/>
                  <a:pt x="435771" y="74292"/>
                  <a:pt x="521760" y="59088"/>
                </a:cubicBezTo>
                <a:cubicBezTo>
                  <a:pt x="658118" y="46483"/>
                  <a:pt x="1782605" y="17188"/>
                  <a:pt x="2030112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27B6AB3-0787-8AE2-C92E-1A022027A292}"/>
              </a:ext>
            </a:extLst>
          </p:cNvPr>
          <p:cNvSpPr/>
          <p:nvPr/>
        </p:nvSpPr>
        <p:spPr>
          <a:xfrm flipV="1">
            <a:off x="818575" y="3620667"/>
            <a:ext cx="6815054" cy="1366619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9024"/>
              <a:gd name="connsiteY0" fmla="*/ 1562198 h 1562198"/>
              <a:gd name="connsiteX1" fmla="*/ 231475 w 2019024"/>
              <a:gd name="connsiteY1" fmla="*/ 398759 h 1562198"/>
              <a:gd name="connsiteX2" fmla="*/ 342925 w 2019024"/>
              <a:gd name="connsiteY2" fmla="*/ 166370 h 1562198"/>
              <a:gd name="connsiteX3" fmla="*/ 526354 w 2019024"/>
              <a:gd name="connsiteY3" fmla="*/ 59088 h 1562198"/>
              <a:gd name="connsiteX4" fmla="*/ 2019024 w 2019024"/>
              <a:gd name="connsiteY4" fmla="*/ 0 h 156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024" h="1562198">
                <a:moveTo>
                  <a:pt x="0" y="1562198"/>
                </a:moveTo>
                <a:cubicBezTo>
                  <a:pt x="38959" y="1368547"/>
                  <a:pt x="214511" y="501677"/>
                  <a:pt x="231475" y="398759"/>
                </a:cubicBezTo>
                <a:cubicBezTo>
                  <a:pt x="251227" y="320931"/>
                  <a:pt x="285632" y="219080"/>
                  <a:pt x="342925" y="166370"/>
                </a:cubicBezTo>
                <a:cubicBezTo>
                  <a:pt x="396138" y="102793"/>
                  <a:pt x="440365" y="74292"/>
                  <a:pt x="526354" y="59088"/>
                </a:cubicBezTo>
                <a:cubicBezTo>
                  <a:pt x="662712" y="46483"/>
                  <a:pt x="1771517" y="17188"/>
                  <a:pt x="2019024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FBA36EE-BE70-1C81-EEAD-27EDC9010662}"/>
              </a:ext>
            </a:extLst>
          </p:cNvPr>
          <p:cNvSpPr/>
          <p:nvPr/>
        </p:nvSpPr>
        <p:spPr>
          <a:xfrm flipV="1">
            <a:off x="690530" y="3703699"/>
            <a:ext cx="8055450" cy="2425085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6375"/>
              <a:gd name="connsiteY0" fmla="*/ 1547463 h 1547463"/>
              <a:gd name="connsiteX1" fmla="*/ 228826 w 2016375"/>
              <a:gd name="connsiteY1" fmla="*/ 398759 h 1547463"/>
              <a:gd name="connsiteX2" fmla="*/ 340276 w 2016375"/>
              <a:gd name="connsiteY2" fmla="*/ 166370 h 1547463"/>
              <a:gd name="connsiteX3" fmla="*/ 523705 w 2016375"/>
              <a:gd name="connsiteY3" fmla="*/ 59088 h 1547463"/>
              <a:gd name="connsiteX4" fmla="*/ 2016375 w 2016375"/>
              <a:gd name="connsiteY4" fmla="*/ 0 h 1547463"/>
              <a:gd name="connsiteX0" fmla="*/ 0 w 2020264"/>
              <a:gd name="connsiteY0" fmla="*/ 1547463 h 1547463"/>
              <a:gd name="connsiteX1" fmla="*/ 228826 w 2020264"/>
              <a:gd name="connsiteY1" fmla="*/ 398759 h 1547463"/>
              <a:gd name="connsiteX2" fmla="*/ 340276 w 2020264"/>
              <a:gd name="connsiteY2" fmla="*/ 166370 h 1547463"/>
              <a:gd name="connsiteX3" fmla="*/ 523705 w 2020264"/>
              <a:gd name="connsiteY3" fmla="*/ 59088 h 1547463"/>
              <a:gd name="connsiteX4" fmla="*/ 2020264 w 2020264"/>
              <a:gd name="connsiteY4" fmla="*/ 0 h 154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0264" h="1547463">
                <a:moveTo>
                  <a:pt x="0" y="1547463"/>
                </a:moveTo>
                <a:cubicBezTo>
                  <a:pt x="38959" y="1353812"/>
                  <a:pt x="211862" y="501677"/>
                  <a:pt x="228826" y="398759"/>
                </a:cubicBezTo>
                <a:cubicBezTo>
                  <a:pt x="248578" y="320931"/>
                  <a:pt x="282983" y="219080"/>
                  <a:pt x="340276" y="166370"/>
                </a:cubicBezTo>
                <a:cubicBezTo>
                  <a:pt x="393489" y="102793"/>
                  <a:pt x="437716" y="74292"/>
                  <a:pt x="523705" y="59088"/>
                </a:cubicBezTo>
                <a:cubicBezTo>
                  <a:pt x="660063" y="46483"/>
                  <a:pt x="1772757" y="17188"/>
                  <a:pt x="2020264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13AD41D-B2B2-92B6-7220-931203C9FD4B}"/>
              </a:ext>
            </a:extLst>
          </p:cNvPr>
          <p:cNvSpPr/>
          <p:nvPr/>
        </p:nvSpPr>
        <p:spPr>
          <a:xfrm flipV="1">
            <a:off x="3558566" y="1329866"/>
            <a:ext cx="2999167" cy="249153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7104"/>
              <a:gd name="connsiteY0" fmla="*/ 1561742 h 1561742"/>
              <a:gd name="connsiteX1" fmla="*/ 229555 w 2017104"/>
              <a:gd name="connsiteY1" fmla="*/ 398759 h 1561742"/>
              <a:gd name="connsiteX2" fmla="*/ 341005 w 2017104"/>
              <a:gd name="connsiteY2" fmla="*/ 166370 h 1561742"/>
              <a:gd name="connsiteX3" fmla="*/ 524434 w 2017104"/>
              <a:gd name="connsiteY3" fmla="*/ 59088 h 1561742"/>
              <a:gd name="connsiteX4" fmla="*/ 2017104 w 2017104"/>
              <a:gd name="connsiteY4" fmla="*/ 0 h 1561742"/>
              <a:gd name="connsiteX0" fmla="*/ 0 w 2033143"/>
              <a:gd name="connsiteY0" fmla="*/ 1561742 h 1561742"/>
              <a:gd name="connsiteX1" fmla="*/ 229555 w 2033143"/>
              <a:gd name="connsiteY1" fmla="*/ 398759 h 1561742"/>
              <a:gd name="connsiteX2" fmla="*/ 341005 w 2033143"/>
              <a:gd name="connsiteY2" fmla="*/ 166370 h 1561742"/>
              <a:gd name="connsiteX3" fmla="*/ 524434 w 2033143"/>
              <a:gd name="connsiteY3" fmla="*/ 59088 h 1561742"/>
              <a:gd name="connsiteX4" fmla="*/ 2033143 w 2033143"/>
              <a:gd name="connsiteY4" fmla="*/ 0 h 1561742"/>
              <a:gd name="connsiteX0" fmla="*/ 0 w 2022450"/>
              <a:gd name="connsiteY0" fmla="*/ 1559331 h 1559331"/>
              <a:gd name="connsiteX1" fmla="*/ 229555 w 2022450"/>
              <a:gd name="connsiteY1" fmla="*/ 396348 h 1559331"/>
              <a:gd name="connsiteX2" fmla="*/ 341005 w 2022450"/>
              <a:gd name="connsiteY2" fmla="*/ 163959 h 1559331"/>
              <a:gd name="connsiteX3" fmla="*/ 524434 w 2022450"/>
              <a:gd name="connsiteY3" fmla="*/ 56677 h 1559331"/>
              <a:gd name="connsiteX4" fmla="*/ 2022450 w 2022450"/>
              <a:gd name="connsiteY4" fmla="*/ 0 h 1559331"/>
              <a:gd name="connsiteX0" fmla="*/ 0 w 2033143"/>
              <a:gd name="connsiteY0" fmla="*/ 1559331 h 1559331"/>
              <a:gd name="connsiteX1" fmla="*/ 229555 w 2033143"/>
              <a:gd name="connsiteY1" fmla="*/ 396348 h 1559331"/>
              <a:gd name="connsiteX2" fmla="*/ 341005 w 2033143"/>
              <a:gd name="connsiteY2" fmla="*/ 163959 h 1559331"/>
              <a:gd name="connsiteX3" fmla="*/ 524434 w 2033143"/>
              <a:gd name="connsiteY3" fmla="*/ 56677 h 1559331"/>
              <a:gd name="connsiteX4" fmla="*/ 2033143 w 2033143"/>
              <a:gd name="connsiteY4" fmla="*/ 0 h 1559331"/>
              <a:gd name="connsiteX0" fmla="*/ 0 w 2038490"/>
              <a:gd name="connsiteY0" fmla="*/ 1549687 h 1549687"/>
              <a:gd name="connsiteX1" fmla="*/ 229555 w 2038490"/>
              <a:gd name="connsiteY1" fmla="*/ 386704 h 1549687"/>
              <a:gd name="connsiteX2" fmla="*/ 341005 w 2038490"/>
              <a:gd name="connsiteY2" fmla="*/ 154315 h 1549687"/>
              <a:gd name="connsiteX3" fmla="*/ 524434 w 2038490"/>
              <a:gd name="connsiteY3" fmla="*/ 47033 h 1549687"/>
              <a:gd name="connsiteX4" fmla="*/ 2038490 w 2038490"/>
              <a:gd name="connsiteY4" fmla="*/ 0 h 1549687"/>
              <a:gd name="connsiteX0" fmla="*/ 0 w 2045549"/>
              <a:gd name="connsiteY0" fmla="*/ 1549687 h 1549687"/>
              <a:gd name="connsiteX1" fmla="*/ 229555 w 2045549"/>
              <a:gd name="connsiteY1" fmla="*/ 386704 h 1549687"/>
              <a:gd name="connsiteX2" fmla="*/ 341005 w 2045549"/>
              <a:gd name="connsiteY2" fmla="*/ 154315 h 1549687"/>
              <a:gd name="connsiteX3" fmla="*/ 524434 w 2045549"/>
              <a:gd name="connsiteY3" fmla="*/ 47033 h 1549687"/>
              <a:gd name="connsiteX4" fmla="*/ 2045549 w 2045549"/>
              <a:gd name="connsiteY4" fmla="*/ 0 h 1549687"/>
              <a:gd name="connsiteX0" fmla="*/ 0 w 2068321"/>
              <a:gd name="connsiteY0" fmla="*/ 1549687 h 1549687"/>
              <a:gd name="connsiteX1" fmla="*/ 229555 w 2068321"/>
              <a:gd name="connsiteY1" fmla="*/ 386704 h 1549687"/>
              <a:gd name="connsiteX2" fmla="*/ 341005 w 2068321"/>
              <a:gd name="connsiteY2" fmla="*/ 154315 h 1549687"/>
              <a:gd name="connsiteX3" fmla="*/ 524434 w 2068321"/>
              <a:gd name="connsiteY3" fmla="*/ 47033 h 1549687"/>
              <a:gd name="connsiteX4" fmla="*/ 2068321 w 2068321"/>
              <a:gd name="connsiteY4" fmla="*/ 0 h 154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8321" h="1549687">
                <a:moveTo>
                  <a:pt x="0" y="1549687"/>
                </a:moveTo>
                <a:cubicBezTo>
                  <a:pt x="38959" y="1356036"/>
                  <a:pt x="212591" y="489622"/>
                  <a:pt x="229555" y="386704"/>
                </a:cubicBezTo>
                <a:cubicBezTo>
                  <a:pt x="249307" y="308876"/>
                  <a:pt x="283712" y="207025"/>
                  <a:pt x="341005" y="154315"/>
                </a:cubicBezTo>
                <a:cubicBezTo>
                  <a:pt x="394218" y="90738"/>
                  <a:pt x="438445" y="62237"/>
                  <a:pt x="524434" y="47033"/>
                </a:cubicBezTo>
                <a:cubicBezTo>
                  <a:pt x="660792" y="34428"/>
                  <a:pt x="1820814" y="17188"/>
                  <a:pt x="2068321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AA5442C-D87F-1998-4759-052BA5D263CD}"/>
              </a:ext>
            </a:extLst>
          </p:cNvPr>
          <p:cNvSpPr/>
          <p:nvPr/>
        </p:nvSpPr>
        <p:spPr>
          <a:xfrm flipV="1">
            <a:off x="3463197" y="1298140"/>
            <a:ext cx="4158404" cy="3594903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39309"/>
              <a:gd name="connsiteY0" fmla="*/ 1540042 h 1540042"/>
              <a:gd name="connsiteX1" fmla="*/ 226881 w 2039309"/>
              <a:gd name="connsiteY1" fmla="*/ 398759 h 1540042"/>
              <a:gd name="connsiteX2" fmla="*/ 338331 w 2039309"/>
              <a:gd name="connsiteY2" fmla="*/ 166370 h 1540042"/>
              <a:gd name="connsiteX3" fmla="*/ 521760 w 2039309"/>
              <a:gd name="connsiteY3" fmla="*/ 59088 h 1540042"/>
              <a:gd name="connsiteX4" fmla="*/ 2039309 w 2039309"/>
              <a:gd name="connsiteY4" fmla="*/ 0 h 1540042"/>
              <a:gd name="connsiteX0" fmla="*/ 0 w 2043137"/>
              <a:gd name="connsiteY0" fmla="*/ 1550207 h 1550207"/>
              <a:gd name="connsiteX1" fmla="*/ 230709 w 2043137"/>
              <a:gd name="connsiteY1" fmla="*/ 398759 h 1550207"/>
              <a:gd name="connsiteX2" fmla="*/ 342159 w 2043137"/>
              <a:gd name="connsiteY2" fmla="*/ 166370 h 1550207"/>
              <a:gd name="connsiteX3" fmla="*/ 525588 w 2043137"/>
              <a:gd name="connsiteY3" fmla="*/ 59088 h 1550207"/>
              <a:gd name="connsiteX4" fmla="*/ 2043137 w 2043137"/>
              <a:gd name="connsiteY4" fmla="*/ 0 h 1550207"/>
              <a:gd name="connsiteX0" fmla="*/ 0 w 2038838"/>
              <a:gd name="connsiteY0" fmla="*/ 1557819 h 1557819"/>
              <a:gd name="connsiteX1" fmla="*/ 226410 w 2038838"/>
              <a:gd name="connsiteY1" fmla="*/ 398759 h 1557819"/>
              <a:gd name="connsiteX2" fmla="*/ 337860 w 2038838"/>
              <a:gd name="connsiteY2" fmla="*/ 166370 h 1557819"/>
              <a:gd name="connsiteX3" fmla="*/ 521289 w 2038838"/>
              <a:gd name="connsiteY3" fmla="*/ 59088 h 1557819"/>
              <a:gd name="connsiteX4" fmla="*/ 2038838 w 2038838"/>
              <a:gd name="connsiteY4" fmla="*/ 0 h 1557819"/>
              <a:gd name="connsiteX0" fmla="*/ 0 w 2051736"/>
              <a:gd name="connsiteY0" fmla="*/ 1557819 h 1557819"/>
              <a:gd name="connsiteX1" fmla="*/ 226410 w 2051736"/>
              <a:gd name="connsiteY1" fmla="*/ 398759 h 1557819"/>
              <a:gd name="connsiteX2" fmla="*/ 337860 w 2051736"/>
              <a:gd name="connsiteY2" fmla="*/ 166370 h 1557819"/>
              <a:gd name="connsiteX3" fmla="*/ 521289 w 2051736"/>
              <a:gd name="connsiteY3" fmla="*/ 59088 h 1557819"/>
              <a:gd name="connsiteX4" fmla="*/ 2051736 w 2051736"/>
              <a:gd name="connsiteY4" fmla="*/ 0 h 1557819"/>
              <a:gd name="connsiteX0" fmla="*/ 0 w 2052990"/>
              <a:gd name="connsiteY0" fmla="*/ 1571140 h 1571140"/>
              <a:gd name="connsiteX1" fmla="*/ 227664 w 2052990"/>
              <a:gd name="connsiteY1" fmla="*/ 398759 h 1571140"/>
              <a:gd name="connsiteX2" fmla="*/ 339114 w 2052990"/>
              <a:gd name="connsiteY2" fmla="*/ 166370 h 1571140"/>
              <a:gd name="connsiteX3" fmla="*/ 522543 w 2052990"/>
              <a:gd name="connsiteY3" fmla="*/ 59088 h 1571140"/>
              <a:gd name="connsiteX4" fmla="*/ 2052990 w 2052990"/>
              <a:gd name="connsiteY4" fmla="*/ 0 h 1571140"/>
              <a:gd name="connsiteX0" fmla="*/ 0 w 2052990"/>
              <a:gd name="connsiteY0" fmla="*/ 1571140 h 1571140"/>
              <a:gd name="connsiteX1" fmla="*/ 227664 w 2052990"/>
              <a:gd name="connsiteY1" fmla="*/ 398759 h 1571140"/>
              <a:gd name="connsiteX2" fmla="*/ 339114 w 2052990"/>
              <a:gd name="connsiteY2" fmla="*/ 166370 h 1571140"/>
              <a:gd name="connsiteX3" fmla="*/ 522543 w 2052990"/>
              <a:gd name="connsiteY3" fmla="*/ 59088 h 1571140"/>
              <a:gd name="connsiteX4" fmla="*/ 2052990 w 2052990"/>
              <a:gd name="connsiteY4" fmla="*/ 0 h 157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2990" h="1571140">
                <a:moveTo>
                  <a:pt x="0" y="1571140"/>
                </a:moveTo>
                <a:cubicBezTo>
                  <a:pt x="38959" y="1377489"/>
                  <a:pt x="210700" y="501677"/>
                  <a:pt x="227664" y="398759"/>
                </a:cubicBezTo>
                <a:cubicBezTo>
                  <a:pt x="247416" y="320931"/>
                  <a:pt x="281821" y="231291"/>
                  <a:pt x="339114" y="166370"/>
                </a:cubicBezTo>
                <a:cubicBezTo>
                  <a:pt x="392327" y="102793"/>
                  <a:pt x="436554" y="74292"/>
                  <a:pt x="522543" y="59088"/>
                </a:cubicBezTo>
                <a:cubicBezTo>
                  <a:pt x="658901" y="46483"/>
                  <a:pt x="1805483" y="17188"/>
                  <a:pt x="2052990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984B459-CC70-5765-1A92-DE84BA303F1B}"/>
              </a:ext>
            </a:extLst>
          </p:cNvPr>
          <p:cNvSpPr/>
          <p:nvPr/>
        </p:nvSpPr>
        <p:spPr>
          <a:xfrm flipV="1">
            <a:off x="3364271" y="1226225"/>
            <a:ext cx="5338229" cy="481704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1490"/>
              <a:gd name="connsiteY0" fmla="*/ 1532541 h 1532541"/>
              <a:gd name="connsiteX1" fmla="*/ 223941 w 2011490"/>
              <a:gd name="connsiteY1" fmla="*/ 398759 h 1532541"/>
              <a:gd name="connsiteX2" fmla="*/ 335391 w 2011490"/>
              <a:gd name="connsiteY2" fmla="*/ 166370 h 1532541"/>
              <a:gd name="connsiteX3" fmla="*/ 518820 w 2011490"/>
              <a:gd name="connsiteY3" fmla="*/ 59088 h 1532541"/>
              <a:gd name="connsiteX4" fmla="*/ 2011490 w 2011490"/>
              <a:gd name="connsiteY4" fmla="*/ 0 h 1532541"/>
              <a:gd name="connsiteX0" fmla="*/ 0 w 2005611"/>
              <a:gd name="connsiteY0" fmla="*/ 1532541 h 1532541"/>
              <a:gd name="connsiteX1" fmla="*/ 223941 w 2005611"/>
              <a:gd name="connsiteY1" fmla="*/ 398759 h 1532541"/>
              <a:gd name="connsiteX2" fmla="*/ 335391 w 2005611"/>
              <a:gd name="connsiteY2" fmla="*/ 166370 h 1532541"/>
              <a:gd name="connsiteX3" fmla="*/ 518820 w 2005611"/>
              <a:gd name="connsiteY3" fmla="*/ 59088 h 1532541"/>
              <a:gd name="connsiteX4" fmla="*/ 2005611 w 2005611"/>
              <a:gd name="connsiteY4" fmla="*/ 0 h 1532541"/>
              <a:gd name="connsiteX0" fmla="*/ 0 w 2005611"/>
              <a:gd name="connsiteY0" fmla="*/ 1532541 h 1532541"/>
              <a:gd name="connsiteX1" fmla="*/ 223941 w 2005611"/>
              <a:gd name="connsiteY1" fmla="*/ 398759 h 1532541"/>
              <a:gd name="connsiteX2" fmla="*/ 335391 w 2005611"/>
              <a:gd name="connsiteY2" fmla="*/ 166370 h 1532541"/>
              <a:gd name="connsiteX3" fmla="*/ 518820 w 2005611"/>
              <a:gd name="connsiteY3" fmla="*/ 45420 h 1532541"/>
              <a:gd name="connsiteX4" fmla="*/ 2005611 w 2005611"/>
              <a:gd name="connsiteY4" fmla="*/ 0 h 1532541"/>
              <a:gd name="connsiteX0" fmla="*/ 0 w 2005611"/>
              <a:gd name="connsiteY0" fmla="*/ 1532541 h 1532541"/>
              <a:gd name="connsiteX1" fmla="*/ 223941 w 2005611"/>
              <a:gd name="connsiteY1" fmla="*/ 398759 h 1532541"/>
              <a:gd name="connsiteX2" fmla="*/ 330035 w 2005611"/>
              <a:gd name="connsiteY2" fmla="*/ 157258 h 1532541"/>
              <a:gd name="connsiteX3" fmla="*/ 518820 w 2005611"/>
              <a:gd name="connsiteY3" fmla="*/ 45420 h 1532541"/>
              <a:gd name="connsiteX4" fmla="*/ 2005611 w 2005611"/>
              <a:gd name="connsiteY4" fmla="*/ 0 h 1532541"/>
              <a:gd name="connsiteX0" fmla="*/ 0 w 2008289"/>
              <a:gd name="connsiteY0" fmla="*/ 1537097 h 1537097"/>
              <a:gd name="connsiteX1" fmla="*/ 223941 w 2008289"/>
              <a:gd name="connsiteY1" fmla="*/ 403315 h 1537097"/>
              <a:gd name="connsiteX2" fmla="*/ 330035 w 2008289"/>
              <a:gd name="connsiteY2" fmla="*/ 161814 h 1537097"/>
              <a:gd name="connsiteX3" fmla="*/ 518820 w 2008289"/>
              <a:gd name="connsiteY3" fmla="*/ 49976 h 1537097"/>
              <a:gd name="connsiteX4" fmla="*/ 2008289 w 2008289"/>
              <a:gd name="connsiteY4" fmla="*/ 0 h 1537097"/>
              <a:gd name="connsiteX0" fmla="*/ 0 w 2014480"/>
              <a:gd name="connsiteY0" fmla="*/ 1537975 h 1537975"/>
              <a:gd name="connsiteX1" fmla="*/ 223941 w 2014480"/>
              <a:gd name="connsiteY1" fmla="*/ 404193 h 1537975"/>
              <a:gd name="connsiteX2" fmla="*/ 330035 w 2014480"/>
              <a:gd name="connsiteY2" fmla="*/ 162692 h 1537975"/>
              <a:gd name="connsiteX3" fmla="*/ 518820 w 2014480"/>
              <a:gd name="connsiteY3" fmla="*/ 50854 h 1537975"/>
              <a:gd name="connsiteX4" fmla="*/ 2014480 w 2014480"/>
              <a:gd name="connsiteY4" fmla="*/ 0 h 1537975"/>
              <a:gd name="connsiteX0" fmla="*/ 0 w 2014480"/>
              <a:gd name="connsiteY0" fmla="*/ 1553539 h 1553539"/>
              <a:gd name="connsiteX1" fmla="*/ 223941 w 2014480"/>
              <a:gd name="connsiteY1" fmla="*/ 404193 h 1553539"/>
              <a:gd name="connsiteX2" fmla="*/ 330035 w 2014480"/>
              <a:gd name="connsiteY2" fmla="*/ 162692 h 1553539"/>
              <a:gd name="connsiteX3" fmla="*/ 518820 w 2014480"/>
              <a:gd name="connsiteY3" fmla="*/ 50854 h 1553539"/>
              <a:gd name="connsiteX4" fmla="*/ 2014480 w 2014480"/>
              <a:gd name="connsiteY4" fmla="*/ 0 h 1553539"/>
              <a:gd name="connsiteX0" fmla="*/ 0 w 2024111"/>
              <a:gd name="connsiteY0" fmla="*/ 1550262 h 1550262"/>
              <a:gd name="connsiteX1" fmla="*/ 223941 w 2024111"/>
              <a:gd name="connsiteY1" fmla="*/ 400916 h 1550262"/>
              <a:gd name="connsiteX2" fmla="*/ 330035 w 2024111"/>
              <a:gd name="connsiteY2" fmla="*/ 159415 h 1550262"/>
              <a:gd name="connsiteX3" fmla="*/ 518820 w 2024111"/>
              <a:gd name="connsiteY3" fmla="*/ 47577 h 1550262"/>
              <a:gd name="connsiteX4" fmla="*/ 2024111 w 2024111"/>
              <a:gd name="connsiteY4" fmla="*/ 0 h 1550262"/>
              <a:gd name="connsiteX0" fmla="*/ 0 w 2024111"/>
              <a:gd name="connsiteY0" fmla="*/ 1553539 h 1553539"/>
              <a:gd name="connsiteX1" fmla="*/ 223941 w 2024111"/>
              <a:gd name="connsiteY1" fmla="*/ 404193 h 1553539"/>
              <a:gd name="connsiteX2" fmla="*/ 330035 w 2024111"/>
              <a:gd name="connsiteY2" fmla="*/ 162692 h 1553539"/>
              <a:gd name="connsiteX3" fmla="*/ 518820 w 2024111"/>
              <a:gd name="connsiteY3" fmla="*/ 50854 h 1553539"/>
              <a:gd name="connsiteX4" fmla="*/ 2024111 w 2024111"/>
              <a:gd name="connsiteY4" fmla="*/ 0 h 1553539"/>
              <a:gd name="connsiteX0" fmla="*/ 0 w 2024111"/>
              <a:gd name="connsiteY0" fmla="*/ 1553539 h 1553539"/>
              <a:gd name="connsiteX1" fmla="*/ 223941 w 2024111"/>
              <a:gd name="connsiteY1" fmla="*/ 404193 h 1553539"/>
              <a:gd name="connsiteX2" fmla="*/ 330035 w 2024111"/>
              <a:gd name="connsiteY2" fmla="*/ 162692 h 1553539"/>
              <a:gd name="connsiteX3" fmla="*/ 518820 w 2024111"/>
              <a:gd name="connsiteY3" fmla="*/ 50854 h 1553539"/>
              <a:gd name="connsiteX4" fmla="*/ 2024111 w 2024111"/>
              <a:gd name="connsiteY4" fmla="*/ 0 h 1553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4111" h="1553539">
                <a:moveTo>
                  <a:pt x="0" y="1553539"/>
                </a:moveTo>
                <a:cubicBezTo>
                  <a:pt x="38959" y="1359888"/>
                  <a:pt x="206977" y="507111"/>
                  <a:pt x="223941" y="404193"/>
                </a:cubicBezTo>
                <a:cubicBezTo>
                  <a:pt x="243693" y="326365"/>
                  <a:pt x="268890" y="234243"/>
                  <a:pt x="330035" y="162692"/>
                </a:cubicBezTo>
                <a:cubicBezTo>
                  <a:pt x="383248" y="99115"/>
                  <a:pt x="432831" y="66058"/>
                  <a:pt x="518820" y="50854"/>
                </a:cubicBezTo>
                <a:cubicBezTo>
                  <a:pt x="655178" y="38249"/>
                  <a:pt x="1776604" y="17188"/>
                  <a:pt x="2024111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064272D-256F-DAD6-3AC1-CCEB5E464B4D}"/>
              </a:ext>
            </a:extLst>
          </p:cNvPr>
          <p:cNvSpPr/>
          <p:nvPr/>
        </p:nvSpPr>
        <p:spPr>
          <a:xfrm flipH="1">
            <a:off x="4995717" y="2204983"/>
            <a:ext cx="1844679" cy="1453121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37370"/>
              <a:gd name="connsiteY0" fmla="*/ 1633326 h 1633326"/>
              <a:gd name="connsiteX1" fmla="*/ 249821 w 2037370"/>
              <a:gd name="connsiteY1" fmla="*/ 398759 h 1633326"/>
              <a:gd name="connsiteX2" fmla="*/ 361271 w 2037370"/>
              <a:gd name="connsiteY2" fmla="*/ 166370 h 1633326"/>
              <a:gd name="connsiteX3" fmla="*/ 544700 w 2037370"/>
              <a:gd name="connsiteY3" fmla="*/ 59088 h 1633326"/>
              <a:gd name="connsiteX4" fmla="*/ 2037370 w 2037370"/>
              <a:gd name="connsiteY4" fmla="*/ 0 h 1633326"/>
              <a:gd name="connsiteX0" fmla="*/ 0 w 2074076"/>
              <a:gd name="connsiteY0" fmla="*/ 1633326 h 1633326"/>
              <a:gd name="connsiteX1" fmla="*/ 249821 w 2074076"/>
              <a:gd name="connsiteY1" fmla="*/ 398759 h 1633326"/>
              <a:gd name="connsiteX2" fmla="*/ 361271 w 2074076"/>
              <a:gd name="connsiteY2" fmla="*/ 166370 h 1633326"/>
              <a:gd name="connsiteX3" fmla="*/ 544700 w 2074076"/>
              <a:gd name="connsiteY3" fmla="*/ 59088 h 1633326"/>
              <a:gd name="connsiteX4" fmla="*/ 2074076 w 2074076"/>
              <a:gd name="connsiteY4" fmla="*/ 0 h 1633326"/>
              <a:gd name="connsiteX0" fmla="*/ 0 w 2074076"/>
              <a:gd name="connsiteY0" fmla="*/ 1655537 h 1655537"/>
              <a:gd name="connsiteX1" fmla="*/ 249821 w 2074076"/>
              <a:gd name="connsiteY1" fmla="*/ 398759 h 1655537"/>
              <a:gd name="connsiteX2" fmla="*/ 361271 w 2074076"/>
              <a:gd name="connsiteY2" fmla="*/ 166370 h 1655537"/>
              <a:gd name="connsiteX3" fmla="*/ 544700 w 2074076"/>
              <a:gd name="connsiteY3" fmla="*/ 59088 h 1655537"/>
              <a:gd name="connsiteX4" fmla="*/ 2074076 w 2074076"/>
              <a:gd name="connsiteY4" fmla="*/ 0 h 1655537"/>
              <a:gd name="connsiteX0" fmla="*/ 0 w 2183294"/>
              <a:gd name="connsiteY0" fmla="*/ 1665150 h 1665150"/>
              <a:gd name="connsiteX1" fmla="*/ 249821 w 2183294"/>
              <a:gd name="connsiteY1" fmla="*/ 408372 h 1665150"/>
              <a:gd name="connsiteX2" fmla="*/ 361271 w 2183294"/>
              <a:gd name="connsiteY2" fmla="*/ 175983 h 1665150"/>
              <a:gd name="connsiteX3" fmla="*/ 544700 w 2183294"/>
              <a:gd name="connsiteY3" fmla="*/ 68701 h 1665150"/>
              <a:gd name="connsiteX4" fmla="*/ 2183294 w 2183294"/>
              <a:gd name="connsiteY4" fmla="*/ 0 h 16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3294" h="1665150">
                <a:moveTo>
                  <a:pt x="0" y="1665150"/>
                </a:moveTo>
                <a:cubicBezTo>
                  <a:pt x="38959" y="1471499"/>
                  <a:pt x="232857" y="511290"/>
                  <a:pt x="249821" y="408372"/>
                </a:cubicBezTo>
                <a:cubicBezTo>
                  <a:pt x="269573" y="330544"/>
                  <a:pt x="303978" y="228693"/>
                  <a:pt x="361271" y="175983"/>
                </a:cubicBezTo>
                <a:cubicBezTo>
                  <a:pt x="414484" y="112406"/>
                  <a:pt x="458711" y="83905"/>
                  <a:pt x="544700" y="68701"/>
                </a:cubicBezTo>
                <a:cubicBezTo>
                  <a:pt x="681058" y="56096"/>
                  <a:pt x="1935787" y="17188"/>
                  <a:pt x="2183294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DB92B91-D183-9696-DA03-9EF321F7D1F3}"/>
              </a:ext>
            </a:extLst>
          </p:cNvPr>
          <p:cNvSpPr/>
          <p:nvPr/>
        </p:nvSpPr>
        <p:spPr>
          <a:xfrm flipH="1">
            <a:off x="5019588" y="2123817"/>
            <a:ext cx="2966898" cy="248049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2463"/>
              <a:gd name="connsiteY0" fmla="*/ 1569616 h 1569616"/>
              <a:gd name="connsiteX1" fmla="*/ 234914 w 2022463"/>
              <a:gd name="connsiteY1" fmla="*/ 398759 h 1569616"/>
              <a:gd name="connsiteX2" fmla="*/ 346364 w 2022463"/>
              <a:gd name="connsiteY2" fmla="*/ 166370 h 1569616"/>
              <a:gd name="connsiteX3" fmla="*/ 529793 w 2022463"/>
              <a:gd name="connsiteY3" fmla="*/ 59088 h 1569616"/>
              <a:gd name="connsiteX4" fmla="*/ 2022463 w 2022463"/>
              <a:gd name="connsiteY4" fmla="*/ 0 h 1569616"/>
              <a:gd name="connsiteX0" fmla="*/ 0 w 2030495"/>
              <a:gd name="connsiteY0" fmla="*/ 1569616 h 1569616"/>
              <a:gd name="connsiteX1" fmla="*/ 234914 w 2030495"/>
              <a:gd name="connsiteY1" fmla="*/ 398759 h 1569616"/>
              <a:gd name="connsiteX2" fmla="*/ 346364 w 2030495"/>
              <a:gd name="connsiteY2" fmla="*/ 166370 h 1569616"/>
              <a:gd name="connsiteX3" fmla="*/ 529793 w 2030495"/>
              <a:gd name="connsiteY3" fmla="*/ 59088 h 1569616"/>
              <a:gd name="connsiteX4" fmla="*/ 2030495 w 2030495"/>
              <a:gd name="connsiteY4" fmla="*/ 0 h 1569616"/>
              <a:gd name="connsiteX0" fmla="*/ 0 w 2046560"/>
              <a:gd name="connsiteY0" fmla="*/ 1569616 h 1569616"/>
              <a:gd name="connsiteX1" fmla="*/ 234914 w 2046560"/>
              <a:gd name="connsiteY1" fmla="*/ 398759 h 1569616"/>
              <a:gd name="connsiteX2" fmla="*/ 346364 w 2046560"/>
              <a:gd name="connsiteY2" fmla="*/ 166370 h 1569616"/>
              <a:gd name="connsiteX3" fmla="*/ 529793 w 2046560"/>
              <a:gd name="connsiteY3" fmla="*/ 59088 h 1569616"/>
              <a:gd name="connsiteX4" fmla="*/ 2046560 w 2046560"/>
              <a:gd name="connsiteY4" fmla="*/ 0 h 1569616"/>
              <a:gd name="connsiteX0" fmla="*/ 0 w 2049238"/>
              <a:gd name="connsiteY0" fmla="*/ 1577010 h 1577010"/>
              <a:gd name="connsiteX1" fmla="*/ 237592 w 2049238"/>
              <a:gd name="connsiteY1" fmla="*/ 398759 h 1577010"/>
              <a:gd name="connsiteX2" fmla="*/ 349042 w 2049238"/>
              <a:gd name="connsiteY2" fmla="*/ 166370 h 1577010"/>
              <a:gd name="connsiteX3" fmla="*/ 532471 w 2049238"/>
              <a:gd name="connsiteY3" fmla="*/ 59088 h 1577010"/>
              <a:gd name="connsiteX4" fmla="*/ 2049238 w 2049238"/>
              <a:gd name="connsiteY4" fmla="*/ 0 h 1577010"/>
              <a:gd name="connsiteX0" fmla="*/ 0 w 2049238"/>
              <a:gd name="connsiteY0" fmla="*/ 1577010 h 1577010"/>
              <a:gd name="connsiteX1" fmla="*/ 237592 w 2049238"/>
              <a:gd name="connsiteY1" fmla="*/ 398759 h 1577010"/>
              <a:gd name="connsiteX2" fmla="*/ 349042 w 2049238"/>
              <a:gd name="connsiteY2" fmla="*/ 166370 h 1577010"/>
              <a:gd name="connsiteX3" fmla="*/ 532471 w 2049238"/>
              <a:gd name="connsiteY3" fmla="*/ 59088 h 1577010"/>
              <a:gd name="connsiteX4" fmla="*/ 2049238 w 2049238"/>
              <a:gd name="connsiteY4" fmla="*/ 0 h 1577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9238" h="1577010">
                <a:moveTo>
                  <a:pt x="0" y="1577010"/>
                </a:moveTo>
                <a:cubicBezTo>
                  <a:pt x="38959" y="1383359"/>
                  <a:pt x="220628" y="501677"/>
                  <a:pt x="237592" y="398759"/>
                </a:cubicBezTo>
                <a:cubicBezTo>
                  <a:pt x="257344" y="320931"/>
                  <a:pt x="271376" y="259265"/>
                  <a:pt x="349042" y="166370"/>
                </a:cubicBezTo>
                <a:cubicBezTo>
                  <a:pt x="402255" y="102793"/>
                  <a:pt x="446482" y="74292"/>
                  <a:pt x="532471" y="59088"/>
                </a:cubicBezTo>
                <a:cubicBezTo>
                  <a:pt x="668829" y="46483"/>
                  <a:pt x="1801731" y="17188"/>
                  <a:pt x="2049238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1E34521-49C0-DC9B-D840-337A9D5564E0}"/>
              </a:ext>
            </a:extLst>
          </p:cNvPr>
          <p:cNvSpPr/>
          <p:nvPr/>
        </p:nvSpPr>
        <p:spPr>
          <a:xfrm flipH="1">
            <a:off x="5064711" y="2041701"/>
            <a:ext cx="4040053" cy="3527316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36249 h 1536249"/>
              <a:gd name="connsiteX1" fmla="*/ 226881 w 2014430"/>
              <a:gd name="connsiteY1" fmla="*/ 394966 h 1536249"/>
              <a:gd name="connsiteX2" fmla="*/ 338331 w 2014430"/>
              <a:gd name="connsiteY2" fmla="*/ 162577 h 1536249"/>
              <a:gd name="connsiteX3" fmla="*/ 521760 w 2014430"/>
              <a:gd name="connsiteY3" fmla="*/ 55295 h 1536249"/>
              <a:gd name="connsiteX4" fmla="*/ 2014430 w 2014430"/>
              <a:gd name="connsiteY4" fmla="*/ 0 h 1536249"/>
              <a:gd name="connsiteX0" fmla="*/ 0 w 2022972"/>
              <a:gd name="connsiteY0" fmla="*/ 1536249 h 1536249"/>
              <a:gd name="connsiteX1" fmla="*/ 226881 w 2022972"/>
              <a:gd name="connsiteY1" fmla="*/ 394966 h 1536249"/>
              <a:gd name="connsiteX2" fmla="*/ 338331 w 2022972"/>
              <a:gd name="connsiteY2" fmla="*/ 162577 h 1536249"/>
              <a:gd name="connsiteX3" fmla="*/ 521760 w 2022972"/>
              <a:gd name="connsiteY3" fmla="*/ 55295 h 1536249"/>
              <a:gd name="connsiteX4" fmla="*/ 2022972 w 2022972"/>
              <a:gd name="connsiteY4" fmla="*/ 0 h 1536249"/>
              <a:gd name="connsiteX0" fmla="*/ 0 w 2022972"/>
              <a:gd name="connsiteY0" fmla="*/ 1536249 h 1536249"/>
              <a:gd name="connsiteX1" fmla="*/ 226881 w 2022972"/>
              <a:gd name="connsiteY1" fmla="*/ 394966 h 1536249"/>
              <a:gd name="connsiteX2" fmla="*/ 338331 w 2022972"/>
              <a:gd name="connsiteY2" fmla="*/ 162577 h 1536249"/>
              <a:gd name="connsiteX3" fmla="*/ 521760 w 2022972"/>
              <a:gd name="connsiteY3" fmla="*/ 55295 h 1536249"/>
              <a:gd name="connsiteX4" fmla="*/ 2022972 w 2022972"/>
              <a:gd name="connsiteY4" fmla="*/ 0 h 153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972" h="1536249">
                <a:moveTo>
                  <a:pt x="0" y="1536249"/>
                </a:moveTo>
                <a:cubicBezTo>
                  <a:pt x="38959" y="1342598"/>
                  <a:pt x="209917" y="497884"/>
                  <a:pt x="226881" y="394966"/>
                </a:cubicBezTo>
                <a:cubicBezTo>
                  <a:pt x="246633" y="317138"/>
                  <a:pt x="268378" y="240980"/>
                  <a:pt x="338331" y="162577"/>
                </a:cubicBezTo>
                <a:cubicBezTo>
                  <a:pt x="391544" y="99000"/>
                  <a:pt x="435771" y="70499"/>
                  <a:pt x="521760" y="55295"/>
                </a:cubicBezTo>
                <a:cubicBezTo>
                  <a:pt x="658118" y="42690"/>
                  <a:pt x="1775465" y="17188"/>
                  <a:pt x="2022972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9D6568F-763A-696D-957F-2C985F4EEBAA}"/>
              </a:ext>
            </a:extLst>
          </p:cNvPr>
          <p:cNvSpPr/>
          <p:nvPr/>
        </p:nvSpPr>
        <p:spPr>
          <a:xfrm flipV="1">
            <a:off x="5900360" y="3302275"/>
            <a:ext cx="1780964" cy="1498224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00770"/>
              <a:gd name="connsiteY0" fmla="*/ 1492350 h 1492350"/>
              <a:gd name="connsiteX1" fmla="*/ 213221 w 2000770"/>
              <a:gd name="connsiteY1" fmla="*/ 398759 h 1492350"/>
              <a:gd name="connsiteX2" fmla="*/ 324671 w 2000770"/>
              <a:gd name="connsiteY2" fmla="*/ 166370 h 1492350"/>
              <a:gd name="connsiteX3" fmla="*/ 508100 w 2000770"/>
              <a:gd name="connsiteY3" fmla="*/ 59088 h 1492350"/>
              <a:gd name="connsiteX4" fmla="*/ 2000770 w 2000770"/>
              <a:gd name="connsiteY4" fmla="*/ 0 h 1492350"/>
              <a:gd name="connsiteX0" fmla="*/ 0 w 2078173"/>
              <a:gd name="connsiteY0" fmla="*/ 1520170 h 1520170"/>
              <a:gd name="connsiteX1" fmla="*/ 213221 w 2078173"/>
              <a:gd name="connsiteY1" fmla="*/ 426579 h 1520170"/>
              <a:gd name="connsiteX2" fmla="*/ 324671 w 2078173"/>
              <a:gd name="connsiteY2" fmla="*/ 194190 h 1520170"/>
              <a:gd name="connsiteX3" fmla="*/ 508100 w 2078173"/>
              <a:gd name="connsiteY3" fmla="*/ 86908 h 1520170"/>
              <a:gd name="connsiteX4" fmla="*/ 2078173 w 2078173"/>
              <a:gd name="connsiteY4" fmla="*/ 0 h 1520170"/>
              <a:gd name="connsiteX0" fmla="*/ 0 w 2055409"/>
              <a:gd name="connsiteY0" fmla="*/ 1508247 h 1508247"/>
              <a:gd name="connsiteX1" fmla="*/ 213221 w 2055409"/>
              <a:gd name="connsiteY1" fmla="*/ 414656 h 1508247"/>
              <a:gd name="connsiteX2" fmla="*/ 324671 w 2055409"/>
              <a:gd name="connsiteY2" fmla="*/ 182267 h 1508247"/>
              <a:gd name="connsiteX3" fmla="*/ 508100 w 2055409"/>
              <a:gd name="connsiteY3" fmla="*/ 74985 h 1508247"/>
              <a:gd name="connsiteX4" fmla="*/ 2055409 w 2055409"/>
              <a:gd name="connsiteY4" fmla="*/ 0 h 1508247"/>
              <a:gd name="connsiteX0" fmla="*/ 0 w 2069068"/>
              <a:gd name="connsiteY0" fmla="*/ 1516196 h 1516196"/>
              <a:gd name="connsiteX1" fmla="*/ 226880 w 2069068"/>
              <a:gd name="connsiteY1" fmla="*/ 414656 h 1516196"/>
              <a:gd name="connsiteX2" fmla="*/ 338330 w 2069068"/>
              <a:gd name="connsiteY2" fmla="*/ 182267 h 1516196"/>
              <a:gd name="connsiteX3" fmla="*/ 521759 w 2069068"/>
              <a:gd name="connsiteY3" fmla="*/ 74985 h 1516196"/>
              <a:gd name="connsiteX4" fmla="*/ 2069068 w 2069068"/>
              <a:gd name="connsiteY4" fmla="*/ 0 h 1516196"/>
              <a:gd name="connsiteX0" fmla="*/ 0 w 2087280"/>
              <a:gd name="connsiteY0" fmla="*/ 1516196 h 1516196"/>
              <a:gd name="connsiteX1" fmla="*/ 226880 w 2087280"/>
              <a:gd name="connsiteY1" fmla="*/ 414656 h 1516196"/>
              <a:gd name="connsiteX2" fmla="*/ 338330 w 2087280"/>
              <a:gd name="connsiteY2" fmla="*/ 182267 h 1516196"/>
              <a:gd name="connsiteX3" fmla="*/ 521759 w 2087280"/>
              <a:gd name="connsiteY3" fmla="*/ 74985 h 1516196"/>
              <a:gd name="connsiteX4" fmla="*/ 2087280 w 2087280"/>
              <a:gd name="connsiteY4" fmla="*/ 0 h 1516196"/>
              <a:gd name="connsiteX0" fmla="*/ 0 w 2091833"/>
              <a:gd name="connsiteY0" fmla="*/ 1536068 h 1536068"/>
              <a:gd name="connsiteX1" fmla="*/ 231433 w 2091833"/>
              <a:gd name="connsiteY1" fmla="*/ 414656 h 1536068"/>
              <a:gd name="connsiteX2" fmla="*/ 342883 w 2091833"/>
              <a:gd name="connsiteY2" fmla="*/ 182267 h 1536068"/>
              <a:gd name="connsiteX3" fmla="*/ 526312 w 2091833"/>
              <a:gd name="connsiteY3" fmla="*/ 74985 h 1536068"/>
              <a:gd name="connsiteX4" fmla="*/ 2091833 w 2091833"/>
              <a:gd name="connsiteY4" fmla="*/ 0 h 153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1833" h="1536068">
                <a:moveTo>
                  <a:pt x="0" y="1536068"/>
                </a:moveTo>
                <a:cubicBezTo>
                  <a:pt x="38959" y="1342417"/>
                  <a:pt x="214469" y="517574"/>
                  <a:pt x="231433" y="414656"/>
                </a:cubicBezTo>
                <a:cubicBezTo>
                  <a:pt x="251185" y="336828"/>
                  <a:pt x="285590" y="234977"/>
                  <a:pt x="342883" y="182267"/>
                </a:cubicBezTo>
                <a:cubicBezTo>
                  <a:pt x="396096" y="118690"/>
                  <a:pt x="440323" y="90189"/>
                  <a:pt x="526312" y="74985"/>
                </a:cubicBezTo>
                <a:cubicBezTo>
                  <a:pt x="662670" y="62380"/>
                  <a:pt x="1844326" y="17188"/>
                  <a:pt x="2091833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C1BF02A-B5BE-1CF3-972C-9C56BC8D6D5E}"/>
              </a:ext>
            </a:extLst>
          </p:cNvPr>
          <p:cNvSpPr/>
          <p:nvPr/>
        </p:nvSpPr>
        <p:spPr>
          <a:xfrm flipH="1">
            <a:off x="7173603" y="4066984"/>
            <a:ext cx="1807584" cy="1550175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6589"/>
              <a:gd name="connsiteY0" fmla="*/ 1550121 h 1550121"/>
              <a:gd name="connsiteX1" fmla="*/ 226881 w 2026589"/>
              <a:gd name="connsiteY1" fmla="*/ 408838 h 1550121"/>
              <a:gd name="connsiteX2" fmla="*/ 338331 w 2026589"/>
              <a:gd name="connsiteY2" fmla="*/ 176449 h 1550121"/>
              <a:gd name="connsiteX3" fmla="*/ 521760 w 2026589"/>
              <a:gd name="connsiteY3" fmla="*/ 69167 h 1550121"/>
              <a:gd name="connsiteX4" fmla="*/ 2026589 w 2026589"/>
              <a:gd name="connsiteY4" fmla="*/ 0 h 1550121"/>
              <a:gd name="connsiteX0" fmla="*/ 0 w 2119813"/>
              <a:gd name="connsiteY0" fmla="*/ 1556840 h 1556840"/>
              <a:gd name="connsiteX1" fmla="*/ 226881 w 2119813"/>
              <a:gd name="connsiteY1" fmla="*/ 415557 h 1556840"/>
              <a:gd name="connsiteX2" fmla="*/ 338331 w 2119813"/>
              <a:gd name="connsiteY2" fmla="*/ 183168 h 1556840"/>
              <a:gd name="connsiteX3" fmla="*/ 521760 w 2119813"/>
              <a:gd name="connsiteY3" fmla="*/ 75886 h 1556840"/>
              <a:gd name="connsiteX4" fmla="*/ 2119813 w 2119813"/>
              <a:gd name="connsiteY4" fmla="*/ 0 h 1556840"/>
              <a:gd name="connsiteX0" fmla="*/ 0 w 2114156"/>
              <a:gd name="connsiteY0" fmla="*/ 1526359 h 1526359"/>
              <a:gd name="connsiteX1" fmla="*/ 221224 w 2114156"/>
              <a:gd name="connsiteY1" fmla="*/ 415557 h 1526359"/>
              <a:gd name="connsiteX2" fmla="*/ 332674 w 2114156"/>
              <a:gd name="connsiteY2" fmla="*/ 183168 h 1526359"/>
              <a:gd name="connsiteX3" fmla="*/ 516103 w 2114156"/>
              <a:gd name="connsiteY3" fmla="*/ 75886 h 1526359"/>
              <a:gd name="connsiteX4" fmla="*/ 2114156 w 2114156"/>
              <a:gd name="connsiteY4" fmla="*/ 0 h 1526359"/>
              <a:gd name="connsiteX0" fmla="*/ 0 w 2147348"/>
              <a:gd name="connsiteY0" fmla="*/ 1526359 h 1526359"/>
              <a:gd name="connsiteX1" fmla="*/ 254416 w 2147348"/>
              <a:gd name="connsiteY1" fmla="*/ 415557 h 1526359"/>
              <a:gd name="connsiteX2" fmla="*/ 365866 w 2147348"/>
              <a:gd name="connsiteY2" fmla="*/ 183168 h 1526359"/>
              <a:gd name="connsiteX3" fmla="*/ 549295 w 2147348"/>
              <a:gd name="connsiteY3" fmla="*/ 75886 h 1526359"/>
              <a:gd name="connsiteX4" fmla="*/ 2147348 w 2147348"/>
              <a:gd name="connsiteY4" fmla="*/ 0 h 152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7348" h="1526359">
                <a:moveTo>
                  <a:pt x="0" y="1526359"/>
                </a:moveTo>
                <a:cubicBezTo>
                  <a:pt x="38959" y="1332708"/>
                  <a:pt x="237452" y="518475"/>
                  <a:pt x="254416" y="415557"/>
                </a:cubicBezTo>
                <a:cubicBezTo>
                  <a:pt x="274168" y="337729"/>
                  <a:pt x="308573" y="235878"/>
                  <a:pt x="365866" y="183168"/>
                </a:cubicBezTo>
                <a:cubicBezTo>
                  <a:pt x="419079" y="119591"/>
                  <a:pt x="463306" y="91090"/>
                  <a:pt x="549295" y="75886"/>
                </a:cubicBezTo>
                <a:cubicBezTo>
                  <a:pt x="685653" y="63281"/>
                  <a:pt x="1899841" y="17188"/>
                  <a:pt x="2147348" y="0"/>
                </a:cubicBezTo>
              </a:path>
            </a:pathLst>
          </a:custGeom>
          <a:noFill/>
          <a:ln w="12700">
            <a:solidFill>
              <a:srgbClr val="7F7F7F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5D7350A-2E59-B4F1-FC10-034358B2E8B4}"/>
              </a:ext>
            </a:extLst>
          </p:cNvPr>
          <p:cNvSpPr/>
          <p:nvPr/>
        </p:nvSpPr>
        <p:spPr>
          <a:xfrm>
            <a:off x="240769" y="3012644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459865-EFBD-8EC9-CBD5-43A26DA935B8}"/>
              </a:ext>
            </a:extLst>
          </p:cNvPr>
          <p:cNvSpPr/>
          <p:nvPr/>
        </p:nvSpPr>
        <p:spPr>
          <a:xfrm>
            <a:off x="3273568" y="658254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A389E9-7396-50DC-3537-5F7C31F97E17}"/>
              </a:ext>
            </a:extLst>
          </p:cNvPr>
          <p:cNvSpPr/>
          <p:nvPr/>
        </p:nvSpPr>
        <p:spPr>
          <a:xfrm>
            <a:off x="4383765" y="1645098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FF2906-BC74-01F4-F7B1-4A0780EC283F}"/>
              </a:ext>
            </a:extLst>
          </p:cNvPr>
          <p:cNvSpPr/>
          <p:nvPr/>
        </p:nvSpPr>
        <p:spPr>
          <a:xfrm>
            <a:off x="5425432" y="2614377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5D0E8E-7C85-0A9E-0C7E-81CFD65122B2}"/>
              </a:ext>
            </a:extLst>
          </p:cNvPr>
          <p:cNvSpPr/>
          <p:nvPr/>
        </p:nvSpPr>
        <p:spPr>
          <a:xfrm>
            <a:off x="6523435" y="3605267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3A1C7-9381-2AE2-C806-9C72102DE20A}"/>
              </a:ext>
            </a:extLst>
          </p:cNvPr>
          <p:cNvSpPr/>
          <p:nvPr/>
        </p:nvSpPr>
        <p:spPr>
          <a:xfrm>
            <a:off x="7633632" y="4592111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B49AC6-0183-C32A-BDEF-042F7FC5C3DD}"/>
              </a:ext>
            </a:extLst>
          </p:cNvPr>
          <p:cNvSpPr/>
          <p:nvPr/>
        </p:nvSpPr>
        <p:spPr>
          <a:xfrm>
            <a:off x="8675299" y="5561390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0FEFA-6222-5D32-E7BB-12ADB23874A6}"/>
              </a:ext>
            </a:extLst>
          </p:cNvPr>
          <p:cNvSpPr/>
          <p:nvPr/>
        </p:nvSpPr>
        <p:spPr>
          <a:xfrm>
            <a:off x="11265923" y="3016318"/>
            <a:ext cx="685308" cy="699013"/>
          </a:xfrm>
          <a:prstGeom prst="ellipse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0000"/>
                </a:solidFill>
                <a:latin typeface="LM Roman 10" panose="00000500000000000000" pitchFamily="50" charset="0"/>
              </a:rPr>
              <a:t>7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7178243-6CE9-D64B-43CC-BB968167809B}"/>
              </a:ext>
            </a:extLst>
          </p:cNvPr>
          <p:cNvSpPr/>
          <p:nvPr/>
        </p:nvSpPr>
        <p:spPr>
          <a:xfrm>
            <a:off x="625360" y="1001961"/>
            <a:ext cx="2648207" cy="201066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7383"/>
              <a:gd name="connsiteY0" fmla="*/ 1561111 h 1561111"/>
              <a:gd name="connsiteX1" fmla="*/ 229834 w 2017383"/>
              <a:gd name="connsiteY1" fmla="*/ 398759 h 1561111"/>
              <a:gd name="connsiteX2" fmla="*/ 341284 w 2017383"/>
              <a:gd name="connsiteY2" fmla="*/ 166370 h 1561111"/>
              <a:gd name="connsiteX3" fmla="*/ 524713 w 2017383"/>
              <a:gd name="connsiteY3" fmla="*/ 59088 h 1561111"/>
              <a:gd name="connsiteX4" fmla="*/ 2017383 w 2017383"/>
              <a:gd name="connsiteY4" fmla="*/ 0 h 156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7383" h="1561111">
                <a:moveTo>
                  <a:pt x="0" y="1561111"/>
                </a:moveTo>
                <a:cubicBezTo>
                  <a:pt x="38959" y="1367460"/>
                  <a:pt x="212870" y="501677"/>
                  <a:pt x="229834" y="398759"/>
                </a:cubicBezTo>
                <a:cubicBezTo>
                  <a:pt x="249586" y="320931"/>
                  <a:pt x="283991" y="219080"/>
                  <a:pt x="341284" y="166370"/>
                </a:cubicBezTo>
                <a:cubicBezTo>
                  <a:pt x="394497" y="102793"/>
                  <a:pt x="438724" y="74292"/>
                  <a:pt x="524713" y="59088"/>
                </a:cubicBezTo>
                <a:cubicBezTo>
                  <a:pt x="661071" y="46483"/>
                  <a:pt x="1769876" y="17188"/>
                  <a:pt x="2017383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CBD0D7C-575B-7B33-0BF6-DAA7284C1735}"/>
              </a:ext>
            </a:extLst>
          </p:cNvPr>
          <p:cNvSpPr/>
          <p:nvPr/>
        </p:nvSpPr>
        <p:spPr>
          <a:xfrm>
            <a:off x="771358" y="1994605"/>
            <a:ext cx="3612406" cy="1075737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0936"/>
              <a:gd name="connsiteY0" fmla="*/ 1556874 h 1556874"/>
              <a:gd name="connsiteX1" fmla="*/ 233387 w 2020936"/>
              <a:gd name="connsiteY1" fmla="*/ 398759 h 1556874"/>
              <a:gd name="connsiteX2" fmla="*/ 344837 w 2020936"/>
              <a:gd name="connsiteY2" fmla="*/ 166370 h 1556874"/>
              <a:gd name="connsiteX3" fmla="*/ 528266 w 2020936"/>
              <a:gd name="connsiteY3" fmla="*/ 59088 h 1556874"/>
              <a:gd name="connsiteX4" fmla="*/ 2020936 w 2020936"/>
              <a:gd name="connsiteY4" fmla="*/ 0 h 155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0936" h="1556874">
                <a:moveTo>
                  <a:pt x="0" y="1556874"/>
                </a:moveTo>
                <a:cubicBezTo>
                  <a:pt x="38959" y="1363223"/>
                  <a:pt x="216423" y="501677"/>
                  <a:pt x="233387" y="398759"/>
                </a:cubicBezTo>
                <a:cubicBezTo>
                  <a:pt x="253139" y="320931"/>
                  <a:pt x="287544" y="219080"/>
                  <a:pt x="344837" y="166370"/>
                </a:cubicBezTo>
                <a:cubicBezTo>
                  <a:pt x="398050" y="102793"/>
                  <a:pt x="442277" y="74292"/>
                  <a:pt x="528266" y="59088"/>
                </a:cubicBezTo>
                <a:cubicBezTo>
                  <a:pt x="664624" y="46483"/>
                  <a:pt x="1773429" y="17188"/>
                  <a:pt x="2020936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486644F-F527-1E94-B34B-CE3C4721103F}"/>
              </a:ext>
            </a:extLst>
          </p:cNvPr>
          <p:cNvSpPr/>
          <p:nvPr/>
        </p:nvSpPr>
        <p:spPr>
          <a:xfrm flipV="1">
            <a:off x="906692" y="3500679"/>
            <a:ext cx="5616741" cy="448015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1406"/>
              <a:gd name="connsiteY0" fmla="*/ 1567164 h 1567164"/>
              <a:gd name="connsiteX1" fmla="*/ 233857 w 2021406"/>
              <a:gd name="connsiteY1" fmla="*/ 398759 h 1567164"/>
              <a:gd name="connsiteX2" fmla="*/ 345307 w 2021406"/>
              <a:gd name="connsiteY2" fmla="*/ 166370 h 1567164"/>
              <a:gd name="connsiteX3" fmla="*/ 528736 w 2021406"/>
              <a:gd name="connsiteY3" fmla="*/ 59088 h 1567164"/>
              <a:gd name="connsiteX4" fmla="*/ 2021406 w 2021406"/>
              <a:gd name="connsiteY4" fmla="*/ 0 h 156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406" h="1567164">
                <a:moveTo>
                  <a:pt x="0" y="1567164"/>
                </a:moveTo>
                <a:cubicBezTo>
                  <a:pt x="38959" y="1373513"/>
                  <a:pt x="216893" y="501677"/>
                  <a:pt x="233857" y="398759"/>
                </a:cubicBezTo>
                <a:cubicBezTo>
                  <a:pt x="253609" y="320931"/>
                  <a:pt x="288014" y="219080"/>
                  <a:pt x="345307" y="166370"/>
                </a:cubicBezTo>
                <a:cubicBezTo>
                  <a:pt x="398520" y="102793"/>
                  <a:pt x="442747" y="74292"/>
                  <a:pt x="528736" y="59088"/>
                </a:cubicBezTo>
                <a:cubicBezTo>
                  <a:pt x="665094" y="46483"/>
                  <a:pt x="1773899" y="17188"/>
                  <a:pt x="2021406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LM Roman 10" panose="00000500000000000000" pitchFamily="50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F2AA6-4B86-1B71-EF8F-B9C39DDAE00D}"/>
              </a:ext>
            </a:extLst>
          </p:cNvPr>
          <p:cNvSpPr/>
          <p:nvPr/>
        </p:nvSpPr>
        <p:spPr>
          <a:xfrm flipV="1">
            <a:off x="5764674" y="3310860"/>
            <a:ext cx="2910625" cy="263151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6794"/>
              <a:gd name="connsiteY0" fmla="*/ 1550091 h 1550091"/>
              <a:gd name="connsiteX1" fmla="*/ 229245 w 2016794"/>
              <a:gd name="connsiteY1" fmla="*/ 398759 h 1550091"/>
              <a:gd name="connsiteX2" fmla="*/ 340695 w 2016794"/>
              <a:gd name="connsiteY2" fmla="*/ 166370 h 1550091"/>
              <a:gd name="connsiteX3" fmla="*/ 524124 w 2016794"/>
              <a:gd name="connsiteY3" fmla="*/ 59088 h 1550091"/>
              <a:gd name="connsiteX4" fmla="*/ 2016794 w 2016794"/>
              <a:gd name="connsiteY4" fmla="*/ 0 h 155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794" h="1550091">
                <a:moveTo>
                  <a:pt x="0" y="1550091"/>
                </a:moveTo>
                <a:cubicBezTo>
                  <a:pt x="38959" y="1356440"/>
                  <a:pt x="212281" y="501677"/>
                  <a:pt x="229245" y="398759"/>
                </a:cubicBezTo>
                <a:cubicBezTo>
                  <a:pt x="248997" y="320931"/>
                  <a:pt x="283402" y="219080"/>
                  <a:pt x="340695" y="166370"/>
                </a:cubicBezTo>
                <a:cubicBezTo>
                  <a:pt x="393908" y="102793"/>
                  <a:pt x="438135" y="74292"/>
                  <a:pt x="524124" y="59088"/>
                </a:cubicBezTo>
                <a:cubicBezTo>
                  <a:pt x="660482" y="46483"/>
                  <a:pt x="1769287" y="17188"/>
                  <a:pt x="2016794" y="0"/>
                </a:cubicBezTo>
              </a:path>
            </a:pathLst>
          </a:custGeom>
          <a:noFill/>
          <a:ln>
            <a:solidFill>
              <a:srgbClr val="000000"/>
            </a:solidFill>
            <a:headEnd type="none" w="lg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D334B8-B76F-0F74-37BE-D7D14649C04E}"/>
              </a:ext>
            </a:extLst>
          </p:cNvPr>
          <p:cNvCxnSpPr>
            <a:cxnSpLocks/>
            <a:stCxn id="18" idx="5"/>
            <a:endCxn id="19" idx="1"/>
          </p:cNvCxnSpPr>
          <p:nvPr/>
        </p:nvCxnSpPr>
        <p:spPr>
          <a:xfrm>
            <a:off x="7108382" y="4201912"/>
            <a:ext cx="625612" cy="492567"/>
          </a:xfrm>
          <a:prstGeom prst="line">
            <a:avLst/>
          </a:prstGeom>
          <a:noFill/>
          <a:ln>
            <a:solidFill>
              <a:srgbClr val="000000"/>
            </a:solidFill>
            <a:headEnd type="none" w="lg" len="med"/>
            <a:tailEnd type="triangl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029515B-BE14-C374-0346-42574C812748}"/>
              </a:ext>
            </a:extLst>
          </p:cNvPr>
          <p:cNvSpPr/>
          <p:nvPr/>
        </p:nvSpPr>
        <p:spPr>
          <a:xfrm flipH="1">
            <a:off x="5069073" y="1973393"/>
            <a:ext cx="6339098" cy="1109273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430" h="1540042">
                <a:moveTo>
                  <a:pt x="0" y="1540042"/>
                </a:moveTo>
                <a:cubicBezTo>
                  <a:pt x="38959" y="1346391"/>
                  <a:pt x="182550" y="610692"/>
                  <a:pt x="226881" y="398759"/>
                </a:cubicBezTo>
                <a:cubicBezTo>
                  <a:pt x="246633" y="320931"/>
                  <a:pt x="281038" y="219080"/>
                  <a:pt x="338331" y="166370"/>
                </a:cubicBezTo>
                <a:cubicBezTo>
                  <a:pt x="391544" y="102793"/>
                  <a:pt x="435771" y="74292"/>
                  <a:pt x="521760" y="59088"/>
                </a:cubicBezTo>
                <a:cubicBezTo>
                  <a:pt x="658118" y="46483"/>
                  <a:pt x="1766923" y="17188"/>
                  <a:pt x="2014430" y="0"/>
                </a:cubicBezTo>
              </a:path>
            </a:pathLst>
          </a:custGeom>
          <a:noFill/>
          <a:ln>
            <a:solidFill>
              <a:srgbClr val="000000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7629D30-BAB0-0FBC-5AB5-DCB3035CB370}"/>
              </a:ext>
            </a:extLst>
          </p:cNvPr>
          <p:cNvSpPr/>
          <p:nvPr/>
        </p:nvSpPr>
        <p:spPr>
          <a:xfrm flipH="1" flipV="1">
            <a:off x="9358880" y="3720935"/>
            <a:ext cx="2278806" cy="2221444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27326 h 1527326"/>
              <a:gd name="connsiteX1" fmla="*/ 226881 w 2014430"/>
              <a:gd name="connsiteY1" fmla="*/ 398759 h 1527326"/>
              <a:gd name="connsiteX2" fmla="*/ 338331 w 2014430"/>
              <a:gd name="connsiteY2" fmla="*/ 166370 h 1527326"/>
              <a:gd name="connsiteX3" fmla="*/ 521760 w 2014430"/>
              <a:gd name="connsiteY3" fmla="*/ 59088 h 1527326"/>
              <a:gd name="connsiteX4" fmla="*/ 2014430 w 2014430"/>
              <a:gd name="connsiteY4" fmla="*/ 0 h 1527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430" h="1527326">
                <a:moveTo>
                  <a:pt x="0" y="1527326"/>
                </a:moveTo>
                <a:cubicBezTo>
                  <a:pt x="38959" y="1333675"/>
                  <a:pt x="209917" y="501677"/>
                  <a:pt x="226881" y="398759"/>
                </a:cubicBezTo>
                <a:cubicBezTo>
                  <a:pt x="246633" y="320931"/>
                  <a:pt x="281038" y="219080"/>
                  <a:pt x="338331" y="166370"/>
                </a:cubicBezTo>
                <a:cubicBezTo>
                  <a:pt x="391544" y="102793"/>
                  <a:pt x="435771" y="74292"/>
                  <a:pt x="521760" y="59088"/>
                </a:cubicBezTo>
                <a:cubicBezTo>
                  <a:pt x="658118" y="46483"/>
                  <a:pt x="1766923" y="17188"/>
                  <a:pt x="2014430" y="0"/>
                </a:cubicBezTo>
              </a:path>
            </a:pathLst>
          </a:custGeom>
          <a:noFill/>
          <a:ln>
            <a:solidFill>
              <a:srgbClr val="000000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8788619-EC89-2951-8DC7-AB5A5DF5F674}"/>
              </a:ext>
            </a:extLst>
          </p:cNvPr>
          <p:cNvSpPr/>
          <p:nvPr/>
        </p:nvSpPr>
        <p:spPr>
          <a:xfrm flipH="1" flipV="1">
            <a:off x="8317213" y="3666390"/>
            <a:ext cx="3117069" cy="1275227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23434"/>
              <a:gd name="connsiteY0" fmla="*/ 1551292 h 1551292"/>
              <a:gd name="connsiteX1" fmla="*/ 235885 w 2023434"/>
              <a:gd name="connsiteY1" fmla="*/ 398759 h 1551292"/>
              <a:gd name="connsiteX2" fmla="*/ 347335 w 2023434"/>
              <a:gd name="connsiteY2" fmla="*/ 166370 h 1551292"/>
              <a:gd name="connsiteX3" fmla="*/ 530764 w 2023434"/>
              <a:gd name="connsiteY3" fmla="*/ 59088 h 1551292"/>
              <a:gd name="connsiteX4" fmla="*/ 2023434 w 2023434"/>
              <a:gd name="connsiteY4" fmla="*/ 0 h 155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434" h="1551292">
                <a:moveTo>
                  <a:pt x="0" y="1551292"/>
                </a:moveTo>
                <a:cubicBezTo>
                  <a:pt x="38959" y="1357641"/>
                  <a:pt x="218921" y="501677"/>
                  <a:pt x="235885" y="398759"/>
                </a:cubicBezTo>
                <a:cubicBezTo>
                  <a:pt x="255637" y="320931"/>
                  <a:pt x="290042" y="219080"/>
                  <a:pt x="347335" y="166370"/>
                </a:cubicBezTo>
                <a:cubicBezTo>
                  <a:pt x="400548" y="102793"/>
                  <a:pt x="444775" y="74292"/>
                  <a:pt x="530764" y="59088"/>
                </a:cubicBezTo>
                <a:cubicBezTo>
                  <a:pt x="667122" y="46483"/>
                  <a:pt x="1775927" y="17188"/>
                  <a:pt x="2023434" y="0"/>
                </a:cubicBezTo>
              </a:path>
            </a:pathLst>
          </a:custGeom>
          <a:noFill/>
          <a:ln>
            <a:solidFill>
              <a:srgbClr val="000000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E2771A5-88AE-A9DB-1B2A-6B2C2472A123}"/>
              </a:ext>
            </a:extLst>
          </p:cNvPr>
          <p:cNvSpPr/>
          <p:nvPr/>
        </p:nvSpPr>
        <p:spPr>
          <a:xfrm flipH="1">
            <a:off x="6110738" y="2985494"/>
            <a:ext cx="5155184" cy="301748"/>
          </a:xfrm>
          <a:custGeom>
            <a:avLst/>
            <a:gdLst>
              <a:gd name="connsiteX0" fmla="*/ 0 w 2014430"/>
              <a:gd name="connsiteY0" fmla="*/ 1579589 h 1579589"/>
              <a:gd name="connsiteX1" fmla="*/ 453763 w 2014430"/>
              <a:gd name="connsiteY1" fmla="*/ 197676 h 1579589"/>
              <a:gd name="connsiteX2" fmla="*/ 2014430 w 2014430"/>
              <a:gd name="connsiteY2" fmla="*/ 39547 h 1579589"/>
              <a:gd name="connsiteX0" fmla="*/ 0 w 2014430"/>
              <a:gd name="connsiteY0" fmla="*/ 1540042 h 1540042"/>
              <a:gd name="connsiteX1" fmla="*/ 453763 w 2014430"/>
              <a:gd name="connsiteY1" fmla="*/ 158129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302509 w 2014430"/>
              <a:gd name="connsiteY1" fmla="*/ 220005 h 1540042"/>
              <a:gd name="connsiteX2" fmla="*/ 577516 w 2014430"/>
              <a:gd name="connsiteY2" fmla="*/ 61876 h 1540042"/>
              <a:gd name="connsiteX3" fmla="*/ 2014430 w 2014430"/>
              <a:gd name="connsiteY3" fmla="*/ 0 h 1540042"/>
              <a:gd name="connsiteX0" fmla="*/ 0 w 2014430"/>
              <a:gd name="connsiteY0" fmla="*/ 1540042 h 1540042"/>
              <a:gd name="connsiteX1" fmla="*/ 254382 w 2014430"/>
              <a:gd name="connsiteY1" fmla="*/ 38500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02509 w 2014430"/>
              <a:gd name="connsiteY2" fmla="*/ 220005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77516 w 2014430"/>
              <a:gd name="connsiteY3" fmla="*/ 61876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296934 w 2014430"/>
              <a:gd name="connsiteY2" fmla="*/ 208854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27599 w 2014430"/>
              <a:gd name="connsiteY2" fmla="*/ 192127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  <a:gd name="connsiteX0" fmla="*/ 0 w 2014430"/>
              <a:gd name="connsiteY0" fmla="*/ 1540042 h 1540042"/>
              <a:gd name="connsiteX1" fmla="*/ 226881 w 2014430"/>
              <a:gd name="connsiteY1" fmla="*/ 398759 h 1540042"/>
              <a:gd name="connsiteX2" fmla="*/ 338331 w 2014430"/>
              <a:gd name="connsiteY2" fmla="*/ 166370 h 1540042"/>
              <a:gd name="connsiteX3" fmla="*/ 521760 w 2014430"/>
              <a:gd name="connsiteY3" fmla="*/ 59088 h 1540042"/>
              <a:gd name="connsiteX4" fmla="*/ 2014430 w 2014430"/>
              <a:gd name="connsiteY4" fmla="*/ 0 h 154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430" h="1540042">
                <a:moveTo>
                  <a:pt x="0" y="1540042"/>
                </a:moveTo>
                <a:cubicBezTo>
                  <a:pt x="38959" y="1346391"/>
                  <a:pt x="209917" y="501677"/>
                  <a:pt x="226881" y="398759"/>
                </a:cubicBezTo>
                <a:cubicBezTo>
                  <a:pt x="246633" y="320931"/>
                  <a:pt x="281038" y="219080"/>
                  <a:pt x="338331" y="166370"/>
                </a:cubicBezTo>
                <a:cubicBezTo>
                  <a:pt x="391544" y="102793"/>
                  <a:pt x="435771" y="74292"/>
                  <a:pt x="521760" y="59088"/>
                </a:cubicBezTo>
                <a:cubicBezTo>
                  <a:pt x="658118" y="46483"/>
                  <a:pt x="1766923" y="17188"/>
                  <a:pt x="2014430" y="0"/>
                </a:cubicBezTo>
              </a:path>
            </a:pathLst>
          </a:custGeom>
          <a:noFill/>
          <a:ln>
            <a:solidFill>
              <a:srgbClr val="000000"/>
            </a:solidFill>
            <a:headEnd type="triangle" w="lg" len="med"/>
            <a:tailEnd type="none" w="lg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LM Roman 10" panose="00000500000000000000" pitchFamily="50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E89AA-67A4-DDE6-DD41-55D44CA6D6E7}"/>
              </a:ext>
            </a:extLst>
          </p:cNvPr>
          <p:cNvSpPr txBox="1"/>
          <p:nvPr/>
        </p:nvSpPr>
        <p:spPr>
          <a:xfrm>
            <a:off x="1959980" y="597596"/>
            <a:ext cx="86433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333" dirty="0">
                <a:solidFill>
                  <a:srgbClr val="000000"/>
                </a:solidFill>
                <a:latin typeface="LM Roman 10" panose="00000500000000000000" pitchFamily="50" charset="0"/>
              </a:rPr>
              <a:t>0.400</a:t>
            </a:r>
          </a:p>
        </p:txBody>
      </p:sp>
    </p:spTree>
    <p:extLst>
      <p:ext uri="{BB962C8B-B14F-4D97-AF65-F5344CB8AC3E}">
        <p14:creationId xmlns:p14="http://schemas.microsoft.com/office/powerpoint/2010/main" val="306322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LM Roman 10</vt:lpstr>
      <vt:lpstr>Aptos</vt:lpstr>
      <vt:lpstr>Arial</vt:lpstr>
      <vt:lpstr>Aptos Display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Anderson, Edward J</dc:creator>
  <cp:lastModifiedBy>Dominic Keehan</cp:lastModifiedBy>
  <cp:revision>2</cp:revision>
  <dcterms:created xsi:type="dcterms:W3CDTF">2025-02-10T16:55:31Z</dcterms:created>
  <dcterms:modified xsi:type="dcterms:W3CDTF">2025-09-29T09:47:59Z</dcterms:modified>
</cp:coreProperties>
</file>