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28EB-F2FB-4A67-AFBF-54B85C9A5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0D26E-06C5-4B12-95D5-1005164F9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987CC-D5EB-4632-ADB7-A8F1F39E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630-05DA-4C62-BE3C-C4788CD64339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1777-FD89-4BE2-A13D-66C41D9F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B94E-1A93-4305-AED7-D1CB6334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059D-711E-4850-AD19-64DD07022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16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A437-5A91-4E45-9636-50605D7D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07049-D22D-4E8E-B997-61041DE34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4BE1-F4E5-4D75-9FDB-CFD72C48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630-05DA-4C62-BE3C-C4788CD64339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853F4-1D68-4CE0-9E47-79FDFD65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8990-8541-4514-9325-F17E1467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059D-711E-4850-AD19-64DD07022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83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C3B423-2FF1-41DE-9BD3-C02C3B360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FA135-172A-4448-93A7-F324AEF38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67EB2-6B16-49B4-95C7-BCA89C57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630-05DA-4C62-BE3C-C4788CD64339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3755-B6F3-4320-A7CB-5662B0AE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C0465-F3A1-4770-AFF6-E1BFFBF5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059D-711E-4850-AD19-64DD07022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01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FB3F-38AF-42CB-B8B2-367363FE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BCE3-7755-4562-BE7E-F26860436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1497-BABA-496E-9587-2BC8AD04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630-05DA-4C62-BE3C-C4788CD64339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641C-8517-4F5B-B9F2-83DF5444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52370-1D8B-4459-AC24-E6D24A56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059D-711E-4850-AD19-64DD07022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55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9EF6-BA3B-4A32-A7D9-E7E7DA9F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6960C-E741-4BD2-8775-D874466D1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E0453-8F60-42B7-A7CE-5861C2DB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630-05DA-4C62-BE3C-C4788CD64339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0CC71-E06F-4225-8D61-DE20CB09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300B7-CEBD-4370-BE21-5D887A01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059D-711E-4850-AD19-64DD07022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57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6E90-45D8-4FEF-BF0B-65865408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FF057-5B0D-4CB9-97F1-DD99A8F5A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7C315-1FEA-48B1-A38D-76FB38704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67943-D58E-4776-9915-45327817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630-05DA-4C62-BE3C-C4788CD64339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A3CD5-05FE-4624-B26D-1313228F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C4CF8-AD8E-4B20-A5B0-7220A0FA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059D-711E-4850-AD19-64DD07022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91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163B-B930-4A9F-B8A0-5BA43E5C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C4E44-0DF0-466E-9969-C7CA904E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4A650-FDCB-49BE-B33C-E944C561F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6EA88-393E-4D4B-8D00-FFD99C765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A6D94-E2DA-4A6A-AC04-E8F9D4542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2211D-16FE-49D7-B949-7E1063D1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630-05DA-4C62-BE3C-C4788CD64339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1E631-B9CA-4002-B40D-7520244E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D22C6-984F-4E17-BF70-6E811B1D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059D-711E-4850-AD19-64DD07022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47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F303-98C7-414C-A12A-2C1B0E01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8378C-079A-41A5-BF08-75D3FCDA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630-05DA-4C62-BE3C-C4788CD64339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3850F-B758-4C60-8DF1-B741273E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9C80D-7583-42B3-9077-4DDEA9F1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059D-711E-4850-AD19-64DD07022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95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14368-6B17-4F48-81DD-73C7047E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630-05DA-4C62-BE3C-C4788CD64339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6ACEC-56C2-4E54-90D9-CE66B9B0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653C6-D8FA-42B7-96CE-2872C41F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059D-711E-4850-AD19-64DD07022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78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1AD1-9AAA-4B9C-9711-61E7F4F8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0361-2916-4D08-8C10-65B1E3E91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81C26-9A92-4E81-AE71-C8888B94E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92324-8507-4B04-8F89-151B8F15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630-05DA-4C62-BE3C-C4788CD64339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6734D-64F2-4971-AB62-474E45D5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B75DB-82ED-4319-900A-F706885E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059D-711E-4850-AD19-64DD07022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7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2B8C-E442-4831-B314-A2908E43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32F28-04F0-49EE-9115-962C0AC2F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CEBFB-E9B4-4049-9E96-63E19B2AE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5C393-F80D-49EC-978E-78559712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630-05DA-4C62-BE3C-C4788CD64339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81B4F-B254-4E61-8E1F-EC50B814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3B995-BEBD-4C20-A69B-8BC74D4B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059D-711E-4850-AD19-64DD07022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38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1E8B7-65AB-4D45-B5D3-FD10D75D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53D0C-99DE-486F-8FB5-972713655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34662-43F5-4645-AB14-BF2C7F63E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80630-05DA-4C62-BE3C-C4788CD64339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CA0F4-070A-4B87-A07C-49F35DEAD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8E31A-2DAE-4927-9FE0-0CDEA962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059D-711E-4850-AD19-64DD07022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89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BD55-B764-44CD-BB46-C34099746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059" y="160256"/>
            <a:ext cx="11481847" cy="942680"/>
          </a:xfrm>
        </p:spPr>
        <p:txBody>
          <a:bodyPr>
            <a:normAutofit/>
          </a:bodyPr>
          <a:lstStyle/>
          <a:p>
            <a:r>
              <a:rPr lang="en-IN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Linux Process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D66D5-54F3-4BB8-B872-8605CFA11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059" y="1079369"/>
            <a:ext cx="11481847" cy="5618375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Process: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What is a process?</a:t>
            </a:r>
          </a:p>
          <a:p>
            <a:pPr algn="just"/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PID and PPID for a process : $$ and $PPID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algn="just"/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algn="just"/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algn="just"/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D5CC5-3EE5-4A92-82DC-BBE2ACD85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95" y="3429000"/>
            <a:ext cx="11304574" cy="25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6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8D66D5-54F3-4BB8-B872-8605CFA11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059" y="160257"/>
            <a:ext cx="11481847" cy="6537488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Types of process : </a:t>
            </a:r>
            <a:r>
              <a:rPr lang="en-IN" sz="3200" b="1" dirty="0" err="1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init</a:t>
            </a: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, Orphaned, Daemon and Zombie</a:t>
            </a:r>
          </a:p>
          <a:p>
            <a:pPr algn="just"/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en-IN" sz="3200" b="1" dirty="0" err="1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Eg.</a:t>
            </a: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of orphaned process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algn="just"/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algn="just"/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algn="just"/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algn="just"/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6064B-9F50-499D-8D8E-6143AF6EE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13" y="1520576"/>
            <a:ext cx="10998928" cy="1014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901A7-0861-4D44-A02A-343967528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13" y="2535148"/>
            <a:ext cx="10998928" cy="371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8D66D5-54F3-4BB8-B872-8605CFA11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233" y="164386"/>
            <a:ext cx="11629533" cy="651381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3200" b="1" dirty="0" err="1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ps</a:t>
            </a: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command:</a:t>
            </a:r>
          </a:p>
          <a:p>
            <a:pPr algn="just"/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Used for listing out the currently running processes</a:t>
            </a:r>
          </a:p>
          <a:p>
            <a:pPr algn="just"/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Commonly used </a:t>
            </a:r>
            <a:r>
              <a:rPr lang="en-IN" sz="3200" b="1" dirty="0" err="1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ps</a:t>
            </a: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options are -a, -u, -x, -e, f, -l, -H, --forest,</a:t>
            </a:r>
          </a:p>
          <a:p>
            <a:pPr algn="just"/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algn="just"/>
            <a:r>
              <a:rPr lang="en-IN" sz="3200" b="1" dirty="0" err="1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pstree</a:t>
            </a: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, top</a:t>
            </a:r>
          </a:p>
          <a:p>
            <a:pPr algn="just"/>
            <a:r>
              <a:rPr lang="en-IN" sz="3200" b="1" dirty="0" err="1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pidof</a:t>
            </a: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en-IN" sz="3200" b="1" dirty="0" err="1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cmd_name</a:t>
            </a: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, </a:t>
            </a:r>
            <a:r>
              <a:rPr lang="en-IN" sz="3200" b="1" dirty="0" err="1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ps</a:t>
            </a: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–C </a:t>
            </a:r>
            <a:r>
              <a:rPr lang="en-IN" sz="3200" b="1" dirty="0" err="1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cmd_name</a:t>
            </a: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, </a:t>
            </a:r>
            <a:r>
              <a:rPr lang="en-IN" sz="3200" b="1" dirty="0" err="1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pgrep</a:t>
            </a: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–l </a:t>
            </a:r>
            <a:r>
              <a:rPr lang="en-IN" sz="3200" b="1" dirty="0" err="1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cmd_name</a:t>
            </a:r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algn="just"/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algn="just"/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algn="just"/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D865A0-2084-4C82-BF44-8350280CB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07" y="3939467"/>
            <a:ext cx="5652204" cy="940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1604A0-C37E-4DCB-B48E-27C5A94AB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208" y="4880224"/>
            <a:ext cx="5652203" cy="160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8D66D5-54F3-4BB8-B872-8605CFA11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90" y="137565"/>
            <a:ext cx="11629533" cy="6595007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Background and Foreground Process: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Listing all the jobs with “jobs” command.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Make a background process with “&amp;” symbol.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en-US" sz="3200" b="1" dirty="0" err="1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bg</a:t>
            </a:r>
            <a:r>
              <a:rPr lang="en-US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[%</a:t>
            </a:r>
            <a:r>
              <a:rPr lang="en-US" sz="3200" b="1" dirty="0" err="1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num</a:t>
            </a:r>
            <a:r>
              <a:rPr lang="en-US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] : Background a suspended process.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en-US" sz="3200" b="1" dirty="0" err="1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fg</a:t>
            </a:r>
            <a:r>
              <a:rPr lang="en-US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[%</a:t>
            </a:r>
            <a:r>
              <a:rPr lang="en-US" sz="3200" b="1" dirty="0" err="1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num</a:t>
            </a:r>
            <a:r>
              <a:rPr lang="en-US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] : Foreground a background process. </a:t>
            </a:r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algn="just"/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418623-114D-4C8D-9402-8F244CDE8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985712"/>
            <a:ext cx="5705475" cy="37468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A92F2A-B7C9-403C-B59E-6A52CB648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597" y="2985713"/>
            <a:ext cx="5724525" cy="374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6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8D66D5-54F3-4BB8-B872-8605CFA11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90" y="669302"/>
            <a:ext cx="11629533" cy="5302577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Process Priorities</a:t>
            </a:r>
          </a:p>
          <a:p>
            <a:pPr algn="just"/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Using “nice” and “renice” commands to set or change the      priority of a command.</a:t>
            </a:r>
          </a:p>
          <a:p>
            <a:pPr algn="just"/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algn="just"/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renice (+-)value </a:t>
            </a:r>
            <a:r>
              <a:rPr lang="en-IN" sz="3200" b="1" dirty="0" err="1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pid</a:t>
            </a:r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algn="just"/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nice –value command ,(used when we start the process) </a:t>
            </a:r>
          </a:p>
          <a:p>
            <a:pPr algn="just"/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algn="just"/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159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8D66D5-54F3-4BB8-B872-8605CFA11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90" y="226504"/>
            <a:ext cx="11629533" cy="5745376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Pipes</a:t>
            </a:r>
          </a:p>
          <a:p>
            <a:pPr algn="just"/>
            <a:r>
              <a:rPr lang="en-IN" sz="3200" b="1" dirty="0" err="1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mkfifo</a:t>
            </a: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command is used to make pipes</a:t>
            </a:r>
          </a:p>
          <a:p>
            <a:pPr algn="just"/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algn="just"/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Terminal 1					Terminal 2</a:t>
            </a:r>
          </a:p>
          <a:p>
            <a:pPr algn="just"/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22DC3-B4A3-44C3-8377-8FC70E5E0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22"/>
          <a:stretch/>
        </p:blipFill>
        <p:spPr>
          <a:xfrm>
            <a:off x="355076" y="4330171"/>
            <a:ext cx="9757263" cy="1171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0B1FEF-A93C-44ED-BABA-FA056E5F2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77" y="2484829"/>
            <a:ext cx="5842488" cy="1840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1FAFAE-8594-44AE-A890-401F2203A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856" y="2491024"/>
            <a:ext cx="4676775" cy="1279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18F9E-662E-4691-84B6-900776945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3630" y="3770888"/>
            <a:ext cx="762000" cy="206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4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8D66D5-54F3-4BB8-B872-8605CFA11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90" y="669302"/>
            <a:ext cx="11629533" cy="5302577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Killing a process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algn="just"/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Kill </a:t>
            </a:r>
            <a:r>
              <a:rPr lang="en-IN" sz="3200" b="1" dirty="0" err="1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pid</a:t>
            </a: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</a:p>
          <a:p>
            <a:pPr algn="just"/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Kill –</a:t>
            </a:r>
            <a:r>
              <a:rPr lang="en-IN" sz="3200" b="1" dirty="0" err="1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signal_number</a:t>
            </a: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en-IN" sz="3200" b="1" dirty="0" err="1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pid</a:t>
            </a:r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algn="just"/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Kill –l (lists all the signals)</a:t>
            </a:r>
          </a:p>
          <a:p>
            <a:pPr algn="just"/>
            <a:r>
              <a:rPr lang="en-IN" sz="3200" b="1" dirty="0" err="1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Pkill</a:t>
            </a: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en-IN" sz="3200" b="1" dirty="0" err="1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command_name</a:t>
            </a: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or </a:t>
            </a:r>
            <a:r>
              <a:rPr lang="en-IN" sz="3200" b="1" dirty="0" err="1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killall</a:t>
            </a:r>
            <a:r>
              <a:rPr lang="en-IN" sz="3200" b="1" dirty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en-IN" sz="3200" b="1" dirty="0" err="1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command_name</a:t>
            </a:r>
            <a:endParaRPr lang="en-IN" sz="32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861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221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MingLiU_HKSCS-ExtB</vt:lpstr>
      <vt:lpstr>Arial</vt:lpstr>
      <vt:lpstr>Calibri</vt:lpstr>
      <vt:lpstr>Calibri Light</vt:lpstr>
      <vt:lpstr>Wingdings</vt:lpstr>
      <vt:lpstr>Office Theme</vt:lpstr>
      <vt:lpstr>Linux Process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Process Management</dc:title>
  <dc:creator>Dominic Lopes</dc:creator>
  <cp:lastModifiedBy>Dominic Lopes</cp:lastModifiedBy>
  <cp:revision>9</cp:revision>
  <dcterms:created xsi:type="dcterms:W3CDTF">2018-08-06T17:18:28Z</dcterms:created>
  <dcterms:modified xsi:type="dcterms:W3CDTF">2018-08-07T07:42:04Z</dcterms:modified>
</cp:coreProperties>
</file>