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52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81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21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9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974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1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31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64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57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3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49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F4C7-E095-45FA-90D9-80FFA9A8A763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B8A0-3D37-4D40-98FE-441FBF6B79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3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8539"/>
            <a:ext cx="9144000" cy="2186609"/>
          </a:xfrm>
        </p:spPr>
        <p:txBody>
          <a:bodyPr>
            <a:normAutofit fontScale="90000"/>
          </a:bodyPr>
          <a:lstStyle/>
          <a:p>
            <a:r>
              <a:rPr lang="es-CO" sz="8000" dirty="0" smtClean="0">
                <a:latin typeface="Algerian" panose="04020705040A02060702" pitchFamily="82" charset="0"/>
                <a:cs typeface="Angsana New" panose="02020603050405020304" pitchFamily="18" charset="-34"/>
              </a:rPr>
              <a:t>NIÑOS CON LABIO LEPORINO</a:t>
            </a:r>
            <a:endParaRPr lang="es-CO" sz="8000" dirty="0">
              <a:latin typeface="Algerian" panose="04020705040A02060702" pitchFamily="82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9311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06501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/>
            </a:r>
            <a:br>
              <a:rPr lang="es-CO" dirty="0"/>
            </a:br>
            <a:r>
              <a:rPr lang="es-CO" dirty="0" smtClean="0">
                <a:latin typeface="Algerian" panose="04020705040A02060702" pitchFamily="82" charset="0"/>
              </a:rPr>
              <a:t>DEFINICION D</a:t>
            </a:r>
            <a:r>
              <a:rPr lang="es-CO" dirty="0" smtClean="0">
                <a:latin typeface="Algerian" panose="04020705040A02060702" pitchFamily="82" charset="0"/>
              </a:rPr>
              <a:t>E LABIO LEPORINO</a:t>
            </a:r>
            <a:endParaRPr lang="es-CO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511295"/>
            <a:ext cx="10515600" cy="2665667"/>
          </a:xfrm>
        </p:spPr>
        <p:txBody>
          <a:bodyPr/>
          <a:lstStyle/>
          <a:p>
            <a:r>
              <a:rPr lang="es-CO" dirty="0" smtClean="0"/>
              <a:t>El labio leporino y la hendidura del paladar son orificios o hendiduras en el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labio</a:t>
            </a:r>
            <a:r>
              <a:rPr lang="es-CO" dirty="0" smtClean="0"/>
              <a:t> superior, en el techo de la boca (paladar) o en ambas partes. El labio leporino y la hendidura del paladar se producen cuando las estructuras faciales de un feto no se cierran por completo.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545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782626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524000" y="377953"/>
            <a:ext cx="9144000" cy="1402080"/>
          </a:xfrm>
        </p:spPr>
        <p:txBody>
          <a:bodyPr/>
          <a:lstStyle/>
          <a:p>
            <a:r>
              <a:rPr lang="es-CO" sz="6600" dirty="0" smtClean="0">
                <a:latin typeface="Algerian" panose="04020705040A02060702" pitchFamily="82" charset="0"/>
              </a:rPr>
              <a:t>CAUSAS</a:t>
            </a:r>
            <a:endParaRPr lang="es-CO" sz="6600" dirty="0">
              <a:latin typeface="Algerian" panose="04020705040A02060702" pitchFamily="8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2690336"/>
            <a:ext cx="73517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cree que el labio hendido y el paladar hendido son causados por una combinación de genes y otros factores, como los elementos dentro del ambiente con los que la madre entre en contacto, o lo que coma o beba, o ciertos medicamentos que use durante el embarazo.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4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254054"/>
          </a:xfrm>
        </p:spPr>
        <p:txBody>
          <a:bodyPr/>
          <a:lstStyle/>
          <a:p>
            <a:r>
              <a:rPr lang="es-CO" dirty="0" smtClean="0">
                <a:latin typeface="Algerian" panose="04020705040A02060702" pitchFamily="82" charset="0"/>
              </a:rPr>
              <a:t>GRACIAS POR SU ATENCION</a:t>
            </a:r>
            <a:endParaRPr lang="es-CO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9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0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115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Algerian</vt:lpstr>
      <vt:lpstr>Angsana New</vt:lpstr>
      <vt:lpstr>Arial</vt:lpstr>
      <vt:lpstr>Calibri</vt:lpstr>
      <vt:lpstr>Calibri Light</vt:lpstr>
      <vt:lpstr>Tema de Office</vt:lpstr>
      <vt:lpstr>NIÑOS CON LABIO LEPORINO</vt:lpstr>
      <vt:lpstr> DEFINICION DE LABIO LEPORINO</vt:lpstr>
      <vt:lpstr>CAUSAS</vt:lpstr>
      <vt:lpstr>GRACIAS POR SU ATENCION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lastModifiedBy>ANDAP</cp:lastModifiedBy>
  <cp:revision>7</cp:revision>
  <dcterms:created xsi:type="dcterms:W3CDTF">2023-08-26T14:37:58Z</dcterms:created>
  <dcterms:modified xsi:type="dcterms:W3CDTF">2023-08-26T16:30:52Z</dcterms:modified>
</cp:coreProperties>
</file>