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25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CC33"/>
    <a:srgbClr val="0066FF"/>
    <a:srgbClr val="FF9900"/>
    <a:srgbClr val="3366FF"/>
    <a:srgbClr val="FF0066"/>
    <a:srgbClr val="FF6600"/>
    <a:srgbClr val="0033CC"/>
    <a:srgbClr val="FF3399"/>
    <a:srgbClr val="EB925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600" autoAdjust="0"/>
  </p:normalViewPr>
  <p:slideViewPr>
    <p:cSldViewPr>
      <p:cViewPr>
        <p:scale>
          <a:sx n="118" d="100"/>
          <a:sy n="118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0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B60D34F-AA5D-49E6-B8FE-B375E979D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CA05-12E8-46F7-A79C-AF1304FBC27B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2819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C759-0A9C-423D-854D-E95201E0B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4736-3B0E-4746-BD04-156BD6E1B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48D97-9D2C-442A-9F7A-985451A0D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9AD6-8ABB-4ABD-9F9E-421952EBB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4D024-6276-42EA-9430-A24FC0EC6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FBFDD-F9A4-445D-9A30-5395DF5D6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B7DF8-3DAA-4BA1-B261-1CF290CBE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5E4D-F15A-4876-9A80-46C400DCA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EFFDD-2A14-4880-9727-458F7F881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98052-C6B5-4C8F-A124-FC7329498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58498-0719-4941-91B3-50E2F4968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5CBEB-A64B-4FFE-9CBA-74C97E429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082E3-6426-4E52-8D5F-3DADD2B1C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CB76-16CE-4BC0-AABD-501B30215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4F155247-E6E6-4C51-8CF9-11C2E5810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478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478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919288"/>
            <a:ext cx="9250362" cy="3935412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dirty="0" smtClean="0"/>
              <a:t> be the first time node </a:t>
            </a:r>
            <a:r>
              <a:rPr lang="en-US" b="1" i="1" dirty="0" smtClean="0">
                <a:solidFill>
                  <a:srgbClr val="3366FF"/>
                </a:solidFill>
              </a:rPr>
              <a:t>j</a:t>
            </a:r>
            <a:r>
              <a:rPr lang="en-US" i="1" dirty="0" smtClean="0"/>
              <a:t> </a:t>
            </a:r>
            <a:r>
              <a:rPr lang="en-US" dirty="0" smtClean="0"/>
              <a:t>is hit starting from node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en-US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 smtClean="0"/>
              <a:t>If random walk never hits node </a:t>
            </a:r>
            <a:r>
              <a:rPr lang="en-US" b="1" i="1" dirty="0" smtClean="0">
                <a:solidFill>
                  <a:srgbClr val="3366FF"/>
                </a:solidFill>
              </a:rPr>
              <a:t>j</a:t>
            </a:r>
            <a:r>
              <a:rPr lang="en-US" b="1" i="1" dirty="0" smtClean="0"/>
              <a:t>, 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dirty="0" smtClean="0"/>
              <a:t> =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just"/>
            <a:r>
              <a:rPr lang="en-US" b="1" i="1" dirty="0" err="1" smtClean="0"/>
              <a:t>h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b="1" i="1" baseline="-25000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/>
              <a:t>= E(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b="1" i="1" dirty="0" smtClean="0"/>
              <a:t>)</a:t>
            </a:r>
          </a:p>
          <a:p>
            <a:pPr algn="just"/>
            <a:endParaRPr lang="en-US" sz="1000" b="1" i="1" dirty="0" smtClean="0"/>
          </a:p>
          <a:p>
            <a:pPr algn="just"/>
            <a:r>
              <a:rPr lang="en-US" b="1" i="1" dirty="0" err="1" smtClean="0"/>
              <a:t>h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b="1" i="1" baseline="-25000" dirty="0" smtClean="0">
                <a:solidFill>
                  <a:srgbClr val="3366FF"/>
                </a:solidFill>
              </a:rPr>
              <a:t> </a:t>
            </a:r>
            <a:r>
              <a:rPr lang="en-US" b="1" i="1" dirty="0" smtClean="0"/>
              <a:t>= 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endParaRPr lang="en-US" b="1" i="1" baseline="-25000" dirty="0" smtClean="0">
              <a:solidFill>
                <a:srgbClr val="3366FF"/>
              </a:solidFill>
            </a:endParaRPr>
          </a:p>
          <a:p>
            <a:pPr algn="just"/>
            <a:endParaRPr lang="en-US" sz="1000" b="1" i="1" dirty="0" smtClean="0"/>
          </a:p>
          <a:p>
            <a:pPr algn="just"/>
            <a:r>
              <a:rPr lang="en-US" i="1" dirty="0" smtClean="0"/>
              <a:t>P(</a:t>
            </a:r>
            <a:r>
              <a:rPr lang="en-US" b="1" i="1" dirty="0" smtClean="0"/>
              <a:t>|</a:t>
            </a:r>
            <a:r>
              <a:rPr lang="en-US" b="1" i="1" dirty="0" err="1" smtClean="0"/>
              <a:t>h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b="1" i="1" dirty="0" smtClean="0"/>
              <a:t> </a:t>
            </a:r>
            <a:r>
              <a:rPr lang="en-US" i="1" dirty="0" smtClean="0"/>
              <a:t>–</a:t>
            </a:r>
            <a:r>
              <a:rPr lang="en-US" b="1" i="1" dirty="0" smtClean="0"/>
              <a:t> </a:t>
            </a:r>
            <a:r>
              <a:rPr lang="en-US" b="1" i="1" dirty="0" err="1" smtClean="0"/>
              <a:t>h</a:t>
            </a:r>
            <a:r>
              <a:rPr lang="en-US" b="1" i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3366FF"/>
                </a:solidFill>
              </a:rPr>
              <a:t>j</a:t>
            </a:r>
            <a:r>
              <a:rPr lang="en-US" b="1" i="1" dirty="0" smtClean="0"/>
              <a:t>|</a:t>
            </a:r>
            <a:r>
              <a:rPr lang="en-US" i="1" dirty="0" smtClean="0"/>
              <a:t>) ≤ </a:t>
            </a:r>
            <a:r>
              <a:rPr lang="el-GR" i="1" dirty="0" smtClean="0"/>
              <a:t>ϵ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 smtClean="0"/>
              <a:t>) ≥ </a:t>
            </a:r>
            <a:r>
              <a:rPr lang="en-US" dirty="0" smtClean="0"/>
              <a:t>1-</a:t>
            </a:r>
            <a:r>
              <a:rPr lang="el-GR" i="1" dirty="0" smtClean="0"/>
              <a:t>δ</a:t>
            </a:r>
            <a:r>
              <a:rPr lang="en-US" b="1" i="1" dirty="0" smtClean="0"/>
              <a:t>, </a:t>
            </a:r>
          </a:p>
          <a:p>
            <a:pPr lvl="1" algn="just"/>
            <a:r>
              <a:rPr lang="en-US" b="1" i="1" dirty="0" smtClean="0"/>
              <a:t> </a:t>
            </a:r>
            <a:r>
              <a:rPr lang="en-US" sz="3000" dirty="0" smtClean="0"/>
              <a:t>#samples </a:t>
            </a:r>
            <a:r>
              <a:rPr lang="en-US" sz="3000" i="1" dirty="0" smtClean="0"/>
              <a:t>≥ </a:t>
            </a:r>
            <a:r>
              <a:rPr lang="en-US" sz="3000" dirty="0" smtClean="0"/>
              <a:t>1/(2</a:t>
            </a:r>
            <a:r>
              <a:rPr lang="el-GR" sz="3000" i="1" dirty="0" smtClean="0"/>
              <a:t>ϵ</a:t>
            </a:r>
            <a:r>
              <a:rPr lang="en-US" sz="3000" i="1" baseline="30000" dirty="0" smtClean="0"/>
              <a:t>2</a:t>
            </a:r>
            <a:r>
              <a:rPr lang="en-US" sz="3000" dirty="0" smtClean="0"/>
              <a:t>)log(2n/</a:t>
            </a:r>
            <a:r>
              <a:rPr lang="el-GR" sz="3000" i="1" dirty="0" smtClean="0"/>
              <a:t>δ</a:t>
            </a:r>
            <a:r>
              <a:rPr lang="en-US" sz="3000" dirty="0" smtClean="0"/>
              <a:t>)</a:t>
            </a:r>
            <a:r>
              <a:rPr lang="el-GR" sz="3000" i="1" dirty="0" smtClean="0"/>
              <a:t>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b="1" i="1" dirty="0" smtClean="0"/>
          </a:p>
          <a:p>
            <a:pPr algn="just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Finding Truncated Hitting Time By Sampling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079557"/>
            <a:ext cx="60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886200"/>
            <a:ext cx="60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0200" y="5943600"/>
            <a:ext cx="381000" cy="304800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172200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#nodes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4800600"/>
            <a:ext cx="60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TANLEY@YIW6A9XRRJVGPFK7" val="3176"/>
  <p:tag name="FIRSTSTANLEY@YT5PVD1O56HCKKWS" val="3444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10548</TotalTime>
  <Words>69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Network</vt:lpstr>
      <vt:lpstr>Finding Truncated Hitting Time By Sampling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Predicate Invention</dc:title>
  <dc:creator>Stanley Kok</dc:creator>
  <cp:lastModifiedBy>Stanley</cp:lastModifiedBy>
  <cp:revision>1611</cp:revision>
  <dcterms:created xsi:type="dcterms:W3CDTF">2007-05-17T00:56:22Z</dcterms:created>
  <dcterms:modified xsi:type="dcterms:W3CDTF">2010-03-30T06:25:20Z</dcterms:modified>
</cp:coreProperties>
</file>