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FA3CD8-8037-4226-BEDA-18FEEF0F0B79}" type="doc">
      <dgm:prSet loTypeId="urn:microsoft.com/office/officeart/2005/8/layout/architecture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092BF6B7-622B-4012-99BF-1053686906C1}" type="asst">
      <dgm:prSet phldrT="[Text]"/>
      <dgm:spPr/>
      <dgm:t>
        <a:bodyPr/>
        <a:lstStyle/>
        <a:p>
          <a:r>
            <a:rPr lang="en-US" dirty="0" err="1"/>
            <a:t>UILayoutHeader</a:t>
          </a:r>
          <a:endParaRPr lang="en-ID" dirty="0"/>
        </a:p>
      </dgm:t>
    </dgm:pt>
    <dgm:pt modelId="{52FFAB3D-6F5F-4182-97C9-D9F58C2FF43C}" type="parTrans" cxnId="{D71064EB-0A9B-4302-8C3F-E80E3AC20349}">
      <dgm:prSet/>
      <dgm:spPr/>
      <dgm:t>
        <a:bodyPr/>
        <a:lstStyle/>
        <a:p>
          <a:endParaRPr lang="en-ID"/>
        </a:p>
      </dgm:t>
    </dgm:pt>
    <dgm:pt modelId="{89E8F1EE-6B1A-4364-B6E4-8A275A25D92F}" type="sibTrans" cxnId="{D71064EB-0A9B-4302-8C3F-E80E3AC20349}">
      <dgm:prSet/>
      <dgm:spPr/>
      <dgm:t>
        <a:bodyPr/>
        <a:lstStyle/>
        <a:p>
          <a:endParaRPr lang="en-ID"/>
        </a:p>
      </dgm:t>
    </dgm:pt>
    <dgm:pt modelId="{55AAFC19-DCDA-44A3-BB40-96339B281023}">
      <dgm:prSet phldrT="[Text]"/>
      <dgm:spPr/>
      <dgm:t>
        <a:bodyPr/>
        <a:lstStyle/>
        <a:p>
          <a:r>
            <a:rPr lang="en-US" dirty="0" err="1"/>
            <a:t>UILayoutMainRootComponent</a:t>
          </a:r>
          <a:endParaRPr lang="en-ID" dirty="0"/>
        </a:p>
      </dgm:t>
    </dgm:pt>
    <dgm:pt modelId="{8001C66F-ABB4-4454-B971-D09AE8706E02}" type="parTrans" cxnId="{B75B669C-0206-401B-AFDD-F29D4456A63A}">
      <dgm:prSet/>
      <dgm:spPr/>
      <dgm:t>
        <a:bodyPr/>
        <a:lstStyle/>
        <a:p>
          <a:endParaRPr lang="en-ID"/>
        </a:p>
      </dgm:t>
    </dgm:pt>
    <dgm:pt modelId="{820276CD-8A2C-4409-941C-585ADE52BB0A}" type="sibTrans" cxnId="{B75B669C-0206-401B-AFDD-F29D4456A63A}">
      <dgm:prSet/>
      <dgm:spPr/>
      <dgm:t>
        <a:bodyPr/>
        <a:lstStyle/>
        <a:p>
          <a:endParaRPr lang="en-ID"/>
        </a:p>
      </dgm:t>
    </dgm:pt>
    <dgm:pt modelId="{868F8197-C384-46BE-ACE9-7D1A41FD225B}">
      <dgm:prSet phldrT="[Text]"/>
      <dgm:spPr/>
      <dgm:t>
        <a:bodyPr/>
        <a:lstStyle/>
        <a:p>
          <a:r>
            <a:rPr lang="en-US" dirty="0" err="1"/>
            <a:t>UILayoutFooter</a:t>
          </a:r>
          <a:endParaRPr lang="en-ID" dirty="0"/>
        </a:p>
      </dgm:t>
    </dgm:pt>
    <dgm:pt modelId="{BA116D8C-FFF4-4391-9848-2172E64209C6}" type="parTrans" cxnId="{C6BD867A-9BB9-4A88-BC67-E041DB29926B}">
      <dgm:prSet/>
      <dgm:spPr/>
      <dgm:t>
        <a:bodyPr/>
        <a:lstStyle/>
        <a:p>
          <a:endParaRPr lang="en-ID"/>
        </a:p>
      </dgm:t>
    </dgm:pt>
    <dgm:pt modelId="{BD77C636-D2BE-41E9-AE12-950A056F1F96}" type="sibTrans" cxnId="{C6BD867A-9BB9-4A88-BC67-E041DB29926B}">
      <dgm:prSet/>
      <dgm:spPr/>
      <dgm:t>
        <a:bodyPr/>
        <a:lstStyle/>
        <a:p>
          <a:endParaRPr lang="en-ID"/>
        </a:p>
      </dgm:t>
    </dgm:pt>
    <dgm:pt modelId="{CFFA2AAD-FF9C-4EBC-B597-F085917B274F}" type="asst">
      <dgm:prSet phldrT="[Text]"/>
      <dgm:spPr/>
      <dgm:t>
        <a:bodyPr/>
        <a:lstStyle/>
        <a:p>
          <a:r>
            <a:rPr lang="en-US" dirty="0" err="1"/>
            <a:t>MobileNavbar</a:t>
          </a:r>
          <a:endParaRPr lang="en-ID" dirty="0"/>
        </a:p>
      </dgm:t>
    </dgm:pt>
    <dgm:pt modelId="{61934CF0-16C4-48C5-A0B7-69D3D2B36EA4}" type="parTrans" cxnId="{A9B5DBF5-6905-4175-AF33-822CE8C8CFCB}">
      <dgm:prSet/>
      <dgm:spPr/>
      <dgm:t>
        <a:bodyPr/>
        <a:lstStyle/>
        <a:p>
          <a:endParaRPr lang="en-ID"/>
        </a:p>
      </dgm:t>
    </dgm:pt>
    <dgm:pt modelId="{0B465376-9436-42D4-83D9-AE35394B1EF4}" type="sibTrans" cxnId="{A9B5DBF5-6905-4175-AF33-822CE8C8CFCB}">
      <dgm:prSet/>
      <dgm:spPr/>
      <dgm:t>
        <a:bodyPr/>
        <a:lstStyle/>
        <a:p>
          <a:endParaRPr lang="en-ID"/>
        </a:p>
      </dgm:t>
    </dgm:pt>
    <dgm:pt modelId="{D78FC1AB-B445-4A42-8A4C-1F22FBFB94B1}" type="asst">
      <dgm:prSet phldrT="[Text]"/>
      <dgm:spPr/>
      <dgm:t>
        <a:bodyPr/>
        <a:lstStyle/>
        <a:p>
          <a:r>
            <a:rPr lang="en-US" dirty="0" err="1"/>
            <a:t>DesktopNavbar</a:t>
          </a:r>
          <a:endParaRPr lang="en-ID" dirty="0"/>
        </a:p>
      </dgm:t>
    </dgm:pt>
    <dgm:pt modelId="{30699A20-B196-4C3F-B32A-09DFB6529EB8}" type="parTrans" cxnId="{C71A59E3-28B6-40A6-8FE2-025CAF9DFF6B}">
      <dgm:prSet/>
      <dgm:spPr/>
      <dgm:t>
        <a:bodyPr/>
        <a:lstStyle/>
        <a:p>
          <a:endParaRPr lang="en-ID"/>
        </a:p>
      </dgm:t>
    </dgm:pt>
    <dgm:pt modelId="{48867FE4-88E7-4CD1-8B86-82573D02AE02}" type="sibTrans" cxnId="{C71A59E3-28B6-40A6-8FE2-025CAF9DFF6B}">
      <dgm:prSet/>
      <dgm:spPr/>
      <dgm:t>
        <a:bodyPr/>
        <a:lstStyle/>
        <a:p>
          <a:endParaRPr lang="en-ID"/>
        </a:p>
      </dgm:t>
    </dgm:pt>
    <dgm:pt modelId="{678329C8-67F6-49C4-AF4E-0316114C9E83}">
      <dgm:prSet phldrT="[Text]"/>
      <dgm:spPr/>
      <dgm:t>
        <a:bodyPr/>
        <a:lstStyle/>
        <a:p>
          <a:r>
            <a:rPr lang="en-US" dirty="0" err="1"/>
            <a:t>UIRootLayoutMainDesktop</a:t>
          </a:r>
          <a:endParaRPr lang="en-ID" dirty="0"/>
        </a:p>
      </dgm:t>
    </dgm:pt>
    <dgm:pt modelId="{E6EB2451-D7FE-4975-BA41-7AD6642517F5}" type="parTrans" cxnId="{DECE324E-F629-4F8D-991D-E7F94278B3E2}">
      <dgm:prSet/>
      <dgm:spPr/>
      <dgm:t>
        <a:bodyPr/>
        <a:lstStyle/>
        <a:p>
          <a:endParaRPr lang="en-ID"/>
        </a:p>
      </dgm:t>
    </dgm:pt>
    <dgm:pt modelId="{5E9D06C0-D17C-450E-B2B2-76FF71E3994C}" type="sibTrans" cxnId="{DECE324E-F629-4F8D-991D-E7F94278B3E2}">
      <dgm:prSet/>
      <dgm:spPr/>
      <dgm:t>
        <a:bodyPr/>
        <a:lstStyle/>
        <a:p>
          <a:endParaRPr lang="en-ID"/>
        </a:p>
      </dgm:t>
    </dgm:pt>
    <dgm:pt modelId="{B2749422-6407-4156-A47F-345D534F58FB}">
      <dgm:prSet phldrT="[Text]"/>
      <dgm:spPr/>
      <dgm:t>
        <a:bodyPr/>
        <a:lstStyle/>
        <a:p>
          <a:r>
            <a:rPr lang="en-US" dirty="0" err="1"/>
            <a:t>UIRootLayoutMainMobile</a:t>
          </a:r>
          <a:endParaRPr lang="en-ID" dirty="0"/>
        </a:p>
      </dgm:t>
    </dgm:pt>
    <dgm:pt modelId="{480D92DE-8A4A-411C-A0EA-D18C4D4295A7}" type="parTrans" cxnId="{C365EF8B-174D-4F37-B494-B6B934EBB39B}">
      <dgm:prSet/>
      <dgm:spPr/>
      <dgm:t>
        <a:bodyPr/>
        <a:lstStyle/>
        <a:p>
          <a:endParaRPr lang="en-ID"/>
        </a:p>
      </dgm:t>
    </dgm:pt>
    <dgm:pt modelId="{B8477701-FCA3-43DE-82A2-87FD9484CD42}" type="sibTrans" cxnId="{C365EF8B-174D-4F37-B494-B6B934EBB39B}">
      <dgm:prSet/>
      <dgm:spPr/>
      <dgm:t>
        <a:bodyPr/>
        <a:lstStyle/>
        <a:p>
          <a:endParaRPr lang="en-ID"/>
        </a:p>
      </dgm:t>
    </dgm:pt>
    <dgm:pt modelId="{5109735F-9E51-4B0F-913C-4D8F07B93C55}">
      <dgm:prSet phldrT="[Text]"/>
      <dgm:spPr/>
      <dgm:t>
        <a:bodyPr/>
        <a:lstStyle/>
        <a:p>
          <a:r>
            <a:rPr lang="en-US" dirty="0" err="1"/>
            <a:t>styledComponents</a:t>
          </a:r>
          <a:endParaRPr lang="en-ID" dirty="0"/>
        </a:p>
      </dgm:t>
    </dgm:pt>
    <dgm:pt modelId="{65061945-1625-49B5-9041-75506394BF4E}" type="parTrans" cxnId="{598AC9B1-D83C-4884-9C94-D4180FD36D82}">
      <dgm:prSet/>
      <dgm:spPr/>
      <dgm:t>
        <a:bodyPr/>
        <a:lstStyle/>
        <a:p>
          <a:endParaRPr lang="en-ID"/>
        </a:p>
      </dgm:t>
    </dgm:pt>
    <dgm:pt modelId="{6DF512F0-155B-4453-92F9-EBEB1A9F0F6B}" type="sibTrans" cxnId="{598AC9B1-D83C-4884-9C94-D4180FD36D82}">
      <dgm:prSet/>
      <dgm:spPr/>
      <dgm:t>
        <a:bodyPr/>
        <a:lstStyle/>
        <a:p>
          <a:endParaRPr lang="en-ID"/>
        </a:p>
      </dgm:t>
    </dgm:pt>
    <dgm:pt modelId="{31133A11-B4AC-42C5-BB60-F16FE2C5A6F2}">
      <dgm:prSet phldrT="[Text]"/>
      <dgm:spPr/>
      <dgm:t>
        <a:bodyPr/>
        <a:lstStyle/>
        <a:p>
          <a:r>
            <a:rPr lang="en-US"/>
            <a:t>{Outlet}</a:t>
          </a:r>
          <a:endParaRPr lang="en-ID" dirty="0"/>
        </a:p>
      </dgm:t>
    </dgm:pt>
    <dgm:pt modelId="{447E021C-1C2C-420C-9DE9-643E2C1E0AE8}" type="parTrans" cxnId="{B288FF3A-D2F7-4CB2-A5A7-372B0CC21BB5}">
      <dgm:prSet/>
      <dgm:spPr/>
      <dgm:t>
        <a:bodyPr/>
        <a:lstStyle/>
        <a:p>
          <a:endParaRPr lang="en-ID"/>
        </a:p>
      </dgm:t>
    </dgm:pt>
    <dgm:pt modelId="{3D721EB8-BB88-458D-985F-2497D44CEE43}" type="sibTrans" cxnId="{B288FF3A-D2F7-4CB2-A5A7-372B0CC21BB5}">
      <dgm:prSet/>
      <dgm:spPr/>
      <dgm:t>
        <a:bodyPr/>
        <a:lstStyle/>
        <a:p>
          <a:endParaRPr lang="en-ID"/>
        </a:p>
      </dgm:t>
    </dgm:pt>
    <dgm:pt modelId="{D70DAEFB-8AFB-4F7D-AEF9-797260A6B7E3}">
      <dgm:prSet phldrT="[Text]"/>
      <dgm:spPr/>
      <dgm:t>
        <a:bodyPr/>
        <a:lstStyle/>
        <a:p>
          <a:r>
            <a:rPr lang="en-US"/>
            <a:t>{Outlet}</a:t>
          </a:r>
          <a:endParaRPr lang="en-ID" dirty="0"/>
        </a:p>
      </dgm:t>
    </dgm:pt>
    <dgm:pt modelId="{9C667C6C-1989-4EA4-A0C2-9BAB12314A52}" type="parTrans" cxnId="{A843AD0E-B23F-4AB7-B8F5-2AB982CAE763}">
      <dgm:prSet/>
      <dgm:spPr/>
      <dgm:t>
        <a:bodyPr/>
        <a:lstStyle/>
        <a:p>
          <a:endParaRPr lang="en-ID"/>
        </a:p>
      </dgm:t>
    </dgm:pt>
    <dgm:pt modelId="{99019549-0071-4B0A-A532-FFB464A0D458}" type="sibTrans" cxnId="{A843AD0E-B23F-4AB7-B8F5-2AB982CAE763}">
      <dgm:prSet/>
      <dgm:spPr/>
      <dgm:t>
        <a:bodyPr/>
        <a:lstStyle/>
        <a:p>
          <a:endParaRPr lang="en-ID"/>
        </a:p>
      </dgm:t>
    </dgm:pt>
    <dgm:pt modelId="{7ED29D36-68A7-4E32-9A15-E3B389F20D49}" type="asst">
      <dgm:prSet phldrT="[Text]"/>
      <dgm:spPr/>
      <dgm:t>
        <a:bodyPr/>
        <a:lstStyle/>
        <a:p>
          <a:r>
            <a:rPr lang="en-US" dirty="0" err="1"/>
            <a:t>AppBarStyled</a:t>
          </a:r>
          <a:endParaRPr lang="en-ID" dirty="0"/>
        </a:p>
      </dgm:t>
    </dgm:pt>
    <dgm:pt modelId="{FDA14913-80A2-4FD1-B06C-ADCB3A8F2B49}" type="parTrans" cxnId="{97F68B19-EC64-4BAC-9E02-E912E7CB7FA1}">
      <dgm:prSet/>
      <dgm:spPr/>
      <dgm:t>
        <a:bodyPr/>
        <a:lstStyle/>
        <a:p>
          <a:endParaRPr lang="en-ID"/>
        </a:p>
      </dgm:t>
    </dgm:pt>
    <dgm:pt modelId="{E0EA074D-5852-4495-893B-6EDF08D7EA8B}" type="sibTrans" cxnId="{97F68B19-EC64-4BAC-9E02-E912E7CB7FA1}">
      <dgm:prSet/>
      <dgm:spPr/>
      <dgm:t>
        <a:bodyPr/>
        <a:lstStyle/>
        <a:p>
          <a:endParaRPr lang="en-ID"/>
        </a:p>
      </dgm:t>
    </dgm:pt>
    <dgm:pt modelId="{533E3E6A-0F97-41C0-ABEC-2AB71357809A}" type="asst">
      <dgm:prSet phldrT="[Text]"/>
      <dgm:spPr/>
      <dgm:t>
        <a:bodyPr/>
        <a:lstStyle/>
        <a:p>
          <a:r>
            <a:rPr lang="en-US" dirty="0" err="1"/>
            <a:t>NavbarSidebar</a:t>
          </a:r>
          <a:endParaRPr lang="en-ID" dirty="0"/>
        </a:p>
      </dgm:t>
    </dgm:pt>
    <dgm:pt modelId="{4E9C837A-22A3-4367-B6E1-81A203BE5704}" type="parTrans" cxnId="{5CA85701-BF0D-4EAC-A3EA-BE795FA10E02}">
      <dgm:prSet/>
      <dgm:spPr/>
      <dgm:t>
        <a:bodyPr/>
        <a:lstStyle/>
        <a:p>
          <a:endParaRPr lang="en-ID"/>
        </a:p>
      </dgm:t>
    </dgm:pt>
    <dgm:pt modelId="{AFF0876E-B3A4-447C-87BC-371019BF678E}" type="sibTrans" cxnId="{5CA85701-BF0D-4EAC-A3EA-BE795FA10E02}">
      <dgm:prSet/>
      <dgm:spPr/>
      <dgm:t>
        <a:bodyPr/>
        <a:lstStyle/>
        <a:p>
          <a:endParaRPr lang="en-ID"/>
        </a:p>
      </dgm:t>
    </dgm:pt>
    <dgm:pt modelId="{8D960831-1EA9-4601-9B07-A4C89A779AD9}" type="asst">
      <dgm:prSet phldrT="[Text]"/>
      <dgm:spPr/>
      <dgm:t>
        <a:bodyPr/>
        <a:lstStyle/>
        <a:p>
          <a:r>
            <a:rPr lang="en-US" dirty="0" err="1"/>
            <a:t>DekstopNavbarContainer</a:t>
          </a:r>
          <a:endParaRPr lang="en-ID" dirty="0"/>
        </a:p>
      </dgm:t>
    </dgm:pt>
    <dgm:pt modelId="{A40FA460-46D4-479C-9174-0F1CF4A92993}" type="parTrans" cxnId="{E9AE97E3-DCCC-4CFA-8516-199EF67237F4}">
      <dgm:prSet/>
      <dgm:spPr/>
      <dgm:t>
        <a:bodyPr/>
        <a:lstStyle/>
        <a:p>
          <a:endParaRPr lang="en-ID"/>
        </a:p>
      </dgm:t>
    </dgm:pt>
    <dgm:pt modelId="{FD398235-81EA-4703-8CE1-F6E1B6813D90}" type="sibTrans" cxnId="{E9AE97E3-DCCC-4CFA-8516-199EF67237F4}">
      <dgm:prSet/>
      <dgm:spPr/>
      <dgm:t>
        <a:bodyPr/>
        <a:lstStyle/>
        <a:p>
          <a:endParaRPr lang="en-ID"/>
        </a:p>
      </dgm:t>
    </dgm:pt>
    <dgm:pt modelId="{26342A7D-97BE-4E3A-9CB9-8821CF93BE9C}" type="asst">
      <dgm:prSet phldrT="[Text]"/>
      <dgm:spPr/>
      <dgm:t>
        <a:bodyPr/>
        <a:lstStyle/>
        <a:p>
          <a:r>
            <a:rPr lang="en-US" dirty="0"/>
            <a:t>Brand</a:t>
          </a:r>
          <a:endParaRPr lang="en-ID" dirty="0"/>
        </a:p>
      </dgm:t>
    </dgm:pt>
    <dgm:pt modelId="{85AA2BD6-608F-41CB-B9D0-F8A0281E7CFD}" type="parTrans" cxnId="{4B57FEC1-5489-4E36-A239-143EAB444691}">
      <dgm:prSet/>
      <dgm:spPr/>
      <dgm:t>
        <a:bodyPr/>
        <a:lstStyle/>
        <a:p>
          <a:endParaRPr lang="en-ID"/>
        </a:p>
      </dgm:t>
    </dgm:pt>
    <dgm:pt modelId="{F232C1CF-B6DB-4EE8-9837-FE17AA8BF80A}" type="sibTrans" cxnId="{4B57FEC1-5489-4E36-A239-143EAB444691}">
      <dgm:prSet/>
      <dgm:spPr/>
      <dgm:t>
        <a:bodyPr/>
        <a:lstStyle/>
        <a:p>
          <a:endParaRPr lang="en-ID"/>
        </a:p>
      </dgm:t>
    </dgm:pt>
    <dgm:pt modelId="{831AE46A-FAC7-4E80-89CC-C566C361B7E6}" type="asst">
      <dgm:prSet phldrT="[Text]"/>
      <dgm:spPr/>
      <dgm:t>
        <a:bodyPr/>
        <a:lstStyle/>
        <a:p>
          <a:r>
            <a:rPr lang="en-US" dirty="0"/>
            <a:t>Items</a:t>
          </a:r>
          <a:endParaRPr lang="en-ID" dirty="0"/>
        </a:p>
      </dgm:t>
    </dgm:pt>
    <dgm:pt modelId="{BD633399-AE0B-46D6-8819-BAF7A14A7756}" type="parTrans" cxnId="{7926D944-93AF-4A43-B444-47DDEBC2A9F9}">
      <dgm:prSet/>
      <dgm:spPr/>
      <dgm:t>
        <a:bodyPr/>
        <a:lstStyle/>
        <a:p>
          <a:endParaRPr lang="en-ID"/>
        </a:p>
      </dgm:t>
    </dgm:pt>
    <dgm:pt modelId="{123D8077-DCA5-4340-87D2-4F780F5F3712}" type="sibTrans" cxnId="{7926D944-93AF-4A43-B444-47DDEBC2A9F9}">
      <dgm:prSet/>
      <dgm:spPr/>
      <dgm:t>
        <a:bodyPr/>
        <a:lstStyle/>
        <a:p>
          <a:endParaRPr lang="en-ID"/>
        </a:p>
      </dgm:t>
    </dgm:pt>
    <dgm:pt modelId="{657E5EA8-2092-439B-84E1-191871C19BE9}" type="asst">
      <dgm:prSet phldrT="[Text]"/>
      <dgm:spPr/>
      <dgm:t>
        <a:bodyPr/>
        <a:lstStyle/>
        <a:p>
          <a:r>
            <a:rPr lang="en-US" dirty="0" err="1"/>
            <a:t>ContainerWidthToggle</a:t>
          </a:r>
          <a:endParaRPr lang="en-ID" dirty="0"/>
        </a:p>
      </dgm:t>
    </dgm:pt>
    <dgm:pt modelId="{E47CF88E-7970-416E-9DEC-6EE66A039AD8}" type="parTrans" cxnId="{9B3EE05D-FCF4-4D64-BEDA-5491C5C97E46}">
      <dgm:prSet/>
      <dgm:spPr/>
      <dgm:t>
        <a:bodyPr/>
        <a:lstStyle/>
        <a:p>
          <a:endParaRPr lang="en-ID"/>
        </a:p>
      </dgm:t>
    </dgm:pt>
    <dgm:pt modelId="{37715BC0-4F8E-458B-9DF2-BFB95E211E6D}" type="sibTrans" cxnId="{9B3EE05D-FCF4-4D64-BEDA-5491C5C97E46}">
      <dgm:prSet/>
      <dgm:spPr/>
      <dgm:t>
        <a:bodyPr/>
        <a:lstStyle/>
        <a:p>
          <a:endParaRPr lang="en-ID"/>
        </a:p>
      </dgm:t>
    </dgm:pt>
    <dgm:pt modelId="{B2021EAA-9449-445B-8596-FD0E60D493A7}" type="asst">
      <dgm:prSet phldrT="[Text]"/>
      <dgm:spPr/>
      <dgm:t>
        <a:bodyPr/>
        <a:lstStyle/>
        <a:p>
          <a:r>
            <a:rPr lang="en-US" dirty="0" err="1"/>
            <a:t>ToolbarStyled</a:t>
          </a:r>
          <a:endParaRPr lang="en-ID" dirty="0"/>
        </a:p>
      </dgm:t>
    </dgm:pt>
    <dgm:pt modelId="{23BC3402-56C6-4333-9613-94E6CD064FBD}" type="parTrans" cxnId="{AC9BC18E-C8A9-4C1F-B768-0B1A2B4481DF}">
      <dgm:prSet/>
      <dgm:spPr/>
      <dgm:t>
        <a:bodyPr/>
        <a:lstStyle/>
        <a:p>
          <a:endParaRPr lang="en-ID"/>
        </a:p>
      </dgm:t>
    </dgm:pt>
    <dgm:pt modelId="{FCA1B88F-7F85-4921-AB47-95210B7E6911}" type="sibTrans" cxnId="{AC9BC18E-C8A9-4C1F-B768-0B1A2B4481DF}">
      <dgm:prSet/>
      <dgm:spPr/>
      <dgm:t>
        <a:bodyPr/>
        <a:lstStyle/>
        <a:p>
          <a:endParaRPr lang="en-ID"/>
        </a:p>
      </dgm:t>
    </dgm:pt>
    <dgm:pt modelId="{37D2E43F-BE6D-4F28-B727-D5BF403704DF}" type="asst">
      <dgm:prSet phldrT="[Text]"/>
      <dgm:spPr/>
      <dgm:t>
        <a:bodyPr/>
        <a:lstStyle/>
        <a:p>
          <a:r>
            <a:rPr lang="en-US" dirty="0"/>
            <a:t>Brand</a:t>
          </a:r>
          <a:endParaRPr lang="en-ID" dirty="0"/>
        </a:p>
      </dgm:t>
    </dgm:pt>
    <dgm:pt modelId="{06EB0032-7F10-4E75-9E00-39C7B217CF0A}" type="parTrans" cxnId="{9C661BD7-C919-4347-8083-84E5DB2F4BAE}">
      <dgm:prSet/>
      <dgm:spPr/>
      <dgm:t>
        <a:bodyPr/>
        <a:lstStyle/>
        <a:p>
          <a:endParaRPr lang="en-ID"/>
        </a:p>
      </dgm:t>
    </dgm:pt>
    <dgm:pt modelId="{2993058A-DBE6-4A29-ADB4-57353504534A}" type="sibTrans" cxnId="{9C661BD7-C919-4347-8083-84E5DB2F4BAE}">
      <dgm:prSet/>
      <dgm:spPr/>
      <dgm:t>
        <a:bodyPr/>
        <a:lstStyle/>
        <a:p>
          <a:endParaRPr lang="en-ID"/>
        </a:p>
      </dgm:t>
    </dgm:pt>
    <dgm:pt modelId="{3E857374-FD94-4B58-AF32-AA155880C69F}" type="asst">
      <dgm:prSet phldrT="[Text]"/>
      <dgm:spPr/>
      <dgm:t>
        <a:bodyPr/>
        <a:lstStyle/>
        <a:p>
          <a:r>
            <a:rPr lang="en-US" dirty="0" err="1"/>
            <a:t>IconButton</a:t>
          </a:r>
          <a:endParaRPr lang="en-ID" dirty="0"/>
        </a:p>
      </dgm:t>
    </dgm:pt>
    <dgm:pt modelId="{5AC83E82-7086-4440-B41E-6A0E92A7D4DC}" type="parTrans" cxnId="{D556C996-034B-4AF3-97FE-162B3BC8153C}">
      <dgm:prSet/>
      <dgm:spPr/>
      <dgm:t>
        <a:bodyPr/>
        <a:lstStyle/>
        <a:p>
          <a:endParaRPr lang="en-ID"/>
        </a:p>
      </dgm:t>
    </dgm:pt>
    <dgm:pt modelId="{30EA2B31-60EF-451C-87A7-9ABCF7DFA60F}" type="sibTrans" cxnId="{D556C996-034B-4AF3-97FE-162B3BC8153C}">
      <dgm:prSet/>
      <dgm:spPr/>
      <dgm:t>
        <a:bodyPr/>
        <a:lstStyle/>
        <a:p>
          <a:endParaRPr lang="en-ID"/>
        </a:p>
      </dgm:t>
    </dgm:pt>
    <dgm:pt modelId="{F8E95E03-3229-41C8-93B9-2EE329B21C32}" type="asst">
      <dgm:prSet phldrT="[Text]"/>
      <dgm:spPr/>
      <dgm:t>
        <a:bodyPr/>
        <a:lstStyle/>
        <a:p>
          <a:r>
            <a:rPr lang="en-US" dirty="0" err="1"/>
            <a:t>MenuIcon</a:t>
          </a:r>
          <a:endParaRPr lang="en-ID" dirty="0"/>
        </a:p>
      </dgm:t>
    </dgm:pt>
    <dgm:pt modelId="{683033DE-88E4-485B-B94C-BACD06BCE872}" type="parTrans" cxnId="{D00B6CDA-6C80-4173-98FF-859A9FBA74A7}">
      <dgm:prSet/>
      <dgm:spPr/>
      <dgm:t>
        <a:bodyPr/>
        <a:lstStyle/>
        <a:p>
          <a:endParaRPr lang="en-ID"/>
        </a:p>
      </dgm:t>
    </dgm:pt>
    <dgm:pt modelId="{0521F5CE-9FBB-4165-A4E9-B807D4A9CE03}" type="sibTrans" cxnId="{D00B6CDA-6C80-4173-98FF-859A9FBA74A7}">
      <dgm:prSet/>
      <dgm:spPr/>
      <dgm:t>
        <a:bodyPr/>
        <a:lstStyle/>
        <a:p>
          <a:endParaRPr lang="en-ID"/>
        </a:p>
      </dgm:t>
    </dgm:pt>
    <dgm:pt modelId="{4E15A847-B2BF-48A8-B066-C9777D3204DD}" type="asst">
      <dgm:prSet phldrT="[Text]"/>
      <dgm:spPr/>
      <dgm:t>
        <a:bodyPr/>
        <a:lstStyle/>
        <a:p>
          <a:r>
            <a:rPr lang="en-US" dirty="0" err="1"/>
            <a:t>MobileNavDrawer</a:t>
          </a:r>
          <a:endParaRPr lang="en-ID" dirty="0"/>
        </a:p>
      </dgm:t>
    </dgm:pt>
    <dgm:pt modelId="{725EA8EF-B7E2-4C1B-A83C-B67BE81224EB}" type="parTrans" cxnId="{05FACFDE-34D2-483E-8CED-65F6F71342C7}">
      <dgm:prSet/>
      <dgm:spPr/>
      <dgm:t>
        <a:bodyPr/>
        <a:lstStyle/>
        <a:p>
          <a:endParaRPr lang="en-ID"/>
        </a:p>
      </dgm:t>
    </dgm:pt>
    <dgm:pt modelId="{B93E63BF-85D7-41F3-806A-2912E9291D04}" type="sibTrans" cxnId="{05FACFDE-34D2-483E-8CED-65F6F71342C7}">
      <dgm:prSet/>
      <dgm:spPr/>
      <dgm:t>
        <a:bodyPr/>
        <a:lstStyle/>
        <a:p>
          <a:endParaRPr lang="en-ID"/>
        </a:p>
      </dgm:t>
    </dgm:pt>
    <dgm:pt modelId="{377CDC7A-FB38-4995-9E16-B876D58A104B}" type="asst">
      <dgm:prSet phldrT="[Text]"/>
      <dgm:spPr/>
      <dgm:t>
        <a:bodyPr/>
        <a:lstStyle/>
        <a:p>
          <a:r>
            <a:rPr lang="en-US" dirty="0" err="1"/>
            <a:t>SidebarContainer</a:t>
          </a:r>
          <a:endParaRPr lang="en-ID" dirty="0"/>
        </a:p>
      </dgm:t>
    </dgm:pt>
    <dgm:pt modelId="{78055B86-8888-4FD5-8DA6-C0F38A73FE8C}" type="parTrans" cxnId="{FC077A04-57BB-400F-8221-682CC86EDF61}">
      <dgm:prSet/>
      <dgm:spPr/>
      <dgm:t>
        <a:bodyPr/>
        <a:lstStyle/>
        <a:p>
          <a:endParaRPr lang="en-ID"/>
        </a:p>
      </dgm:t>
    </dgm:pt>
    <dgm:pt modelId="{48C9AF90-3AD9-48E4-A6F7-376DA9AA3268}" type="sibTrans" cxnId="{FC077A04-57BB-400F-8221-682CC86EDF61}">
      <dgm:prSet/>
      <dgm:spPr/>
      <dgm:t>
        <a:bodyPr/>
        <a:lstStyle/>
        <a:p>
          <a:endParaRPr lang="en-ID"/>
        </a:p>
      </dgm:t>
    </dgm:pt>
    <dgm:pt modelId="{D5858D45-A94D-461E-A221-2FEDE8855B1A}" type="asst">
      <dgm:prSet phldrT="[Text]"/>
      <dgm:spPr/>
      <dgm:t>
        <a:bodyPr/>
        <a:lstStyle/>
        <a:p>
          <a:r>
            <a:rPr lang="en-US" dirty="0" err="1"/>
            <a:t>SidebarBrand</a:t>
          </a:r>
          <a:endParaRPr lang="en-ID" dirty="0"/>
        </a:p>
      </dgm:t>
    </dgm:pt>
    <dgm:pt modelId="{78A485A7-4A40-4642-B76B-D248A5E97649}" type="parTrans" cxnId="{3855B664-15D0-4AD9-83D2-1B2E13828B72}">
      <dgm:prSet/>
      <dgm:spPr/>
      <dgm:t>
        <a:bodyPr/>
        <a:lstStyle/>
        <a:p>
          <a:endParaRPr lang="en-ID"/>
        </a:p>
      </dgm:t>
    </dgm:pt>
    <dgm:pt modelId="{03CC6500-2013-4E67-B6EB-5C61DFE8251A}" type="sibTrans" cxnId="{3855B664-15D0-4AD9-83D2-1B2E13828B72}">
      <dgm:prSet/>
      <dgm:spPr/>
      <dgm:t>
        <a:bodyPr/>
        <a:lstStyle/>
        <a:p>
          <a:endParaRPr lang="en-ID"/>
        </a:p>
      </dgm:t>
    </dgm:pt>
    <dgm:pt modelId="{AF8AAD69-7353-46A0-9A96-DC1C417B8F90}" type="asst">
      <dgm:prSet phldrT="[Text]"/>
      <dgm:spPr/>
      <dgm:t>
        <a:bodyPr/>
        <a:lstStyle/>
        <a:p>
          <a:r>
            <a:rPr lang="en-US" dirty="0" err="1"/>
            <a:t>SidebarItems</a:t>
          </a:r>
          <a:endParaRPr lang="en-ID" dirty="0"/>
        </a:p>
      </dgm:t>
    </dgm:pt>
    <dgm:pt modelId="{0EEFDAEF-A92F-4C53-A95F-5E6838BE927F}" type="parTrans" cxnId="{BD627649-F6BD-471D-BCA8-F7EB71BF5EB3}">
      <dgm:prSet/>
      <dgm:spPr/>
      <dgm:t>
        <a:bodyPr/>
        <a:lstStyle/>
        <a:p>
          <a:endParaRPr lang="en-ID"/>
        </a:p>
      </dgm:t>
    </dgm:pt>
    <dgm:pt modelId="{5293E975-2180-445D-9542-39AD9994E25D}" type="sibTrans" cxnId="{BD627649-F6BD-471D-BCA8-F7EB71BF5EB3}">
      <dgm:prSet/>
      <dgm:spPr/>
      <dgm:t>
        <a:bodyPr/>
        <a:lstStyle/>
        <a:p>
          <a:endParaRPr lang="en-ID"/>
        </a:p>
      </dgm:t>
    </dgm:pt>
    <dgm:pt modelId="{98881090-2FFA-47D1-8780-ABC6BC79AD4A}" type="pres">
      <dgm:prSet presAssocID="{42FA3CD8-8037-4226-BEDA-18FEEF0F0B7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7A60F7-0A81-409F-AB9E-10964ABA4892}" type="pres">
      <dgm:prSet presAssocID="{092BF6B7-622B-4012-99BF-1053686906C1}" presName="vertOne" presStyleCnt="0"/>
      <dgm:spPr/>
    </dgm:pt>
    <dgm:pt modelId="{EC40B01D-63B2-4E7E-8CE2-E1D05673E7F6}" type="pres">
      <dgm:prSet presAssocID="{092BF6B7-622B-4012-99BF-1053686906C1}" presName="txOne" presStyleLbl="node0" presStyleIdx="0" presStyleCnt="3">
        <dgm:presLayoutVars>
          <dgm:chPref val="3"/>
        </dgm:presLayoutVars>
      </dgm:prSet>
      <dgm:spPr/>
    </dgm:pt>
    <dgm:pt modelId="{45962C94-2D5C-43A1-AA3F-150026DBA4B7}" type="pres">
      <dgm:prSet presAssocID="{092BF6B7-622B-4012-99BF-1053686906C1}" presName="parTransOne" presStyleCnt="0"/>
      <dgm:spPr/>
    </dgm:pt>
    <dgm:pt modelId="{478CFC9B-B496-4308-8471-0199E45E24B1}" type="pres">
      <dgm:prSet presAssocID="{092BF6B7-622B-4012-99BF-1053686906C1}" presName="horzOne" presStyleCnt="0"/>
      <dgm:spPr/>
    </dgm:pt>
    <dgm:pt modelId="{9780A1B9-9EB0-4EAC-9381-F5D45C74E427}" type="pres">
      <dgm:prSet presAssocID="{CFFA2AAD-FF9C-4EBC-B597-F085917B274F}" presName="vertTwo" presStyleCnt="0"/>
      <dgm:spPr/>
    </dgm:pt>
    <dgm:pt modelId="{60BFCCE3-A5F2-4B01-A654-5706838DF45B}" type="pres">
      <dgm:prSet presAssocID="{CFFA2AAD-FF9C-4EBC-B597-F085917B274F}" presName="txTwo" presStyleLbl="asst0" presStyleIdx="0" presStyleCnt="16">
        <dgm:presLayoutVars>
          <dgm:chPref val="3"/>
        </dgm:presLayoutVars>
      </dgm:prSet>
      <dgm:spPr/>
    </dgm:pt>
    <dgm:pt modelId="{26D377F8-106D-4B8E-8953-9A85FA4744A3}" type="pres">
      <dgm:prSet presAssocID="{CFFA2AAD-FF9C-4EBC-B597-F085917B274F}" presName="parTransTwo" presStyleCnt="0"/>
      <dgm:spPr/>
    </dgm:pt>
    <dgm:pt modelId="{3DB0DB23-028C-4AD3-8111-66F059037D96}" type="pres">
      <dgm:prSet presAssocID="{CFFA2AAD-FF9C-4EBC-B597-F085917B274F}" presName="horzTwo" presStyleCnt="0"/>
      <dgm:spPr/>
    </dgm:pt>
    <dgm:pt modelId="{819919FA-447E-44E5-8761-4F639806AA69}" type="pres">
      <dgm:prSet presAssocID="{7ED29D36-68A7-4E32-9A15-E3B389F20D49}" presName="vertThree" presStyleCnt="0"/>
      <dgm:spPr/>
    </dgm:pt>
    <dgm:pt modelId="{FDA5D62C-B64B-42FD-A860-CAE7AC9D6945}" type="pres">
      <dgm:prSet presAssocID="{7ED29D36-68A7-4E32-9A15-E3B389F20D49}" presName="txThree" presStyleLbl="asst0" presStyleIdx="1" presStyleCnt="16">
        <dgm:presLayoutVars>
          <dgm:chPref val="3"/>
        </dgm:presLayoutVars>
      </dgm:prSet>
      <dgm:spPr/>
    </dgm:pt>
    <dgm:pt modelId="{F80B1E19-5CFF-412E-A5FE-7BEBAAEC9FD9}" type="pres">
      <dgm:prSet presAssocID="{7ED29D36-68A7-4E32-9A15-E3B389F20D49}" presName="parTransThree" presStyleCnt="0"/>
      <dgm:spPr/>
    </dgm:pt>
    <dgm:pt modelId="{C04B4120-91E5-4973-8D37-BB92BF497710}" type="pres">
      <dgm:prSet presAssocID="{7ED29D36-68A7-4E32-9A15-E3B389F20D49}" presName="horzThree" presStyleCnt="0"/>
      <dgm:spPr/>
    </dgm:pt>
    <dgm:pt modelId="{DBA6D31B-C6A9-49DE-BA2A-10A97BBCF0E5}" type="pres">
      <dgm:prSet presAssocID="{B2021EAA-9449-445B-8596-FD0E60D493A7}" presName="vertFour" presStyleCnt="0">
        <dgm:presLayoutVars>
          <dgm:chPref val="3"/>
        </dgm:presLayoutVars>
      </dgm:prSet>
      <dgm:spPr/>
    </dgm:pt>
    <dgm:pt modelId="{4208AC96-339E-4A96-8AE0-72D546F2991B}" type="pres">
      <dgm:prSet presAssocID="{B2021EAA-9449-445B-8596-FD0E60D493A7}" presName="txFour" presStyleLbl="asst0" presStyleIdx="2" presStyleCnt="16">
        <dgm:presLayoutVars>
          <dgm:chPref val="3"/>
        </dgm:presLayoutVars>
      </dgm:prSet>
      <dgm:spPr/>
    </dgm:pt>
    <dgm:pt modelId="{B069C7C1-6EE8-431D-A688-5069934F4BC5}" type="pres">
      <dgm:prSet presAssocID="{B2021EAA-9449-445B-8596-FD0E60D493A7}" presName="parTransFour" presStyleCnt="0"/>
      <dgm:spPr/>
    </dgm:pt>
    <dgm:pt modelId="{D030124B-F0B8-48B8-9C0E-ED406EE210B9}" type="pres">
      <dgm:prSet presAssocID="{B2021EAA-9449-445B-8596-FD0E60D493A7}" presName="horzFour" presStyleCnt="0"/>
      <dgm:spPr/>
    </dgm:pt>
    <dgm:pt modelId="{BE7E4672-D71C-4565-8BB3-3A2A8082C1B7}" type="pres">
      <dgm:prSet presAssocID="{37D2E43F-BE6D-4F28-B727-D5BF403704DF}" presName="vertFour" presStyleCnt="0">
        <dgm:presLayoutVars>
          <dgm:chPref val="3"/>
        </dgm:presLayoutVars>
      </dgm:prSet>
      <dgm:spPr/>
    </dgm:pt>
    <dgm:pt modelId="{09DA6313-0E5F-48F0-95C3-8F484F6F51B9}" type="pres">
      <dgm:prSet presAssocID="{37D2E43F-BE6D-4F28-B727-D5BF403704DF}" presName="txFour" presStyleLbl="asst0" presStyleIdx="3" presStyleCnt="16">
        <dgm:presLayoutVars>
          <dgm:chPref val="3"/>
        </dgm:presLayoutVars>
      </dgm:prSet>
      <dgm:spPr/>
    </dgm:pt>
    <dgm:pt modelId="{E25B9C6A-13A1-48A4-9712-A6D299AA71D4}" type="pres">
      <dgm:prSet presAssocID="{37D2E43F-BE6D-4F28-B727-D5BF403704DF}" presName="horzFour" presStyleCnt="0"/>
      <dgm:spPr/>
    </dgm:pt>
    <dgm:pt modelId="{83412EEB-808A-4B0F-A9FC-527DF0908C81}" type="pres">
      <dgm:prSet presAssocID="{2993058A-DBE6-4A29-ADB4-57353504534A}" presName="sibSpaceFour" presStyleCnt="0"/>
      <dgm:spPr/>
    </dgm:pt>
    <dgm:pt modelId="{C6945DBE-1879-4899-823E-47B7F8555E13}" type="pres">
      <dgm:prSet presAssocID="{3E857374-FD94-4B58-AF32-AA155880C69F}" presName="vertFour" presStyleCnt="0">
        <dgm:presLayoutVars>
          <dgm:chPref val="3"/>
        </dgm:presLayoutVars>
      </dgm:prSet>
      <dgm:spPr/>
    </dgm:pt>
    <dgm:pt modelId="{E5C36773-13EE-4CF8-B804-1DF418FBCC83}" type="pres">
      <dgm:prSet presAssocID="{3E857374-FD94-4B58-AF32-AA155880C69F}" presName="txFour" presStyleLbl="asst0" presStyleIdx="4" presStyleCnt="16">
        <dgm:presLayoutVars>
          <dgm:chPref val="3"/>
        </dgm:presLayoutVars>
      </dgm:prSet>
      <dgm:spPr/>
    </dgm:pt>
    <dgm:pt modelId="{6FCB0948-714A-4416-B74C-CF6241B4C23A}" type="pres">
      <dgm:prSet presAssocID="{3E857374-FD94-4B58-AF32-AA155880C69F}" presName="parTransFour" presStyleCnt="0"/>
      <dgm:spPr/>
    </dgm:pt>
    <dgm:pt modelId="{E8DF67E4-ACC3-43CC-AA17-450F08F9F45D}" type="pres">
      <dgm:prSet presAssocID="{3E857374-FD94-4B58-AF32-AA155880C69F}" presName="horzFour" presStyleCnt="0"/>
      <dgm:spPr/>
    </dgm:pt>
    <dgm:pt modelId="{6C844646-2A71-4F16-AF3A-5AA703E997BA}" type="pres">
      <dgm:prSet presAssocID="{F8E95E03-3229-41C8-93B9-2EE329B21C32}" presName="vertFour" presStyleCnt="0">
        <dgm:presLayoutVars>
          <dgm:chPref val="3"/>
        </dgm:presLayoutVars>
      </dgm:prSet>
      <dgm:spPr/>
    </dgm:pt>
    <dgm:pt modelId="{8A503E64-3BED-4C47-8DFC-64924BBEE5C4}" type="pres">
      <dgm:prSet presAssocID="{F8E95E03-3229-41C8-93B9-2EE329B21C32}" presName="txFour" presStyleLbl="asst0" presStyleIdx="5" presStyleCnt="16">
        <dgm:presLayoutVars>
          <dgm:chPref val="3"/>
        </dgm:presLayoutVars>
      </dgm:prSet>
      <dgm:spPr/>
    </dgm:pt>
    <dgm:pt modelId="{1EC948CF-11BA-42F1-910E-796A25DD436F}" type="pres">
      <dgm:prSet presAssocID="{F8E95E03-3229-41C8-93B9-2EE329B21C32}" presName="horzFour" presStyleCnt="0"/>
      <dgm:spPr/>
    </dgm:pt>
    <dgm:pt modelId="{E4275EAE-0B00-4BB9-8AEE-AA98470BBC9F}" type="pres">
      <dgm:prSet presAssocID="{E0EA074D-5852-4495-893B-6EDF08D7EA8B}" presName="sibSpaceThree" presStyleCnt="0"/>
      <dgm:spPr/>
    </dgm:pt>
    <dgm:pt modelId="{3720DF5D-DF41-4189-ABB5-AE492103438F}" type="pres">
      <dgm:prSet presAssocID="{533E3E6A-0F97-41C0-ABEC-2AB71357809A}" presName="vertThree" presStyleCnt="0"/>
      <dgm:spPr/>
    </dgm:pt>
    <dgm:pt modelId="{17DA54B1-3727-4572-B81F-5567709CC304}" type="pres">
      <dgm:prSet presAssocID="{533E3E6A-0F97-41C0-ABEC-2AB71357809A}" presName="txThree" presStyleLbl="asst0" presStyleIdx="6" presStyleCnt="16">
        <dgm:presLayoutVars>
          <dgm:chPref val="3"/>
        </dgm:presLayoutVars>
      </dgm:prSet>
      <dgm:spPr/>
    </dgm:pt>
    <dgm:pt modelId="{15954ECB-80A7-4D6C-9809-9AECC57B0934}" type="pres">
      <dgm:prSet presAssocID="{533E3E6A-0F97-41C0-ABEC-2AB71357809A}" presName="parTransThree" presStyleCnt="0"/>
      <dgm:spPr/>
    </dgm:pt>
    <dgm:pt modelId="{AA046458-A6E4-403A-880C-12BFA22FB02B}" type="pres">
      <dgm:prSet presAssocID="{533E3E6A-0F97-41C0-ABEC-2AB71357809A}" presName="horzThree" presStyleCnt="0"/>
      <dgm:spPr/>
    </dgm:pt>
    <dgm:pt modelId="{214F91DF-52BA-43A1-8617-563C745F9FD4}" type="pres">
      <dgm:prSet presAssocID="{4E15A847-B2BF-48A8-B066-C9777D3204DD}" presName="vertFour" presStyleCnt="0">
        <dgm:presLayoutVars>
          <dgm:chPref val="3"/>
        </dgm:presLayoutVars>
      </dgm:prSet>
      <dgm:spPr/>
    </dgm:pt>
    <dgm:pt modelId="{F7E83A6A-8012-416A-A513-B6B379364F2E}" type="pres">
      <dgm:prSet presAssocID="{4E15A847-B2BF-48A8-B066-C9777D3204DD}" presName="txFour" presStyleLbl="asst0" presStyleIdx="7" presStyleCnt="16">
        <dgm:presLayoutVars>
          <dgm:chPref val="3"/>
        </dgm:presLayoutVars>
      </dgm:prSet>
      <dgm:spPr/>
    </dgm:pt>
    <dgm:pt modelId="{A9213FE3-3D3E-45AB-A614-E19CADE9E9BE}" type="pres">
      <dgm:prSet presAssocID="{4E15A847-B2BF-48A8-B066-C9777D3204DD}" presName="parTransFour" presStyleCnt="0"/>
      <dgm:spPr/>
    </dgm:pt>
    <dgm:pt modelId="{D6453519-6BFD-4E3D-A809-82AE2E7C5E7E}" type="pres">
      <dgm:prSet presAssocID="{4E15A847-B2BF-48A8-B066-C9777D3204DD}" presName="horzFour" presStyleCnt="0"/>
      <dgm:spPr/>
    </dgm:pt>
    <dgm:pt modelId="{A95242BB-172B-479F-B7B3-F55D8EDB84CB}" type="pres">
      <dgm:prSet presAssocID="{377CDC7A-FB38-4995-9E16-B876D58A104B}" presName="vertFour" presStyleCnt="0">
        <dgm:presLayoutVars>
          <dgm:chPref val="3"/>
        </dgm:presLayoutVars>
      </dgm:prSet>
      <dgm:spPr/>
    </dgm:pt>
    <dgm:pt modelId="{DB82DD9D-5592-493A-A33E-C39167EFC086}" type="pres">
      <dgm:prSet presAssocID="{377CDC7A-FB38-4995-9E16-B876D58A104B}" presName="txFour" presStyleLbl="asst0" presStyleIdx="8" presStyleCnt="16">
        <dgm:presLayoutVars>
          <dgm:chPref val="3"/>
        </dgm:presLayoutVars>
      </dgm:prSet>
      <dgm:spPr/>
    </dgm:pt>
    <dgm:pt modelId="{CE9F1048-14EA-4741-B516-4C30BC15C849}" type="pres">
      <dgm:prSet presAssocID="{377CDC7A-FB38-4995-9E16-B876D58A104B}" presName="parTransFour" presStyleCnt="0"/>
      <dgm:spPr/>
    </dgm:pt>
    <dgm:pt modelId="{0703BDA5-95FB-49D3-AE37-A20BDDA0FC05}" type="pres">
      <dgm:prSet presAssocID="{377CDC7A-FB38-4995-9E16-B876D58A104B}" presName="horzFour" presStyleCnt="0"/>
      <dgm:spPr/>
    </dgm:pt>
    <dgm:pt modelId="{16B8E0C5-E598-45AD-B43A-113BE04111EB}" type="pres">
      <dgm:prSet presAssocID="{D5858D45-A94D-461E-A221-2FEDE8855B1A}" presName="vertFour" presStyleCnt="0">
        <dgm:presLayoutVars>
          <dgm:chPref val="3"/>
        </dgm:presLayoutVars>
      </dgm:prSet>
      <dgm:spPr/>
    </dgm:pt>
    <dgm:pt modelId="{F74DB583-5859-4E6B-BC63-CB9A50D02A4A}" type="pres">
      <dgm:prSet presAssocID="{D5858D45-A94D-461E-A221-2FEDE8855B1A}" presName="txFour" presStyleLbl="asst0" presStyleIdx="9" presStyleCnt="16">
        <dgm:presLayoutVars>
          <dgm:chPref val="3"/>
        </dgm:presLayoutVars>
      </dgm:prSet>
      <dgm:spPr/>
    </dgm:pt>
    <dgm:pt modelId="{9B1AC5EB-4A27-428F-B8E3-B41C9F68181F}" type="pres">
      <dgm:prSet presAssocID="{D5858D45-A94D-461E-A221-2FEDE8855B1A}" presName="horzFour" presStyleCnt="0"/>
      <dgm:spPr/>
    </dgm:pt>
    <dgm:pt modelId="{59089FFE-B7B9-4473-8E22-442A8701168B}" type="pres">
      <dgm:prSet presAssocID="{03CC6500-2013-4E67-B6EB-5C61DFE8251A}" presName="sibSpaceFour" presStyleCnt="0"/>
      <dgm:spPr/>
    </dgm:pt>
    <dgm:pt modelId="{58C46065-7C74-46D0-B384-FF72AFBBB0F0}" type="pres">
      <dgm:prSet presAssocID="{AF8AAD69-7353-46A0-9A96-DC1C417B8F90}" presName="vertFour" presStyleCnt="0">
        <dgm:presLayoutVars>
          <dgm:chPref val="3"/>
        </dgm:presLayoutVars>
      </dgm:prSet>
      <dgm:spPr/>
    </dgm:pt>
    <dgm:pt modelId="{55A4B9A1-948B-4F38-B22B-58700E0C7348}" type="pres">
      <dgm:prSet presAssocID="{AF8AAD69-7353-46A0-9A96-DC1C417B8F90}" presName="txFour" presStyleLbl="asst0" presStyleIdx="10" presStyleCnt="16">
        <dgm:presLayoutVars>
          <dgm:chPref val="3"/>
        </dgm:presLayoutVars>
      </dgm:prSet>
      <dgm:spPr/>
    </dgm:pt>
    <dgm:pt modelId="{169D5FC2-D333-4EBC-8B09-E423E4C4882F}" type="pres">
      <dgm:prSet presAssocID="{AF8AAD69-7353-46A0-9A96-DC1C417B8F90}" presName="horzFour" presStyleCnt="0"/>
      <dgm:spPr/>
    </dgm:pt>
    <dgm:pt modelId="{03CE50D3-D629-4A1D-9910-977A5F3D3CFE}" type="pres">
      <dgm:prSet presAssocID="{0B465376-9436-42D4-83D9-AE35394B1EF4}" presName="sibSpaceTwo" presStyleCnt="0"/>
      <dgm:spPr/>
    </dgm:pt>
    <dgm:pt modelId="{B1582BA3-54FA-4EAC-B736-D86DEA5B3C3C}" type="pres">
      <dgm:prSet presAssocID="{D78FC1AB-B445-4A42-8A4C-1F22FBFB94B1}" presName="vertTwo" presStyleCnt="0"/>
      <dgm:spPr/>
    </dgm:pt>
    <dgm:pt modelId="{EEB15E11-8C5D-40B9-80F4-92288F822DF4}" type="pres">
      <dgm:prSet presAssocID="{D78FC1AB-B445-4A42-8A4C-1F22FBFB94B1}" presName="txTwo" presStyleLbl="asst0" presStyleIdx="11" presStyleCnt="16">
        <dgm:presLayoutVars>
          <dgm:chPref val="3"/>
        </dgm:presLayoutVars>
      </dgm:prSet>
      <dgm:spPr/>
    </dgm:pt>
    <dgm:pt modelId="{D73F090B-71ED-486A-9F76-92847311852B}" type="pres">
      <dgm:prSet presAssocID="{D78FC1AB-B445-4A42-8A4C-1F22FBFB94B1}" presName="parTransTwo" presStyleCnt="0"/>
      <dgm:spPr/>
    </dgm:pt>
    <dgm:pt modelId="{260E3D1B-7A81-4186-BC0C-9268E4BEE508}" type="pres">
      <dgm:prSet presAssocID="{D78FC1AB-B445-4A42-8A4C-1F22FBFB94B1}" presName="horzTwo" presStyleCnt="0"/>
      <dgm:spPr/>
    </dgm:pt>
    <dgm:pt modelId="{87DBFDFE-29FA-4B59-81BC-4123B59AABFC}" type="pres">
      <dgm:prSet presAssocID="{8D960831-1EA9-4601-9B07-A4C89A779AD9}" presName="vertThree" presStyleCnt="0"/>
      <dgm:spPr/>
    </dgm:pt>
    <dgm:pt modelId="{193E482C-B962-4BFF-8F4A-07BD07C4F567}" type="pres">
      <dgm:prSet presAssocID="{8D960831-1EA9-4601-9B07-A4C89A779AD9}" presName="txThree" presStyleLbl="asst0" presStyleIdx="12" presStyleCnt="16">
        <dgm:presLayoutVars>
          <dgm:chPref val="3"/>
        </dgm:presLayoutVars>
      </dgm:prSet>
      <dgm:spPr/>
    </dgm:pt>
    <dgm:pt modelId="{4F6E7B78-E7A3-4F94-9192-C641DAD42744}" type="pres">
      <dgm:prSet presAssocID="{8D960831-1EA9-4601-9B07-A4C89A779AD9}" presName="parTransThree" presStyleCnt="0"/>
      <dgm:spPr/>
    </dgm:pt>
    <dgm:pt modelId="{0A18B523-82A7-4BF1-87D9-D5E6DC229F1A}" type="pres">
      <dgm:prSet presAssocID="{8D960831-1EA9-4601-9B07-A4C89A779AD9}" presName="horzThree" presStyleCnt="0"/>
      <dgm:spPr/>
    </dgm:pt>
    <dgm:pt modelId="{EB9BADE1-4559-4B1D-9B7E-658476747B6E}" type="pres">
      <dgm:prSet presAssocID="{26342A7D-97BE-4E3A-9CB9-8821CF93BE9C}" presName="vertFour" presStyleCnt="0">
        <dgm:presLayoutVars>
          <dgm:chPref val="3"/>
        </dgm:presLayoutVars>
      </dgm:prSet>
      <dgm:spPr/>
    </dgm:pt>
    <dgm:pt modelId="{E48EC89D-D95C-4C18-ABA7-D78006EB8A52}" type="pres">
      <dgm:prSet presAssocID="{26342A7D-97BE-4E3A-9CB9-8821CF93BE9C}" presName="txFour" presStyleLbl="asst0" presStyleIdx="13" presStyleCnt="16">
        <dgm:presLayoutVars>
          <dgm:chPref val="3"/>
        </dgm:presLayoutVars>
      </dgm:prSet>
      <dgm:spPr/>
    </dgm:pt>
    <dgm:pt modelId="{3FAE84F3-D169-42CD-A2E8-408AA3235203}" type="pres">
      <dgm:prSet presAssocID="{26342A7D-97BE-4E3A-9CB9-8821CF93BE9C}" presName="horzFour" presStyleCnt="0"/>
      <dgm:spPr/>
    </dgm:pt>
    <dgm:pt modelId="{2BFBE317-3441-4150-8254-A0D4433C90DC}" type="pres">
      <dgm:prSet presAssocID="{F232C1CF-B6DB-4EE8-9837-FE17AA8BF80A}" presName="sibSpaceFour" presStyleCnt="0"/>
      <dgm:spPr/>
    </dgm:pt>
    <dgm:pt modelId="{8965FA15-FA85-47D1-BEFC-2D6186AB6340}" type="pres">
      <dgm:prSet presAssocID="{831AE46A-FAC7-4E80-89CC-C566C361B7E6}" presName="vertFour" presStyleCnt="0">
        <dgm:presLayoutVars>
          <dgm:chPref val="3"/>
        </dgm:presLayoutVars>
      </dgm:prSet>
      <dgm:spPr/>
    </dgm:pt>
    <dgm:pt modelId="{AAD55272-FE9E-4186-BA0E-ED85E96CE19C}" type="pres">
      <dgm:prSet presAssocID="{831AE46A-FAC7-4E80-89CC-C566C361B7E6}" presName="txFour" presStyleLbl="asst0" presStyleIdx="14" presStyleCnt="16">
        <dgm:presLayoutVars>
          <dgm:chPref val="3"/>
        </dgm:presLayoutVars>
      </dgm:prSet>
      <dgm:spPr/>
    </dgm:pt>
    <dgm:pt modelId="{A479C80E-CD7D-481A-AD9C-6737D3738163}" type="pres">
      <dgm:prSet presAssocID="{831AE46A-FAC7-4E80-89CC-C566C361B7E6}" presName="horzFour" presStyleCnt="0"/>
      <dgm:spPr/>
    </dgm:pt>
    <dgm:pt modelId="{84C763D3-0232-4D84-9825-B7734FF72725}" type="pres">
      <dgm:prSet presAssocID="{123D8077-DCA5-4340-87D2-4F780F5F3712}" presName="sibSpaceFour" presStyleCnt="0"/>
      <dgm:spPr/>
    </dgm:pt>
    <dgm:pt modelId="{F1B64314-C09F-46B7-BC03-500631F30011}" type="pres">
      <dgm:prSet presAssocID="{657E5EA8-2092-439B-84E1-191871C19BE9}" presName="vertFour" presStyleCnt="0">
        <dgm:presLayoutVars>
          <dgm:chPref val="3"/>
        </dgm:presLayoutVars>
      </dgm:prSet>
      <dgm:spPr/>
    </dgm:pt>
    <dgm:pt modelId="{9D90FFE2-223F-4153-898D-650430CEED62}" type="pres">
      <dgm:prSet presAssocID="{657E5EA8-2092-439B-84E1-191871C19BE9}" presName="txFour" presStyleLbl="asst0" presStyleIdx="15" presStyleCnt="16">
        <dgm:presLayoutVars>
          <dgm:chPref val="3"/>
        </dgm:presLayoutVars>
      </dgm:prSet>
      <dgm:spPr/>
    </dgm:pt>
    <dgm:pt modelId="{13E3BF3D-56AE-4757-937D-B54F52835DFB}" type="pres">
      <dgm:prSet presAssocID="{657E5EA8-2092-439B-84E1-191871C19BE9}" presName="horzFour" presStyleCnt="0"/>
      <dgm:spPr/>
    </dgm:pt>
    <dgm:pt modelId="{33F1BAF4-BCC6-4614-AB4A-D00DCE85DA4C}" type="pres">
      <dgm:prSet presAssocID="{89E8F1EE-6B1A-4364-B6E4-8A275A25D92F}" presName="sibSpaceOne" presStyleCnt="0"/>
      <dgm:spPr/>
    </dgm:pt>
    <dgm:pt modelId="{BD55CEA1-2C44-401E-BC6B-F17E2BA155B9}" type="pres">
      <dgm:prSet presAssocID="{55AAFC19-DCDA-44A3-BB40-96339B281023}" presName="vertOne" presStyleCnt="0"/>
      <dgm:spPr/>
    </dgm:pt>
    <dgm:pt modelId="{D7F59FB9-1377-4DE2-9FE9-D850E67627E9}" type="pres">
      <dgm:prSet presAssocID="{55AAFC19-DCDA-44A3-BB40-96339B281023}" presName="txOne" presStyleLbl="node0" presStyleIdx="1" presStyleCnt="3">
        <dgm:presLayoutVars>
          <dgm:chPref val="3"/>
        </dgm:presLayoutVars>
      </dgm:prSet>
      <dgm:spPr/>
    </dgm:pt>
    <dgm:pt modelId="{A28F0A38-5D55-4A90-B3A5-8E83D879D313}" type="pres">
      <dgm:prSet presAssocID="{55AAFC19-DCDA-44A3-BB40-96339B281023}" presName="parTransOne" presStyleCnt="0"/>
      <dgm:spPr/>
    </dgm:pt>
    <dgm:pt modelId="{77ED2448-D9EE-4F41-AAD3-D9EAAFFD7071}" type="pres">
      <dgm:prSet presAssocID="{55AAFC19-DCDA-44A3-BB40-96339B281023}" presName="horzOne" presStyleCnt="0"/>
      <dgm:spPr/>
    </dgm:pt>
    <dgm:pt modelId="{76B80970-84CB-4018-8B99-1EE55E614908}" type="pres">
      <dgm:prSet presAssocID="{678329C8-67F6-49C4-AF4E-0316114C9E83}" presName="vertTwo" presStyleCnt="0"/>
      <dgm:spPr/>
    </dgm:pt>
    <dgm:pt modelId="{F7C3D5DE-8EDB-4E46-A6F1-D89A8434F531}" type="pres">
      <dgm:prSet presAssocID="{678329C8-67F6-49C4-AF4E-0316114C9E83}" presName="txTwo" presStyleLbl="node2" presStyleIdx="0" presStyleCnt="3">
        <dgm:presLayoutVars>
          <dgm:chPref val="3"/>
        </dgm:presLayoutVars>
      </dgm:prSet>
      <dgm:spPr/>
    </dgm:pt>
    <dgm:pt modelId="{A9F2B783-FE96-47A0-9408-5A1AD0C69BD9}" type="pres">
      <dgm:prSet presAssocID="{678329C8-67F6-49C4-AF4E-0316114C9E83}" presName="parTransTwo" presStyleCnt="0"/>
      <dgm:spPr/>
    </dgm:pt>
    <dgm:pt modelId="{8459EA68-60E2-4735-8B6B-81F4C201CE2D}" type="pres">
      <dgm:prSet presAssocID="{678329C8-67F6-49C4-AF4E-0316114C9E83}" presName="horzTwo" presStyleCnt="0"/>
      <dgm:spPr/>
    </dgm:pt>
    <dgm:pt modelId="{20902E1B-8DB8-417A-B83E-A7C44BAD1ADB}" type="pres">
      <dgm:prSet presAssocID="{D70DAEFB-8AFB-4F7D-AEF9-797260A6B7E3}" presName="vertThree" presStyleCnt="0"/>
      <dgm:spPr/>
    </dgm:pt>
    <dgm:pt modelId="{BC2FFB59-0D5A-4284-B8ED-B783D942F1B8}" type="pres">
      <dgm:prSet presAssocID="{D70DAEFB-8AFB-4F7D-AEF9-797260A6B7E3}" presName="txThree" presStyleLbl="node3" presStyleIdx="0" presStyleCnt="2">
        <dgm:presLayoutVars>
          <dgm:chPref val="3"/>
        </dgm:presLayoutVars>
      </dgm:prSet>
      <dgm:spPr/>
    </dgm:pt>
    <dgm:pt modelId="{9D42BA08-4EA4-4FB8-9C06-A662F6E2E9D8}" type="pres">
      <dgm:prSet presAssocID="{D70DAEFB-8AFB-4F7D-AEF9-797260A6B7E3}" presName="horzThree" presStyleCnt="0"/>
      <dgm:spPr/>
    </dgm:pt>
    <dgm:pt modelId="{3F855B89-21FA-4B75-B281-A69F92A72196}" type="pres">
      <dgm:prSet presAssocID="{5E9D06C0-D17C-450E-B2B2-76FF71E3994C}" presName="sibSpaceTwo" presStyleCnt="0"/>
      <dgm:spPr/>
    </dgm:pt>
    <dgm:pt modelId="{75FB6C93-F1DD-40E8-9D72-780D45A88AB3}" type="pres">
      <dgm:prSet presAssocID="{B2749422-6407-4156-A47F-345D534F58FB}" presName="vertTwo" presStyleCnt="0"/>
      <dgm:spPr/>
    </dgm:pt>
    <dgm:pt modelId="{C13061A3-9758-4F82-908A-67B7903603C4}" type="pres">
      <dgm:prSet presAssocID="{B2749422-6407-4156-A47F-345D534F58FB}" presName="txTwo" presStyleLbl="node2" presStyleIdx="1" presStyleCnt="3">
        <dgm:presLayoutVars>
          <dgm:chPref val="3"/>
        </dgm:presLayoutVars>
      </dgm:prSet>
      <dgm:spPr/>
    </dgm:pt>
    <dgm:pt modelId="{CF4DCAE0-15E5-480F-8F26-E88C3C34A8D0}" type="pres">
      <dgm:prSet presAssocID="{B2749422-6407-4156-A47F-345D534F58FB}" presName="parTransTwo" presStyleCnt="0"/>
      <dgm:spPr/>
    </dgm:pt>
    <dgm:pt modelId="{950FB080-6FC2-4EDA-B894-4967871ACD29}" type="pres">
      <dgm:prSet presAssocID="{B2749422-6407-4156-A47F-345D534F58FB}" presName="horzTwo" presStyleCnt="0"/>
      <dgm:spPr/>
    </dgm:pt>
    <dgm:pt modelId="{5D7BC23A-A36F-4E8F-AAB0-85EEBE26BB01}" type="pres">
      <dgm:prSet presAssocID="{31133A11-B4AC-42C5-BB60-F16FE2C5A6F2}" presName="vertThree" presStyleCnt="0"/>
      <dgm:spPr/>
    </dgm:pt>
    <dgm:pt modelId="{CBC38A24-2CB7-4E6B-B6A9-34A93E9BD0DB}" type="pres">
      <dgm:prSet presAssocID="{31133A11-B4AC-42C5-BB60-F16FE2C5A6F2}" presName="txThree" presStyleLbl="node3" presStyleIdx="1" presStyleCnt="2">
        <dgm:presLayoutVars>
          <dgm:chPref val="3"/>
        </dgm:presLayoutVars>
      </dgm:prSet>
      <dgm:spPr/>
    </dgm:pt>
    <dgm:pt modelId="{A9229A7F-FAB0-465E-981D-BD71AB737258}" type="pres">
      <dgm:prSet presAssocID="{31133A11-B4AC-42C5-BB60-F16FE2C5A6F2}" presName="horzThree" presStyleCnt="0"/>
      <dgm:spPr/>
    </dgm:pt>
    <dgm:pt modelId="{D70C99A2-DA48-46B3-AF7B-9977CCAB3F58}" type="pres">
      <dgm:prSet presAssocID="{B8477701-FCA3-43DE-82A2-87FD9484CD42}" presName="sibSpaceTwo" presStyleCnt="0"/>
      <dgm:spPr/>
    </dgm:pt>
    <dgm:pt modelId="{1DC9C629-E337-4763-969C-EF9B9732D638}" type="pres">
      <dgm:prSet presAssocID="{5109735F-9E51-4B0F-913C-4D8F07B93C55}" presName="vertTwo" presStyleCnt="0"/>
      <dgm:spPr/>
    </dgm:pt>
    <dgm:pt modelId="{0BB4E7C4-CDB0-4B8E-B43E-6382C37818A3}" type="pres">
      <dgm:prSet presAssocID="{5109735F-9E51-4B0F-913C-4D8F07B93C55}" presName="txTwo" presStyleLbl="node2" presStyleIdx="2" presStyleCnt="3">
        <dgm:presLayoutVars>
          <dgm:chPref val="3"/>
        </dgm:presLayoutVars>
      </dgm:prSet>
      <dgm:spPr/>
    </dgm:pt>
    <dgm:pt modelId="{4AF9337E-DF0E-475E-815D-DE50A2BCF1D8}" type="pres">
      <dgm:prSet presAssocID="{5109735F-9E51-4B0F-913C-4D8F07B93C55}" presName="horzTwo" presStyleCnt="0"/>
      <dgm:spPr/>
    </dgm:pt>
    <dgm:pt modelId="{845D3CC3-7138-4A1B-9E80-686BDF7FC017}" type="pres">
      <dgm:prSet presAssocID="{820276CD-8A2C-4409-941C-585ADE52BB0A}" presName="sibSpaceOne" presStyleCnt="0"/>
      <dgm:spPr/>
    </dgm:pt>
    <dgm:pt modelId="{A8070B64-2E84-40F2-9495-C402F7ABD6A6}" type="pres">
      <dgm:prSet presAssocID="{868F8197-C384-46BE-ACE9-7D1A41FD225B}" presName="vertOne" presStyleCnt="0"/>
      <dgm:spPr/>
    </dgm:pt>
    <dgm:pt modelId="{B5DB3A3C-1E3E-4D90-8F03-85B814498FA9}" type="pres">
      <dgm:prSet presAssocID="{868F8197-C384-46BE-ACE9-7D1A41FD225B}" presName="txOne" presStyleLbl="node0" presStyleIdx="2" presStyleCnt="3">
        <dgm:presLayoutVars>
          <dgm:chPref val="3"/>
        </dgm:presLayoutVars>
      </dgm:prSet>
      <dgm:spPr/>
    </dgm:pt>
    <dgm:pt modelId="{F8923FDB-E17C-4503-BCAE-BF978D4CB2E6}" type="pres">
      <dgm:prSet presAssocID="{868F8197-C384-46BE-ACE9-7D1A41FD225B}" presName="horzOne" presStyleCnt="0"/>
      <dgm:spPr/>
    </dgm:pt>
  </dgm:ptLst>
  <dgm:cxnLst>
    <dgm:cxn modelId="{5CA85701-BF0D-4EAC-A3EA-BE795FA10E02}" srcId="{CFFA2AAD-FF9C-4EBC-B597-F085917B274F}" destId="{533E3E6A-0F97-41C0-ABEC-2AB71357809A}" srcOrd="1" destOrd="0" parTransId="{4E9C837A-22A3-4367-B6E1-81A203BE5704}" sibTransId="{AFF0876E-B3A4-447C-87BC-371019BF678E}"/>
    <dgm:cxn modelId="{FC077A04-57BB-400F-8221-682CC86EDF61}" srcId="{4E15A847-B2BF-48A8-B066-C9777D3204DD}" destId="{377CDC7A-FB38-4995-9E16-B876D58A104B}" srcOrd="0" destOrd="0" parTransId="{78055B86-8888-4FD5-8DA6-C0F38A73FE8C}" sibTransId="{48C9AF90-3AD9-48E4-A6F7-376DA9AA3268}"/>
    <dgm:cxn modelId="{52AF9D05-39B9-48E0-9E40-3456B94F7B16}" type="presOf" srcId="{AF8AAD69-7353-46A0-9A96-DC1C417B8F90}" destId="{55A4B9A1-948B-4F38-B22B-58700E0C7348}" srcOrd="0" destOrd="0" presId="urn:microsoft.com/office/officeart/2005/8/layout/architecture"/>
    <dgm:cxn modelId="{A843AD0E-B23F-4AB7-B8F5-2AB982CAE763}" srcId="{678329C8-67F6-49C4-AF4E-0316114C9E83}" destId="{D70DAEFB-8AFB-4F7D-AEF9-797260A6B7E3}" srcOrd="0" destOrd="0" parTransId="{9C667C6C-1989-4EA4-A0C2-9BAB12314A52}" sibTransId="{99019549-0071-4B0A-A532-FFB464A0D458}"/>
    <dgm:cxn modelId="{90862712-EDA7-40CF-9885-27E02CAD9B70}" type="presOf" srcId="{831AE46A-FAC7-4E80-89CC-C566C361B7E6}" destId="{AAD55272-FE9E-4186-BA0E-ED85E96CE19C}" srcOrd="0" destOrd="0" presId="urn:microsoft.com/office/officeart/2005/8/layout/architecture"/>
    <dgm:cxn modelId="{CC7B8012-4312-4929-8794-21740F933D42}" type="presOf" srcId="{D5858D45-A94D-461E-A221-2FEDE8855B1A}" destId="{F74DB583-5859-4E6B-BC63-CB9A50D02A4A}" srcOrd="0" destOrd="0" presId="urn:microsoft.com/office/officeart/2005/8/layout/architecture"/>
    <dgm:cxn modelId="{97F68B19-EC64-4BAC-9E02-E912E7CB7FA1}" srcId="{CFFA2AAD-FF9C-4EBC-B597-F085917B274F}" destId="{7ED29D36-68A7-4E32-9A15-E3B389F20D49}" srcOrd="0" destOrd="0" parTransId="{FDA14913-80A2-4FD1-B06C-ADCB3A8F2B49}" sibTransId="{E0EA074D-5852-4495-893B-6EDF08D7EA8B}"/>
    <dgm:cxn modelId="{F9CBCB21-9103-48BD-8D8A-15E73D7B11A8}" type="presOf" srcId="{533E3E6A-0F97-41C0-ABEC-2AB71357809A}" destId="{17DA54B1-3727-4572-B81F-5567709CC304}" srcOrd="0" destOrd="0" presId="urn:microsoft.com/office/officeart/2005/8/layout/architecture"/>
    <dgm:cxn modelId="{74663C27-E49F-45DC-B3CC-CB47C6E6412C}" type="presOf" srcId="{8D960831-1EA9-4601-9B07-A4C89A779AD9}" destId="{193E482C-B962-4BFF-8F4A-07BD07C4F567}" srcOrd="0" destOrd="0" presId="urn:microsoft.com/office/officeart/2005/8/layout/architecture"/>
    <dgm:cxn modelId="{8A201C34-07FB-4817-8982-E6AF558D9AF0}" type="presOf" srcId="{377CDC7A-FB38-4995-9E16-B876D58A104B}" destId="{DB82DD9D-5592-493A-A33E-C39167EFC086}" srcOrd="0" destOrd="0" presId="urn:microsoft.com/office/officeart/2005/8/layout/architecture"/>
    <dgm:cxn modelId="{B396A839-82E9-4F9F-979D-3D6082C311FC}" type="presOf" srcId="{31133A11-B4AC-42C5-BB60-F16FE2C5A6F2}" destId="{CBC38A24-2CB7-4E6B-B6A9-34A93E9BD0DB}" srcOrd="0" destOrd="0" presId="urn:microsoft.com/office/officeart/2005/8/layout/architecture"/>
    <dgm:cxn modelId="{B288FF3A-D2F7-4CB2-A5A7-372B0CC21BB5}" srcId="{B2749422-6407-4156-A47F-345D534F58FB}" destId="{31133A11-B4AC-42C5-BB60-F16FE2C5A6F2}" srcOrd="0" destOrd="0" parTransId="{447E021C-1C2C-420C-9DE9-643E2C1E0AE8}" sibTransId="{3D721EB8-BB88-458D-985F-2497D44CEE43}"/>
    <dgm:cxn modelId="{C2A19D3F-A142-46BF-9064-A9C8E9D1CFD3}" type="presOf" srcId="{7ED29D36-68A7-4E32-9A15-E3B389F20D49}" destId="{FDA5D62C-B64B-42FD-A860-CAE7AC9D6945}" srcOrd="0" destOrd="0" presId="urn:microsoft.com/office/officeart/2005/8/layout/architecture"/>
    <dgm:cxn modelId="{9B3EE05D-FCF4-4D64-BEDA-5491C5C97E46}" srcId="{8D960831-1EA9-4601-9B07-A4C89A779AD9}" destId="{657E5EA8-2092-439B-84E1-191871C19BE9}" srcOrd="2" destOrd="0" parTransId="{E47CF88E-7970-416E-9DEC-6EE66A039AD8}" sibTransId="{37715BC0-4F8E-458B-9DF2-BFB95E211E6D}"/>
    <dgm:cxn modelId="{774F2060-42B5-4379-AD87-E181C2DBDDF0}" type="presOf" srcId="{B2021EAA-9449-445B-8596-FD0E60D493A7}" destId="{4208AC96-339E-4A96-8AE0-72D546F2991B}" srcOrd="0" destOrd="0" presId="urn:microsoft.com/office/officeart/2005/8/layout/architecture"/>
    <dgm:cxn modelId="{3855B664-15D0-4AD9-83D2-1B2E13828B72}" srcId="{377CDC7A-FB38-4995-9E16-B876D58A104B}" destId="{D5858D45-A94D-461E-A221-2FEDE8855B1A}" srcOrd="0" destOrd="0" parTransId="{78A485A7-4A40-4642-B76B-D248A5E97649}" sibTransId="{03CC6500-2013-4E67-B6EB-5C61DFE8251A}"/>
    <dgm:cxn modelId="{7926D944-93AF-4A43-B444-47DDEBC2A9F9}" srcId="{8D960831-1EA9-4601-9B07-A4C89A779AD9}" destId="{831AE46A-FAC7-4E80-89CC-C566C361B7E6}" srcOrd="1" destOrd="0" parTransId="{BD633399-AE0B-46D6-8819-BAF7A14A7756}" sibTransId="{123D8077-DCA5-4340-87D2-4F780F5F3712}"/>
    <dgm:cxn modelId="{BD627649-F6BD-471D-BCA8-F7EB71BF5EB3}" srcId="{377CDC7A-FB38-4995-9E16-B876D58A104B}" destId="{AF8AAD69-7353-46A0-9A96-DC1C417B8F90}" srcOrd="1" destOrd="0" parTransId="{0EEFDAEF-A92F-4C53-A95F-5E6838BE927F}" sibTransId="{5293E975-2180-445D-9542-39AD9994E25D}"/>
    <dgm:cxn modelId="{DECE324E-F629-4F8D-991D-E7F94278B3E2}" srcId="{55AAFC19-DCDA-44A3-BB40-96339B281023}" destId="{678329C8-67F6-49C4-AF4E-0316114C9E83}" srcOrd="0" destOrd="0" parTransId="{E6EB2451-D7FE-4975-BA41-7AD6642517F5}" sibTransId="{5E9D06C0-D17C-450E-B2B2-76FF71E3994C}"/>
    <dgm:cxn modelId="{F3C3A374-7FAA-494A-8F9D-5174FB1A7EBE}" type="presOf" srcId="{678329C8-67F6-49C4-AF4E-0316114C9E83}" destId="{F7C3D5DE-8EDB-4E46-A6F1-D89A8434F531}" srcOrd="0" destOrd="0" presId="urn:microsoft.com/office/officeart/2005/8/layout/architecture"/>
    <dgm:cxn modelId="{8BEA6C59-DAF5-430A-8E76-C24E31119662}" type="presOf" srcId="{CFFA2AAD-FF9C-4EBC-B597-F085917B274F}" destId="{60BFCCE3-A5F2-4B01-A654-5706838DF45B}" srcOrd="0" destOrd="0" presId="urn:microsoft.com/office/officeart/2005/8/layout/architecture"/>
    <dgm:cxn modelId="{C6BD867A-9BB9-4A88-BC67-E041DB29926B}" srcId="{42FA3CD8-8037-4226-BEDA-18FEEF0F0B79}" destId="{868F8197-C384-46BE-ACE9-7D1A41FD225B}" srcOrd="2" destOrd="0" parTransId="{BA116D8C-FFF4-4391-9848-2172E64209C6}" sibTransId="{BD77C636-D2BE-41E9-AE12-950A056F1F96}"/>
    <dgm:cxn modelId="{B2CD8585-D0D2-4089-90D7-71C3783911ED}" type="presOf" srcId="{868F8197-C384-46BE-ACE9-7D1A41FD225B}" destId="{B5DB3A3C-1E3E-4D90-8F03-85B814498FA9}" srcOrd="0" destOrd="0" presId="urn:microsoft.com/office/officeart/2005/8/layout/architecture"/>
    <dgm:cxn modelId="{C365EF8B-174D-4F37-B494-B6B934EBB39B}" srcId="{55AAFC19-DCDA-44A3-BB40-96339B281023}" destId="{B2749422-6407-4156-A47F-345D534F58FB}" srcOrd="1" destOrd="0" parTransId="{480D92DE-8A4A-411C-A0EA-D18C4D4295A7}" sibTransId="{B8477701-FCA3-43DE-82A2-87FD9484CD42}"/>
    <dgm:cxn modelId="{AC9BC18E-C8A9-4C1F-B768-0B1A2B4481DF}" srcId="{7ED29D36-68A7-4E32-9A15-E3B389F20D49}" destId="{B2021EAA-9449-445B-8596-FD0E60D493A7}" srcOrd="0" destOrd="0" parTransId="{23BC3402-56C6-4333-9613-94E6CD064FBD}" sibTransId="{FCA1B88F-7F85-4921-AB47-95210B7E6911}"/>
    <dgm:cxn modelId="{B52AD791-1FC8-4C81-AFF0-6298FD2EB1AB}" type="presOf" srcId="{657E5EA8-2092-439B-84E1-191871C19BE9}" destId="{9D90FFE2-223F-4153-898D-650430CEED62}" srcOrd="0" destOrd="0" presId="urn:microsoft.com/office/officeart/2005/8/layout/architecture"/>
    <dgm:cxn modelId="{D556C996-034B-4AF3-97FE-162B3BC8153C}" srcId="{B2021EAA-9449-445B-8596-FD0E60D493A7}" destId="{3E857374-FD94-4B58-AF32-AA155880C69F}" srcOrd="1" destOrd="0" parTransId="{5AC83E82-7086-4440-B41E-6A0E92A7D4DC}" sibTransId="{30EA2B31-60EF-451C-87A7-9ABCF7DFA60F}"/>
    <dgm:cxn modelId="{2F8AED98-AA4D-46D9-BAAC-B3C910F67C36}" type="presOf" srcId="{37D2E43F-BE6D-4F28-B727-D5BF403704DF}" destId="{09DA6313-0E5F-48F0-95C3-8F484F6F51B9}" srcOrd="0" destOrd="0" presId="urn:microsoft.com/office/officeart/2005/8/layout/architecture"/>
    <dgm:cxn modelId="{B75B669C-0206-401B-AFDD-F29D4456A63A}" srcId="{42FA3CD8-8037-4226-BEDA-18FEEF0F0B79}" destId="{55AAFC19-DCDA-44A3-BB40-96339B281023}" srcOrd="1" destOrd="0" parTransId="{8001C66F-ABB4-4454-B971-D09AE8706E02}" sibTransId="{820276CD-8A2C-4409-941C-585ADE52BB0A}"/>
    <dgm:cxn modelId="{3FDBD3A6-6083-4A89-A69A-A60487A54E04}" type="presOf" srcId="{D70DAEFB-8AFB-4F7D-AEF9-797260A6B7E3}" destId="{BC2FFB59-0D5A-4284-B8ED-B783D942F1B8}" srcOrd="0" destOrd="0" presId="urn:microsoft.com/office/officeart/2005/8/layout/architecture"/>
    <dgm:cxn modelId="{1583B1A7-64F9-4AA5-9888-1D07949C3351}" type="presOf" srcId="{42FA3CD8-8037-4226-BEDA-18FEEF0F0B79}" destId="{98881090-2FFA-47D1-8780-ABC6BC79AD4A}" srcOrd="0" destOrd="0" presId="urn:microsoft.com/office/officeart/2005/8/layout/architecture"/>
    <dgm:cxn modelId="{2D9594A8-85F1-4912-BA53-509DC0749DAF}" type="presOf" srcId="{4E15A847-B2BF-48A8-B066-C9777D3204DD}" destId="{F7E83A6A-8012-416A-A513-B6B379364F2E}" srcOrd="0" destOrd="0" presId="urn:microsoft.com/office/officeart/2005/8/layout/architecture"/>
    <dgm:cxn modelId="{598AC9B1-D83C-4884-9C94-D4180FD36D82}" srcId="{55AAFC19-DCDA-44A3-BB40-96339B281023}" destId="{5109735F-9E51-4B0F-913C-4D8F07B93C55}" srcOrd="2" destOrd="0" parTransId="{65061945-1625-49B5-9041-75506394BF4E}" sibTransId="{6DF512F0-155B-4453-92F9-EBEB1A9F0F6B}"/>
    <dgm:cxn modelId="{3196D9B7-C377-4509-99EE-01FD159BFF35}" type="presOf" srcId="{5109735F-9E51-4B0F-913C-4D8F07B93C55}" destId="{0BB4E7C4-CDB0-4B8E-B43E-6382C37818A3}" srcOrd="0" destOrd="0" presId="urn:microsoft.com/office/officeart/2005/8/layout/architecture"/>
    <dgm:cxn modelId="{4B57FEC1-5489-4E36-A239-143EAB444691}" srcId="{8D960831-1EA9-4601-9B07-A4C89A779AD9}" destId="{26342A7D-97BE-4E3A-9CB9-8821CF93BE9C}" srcOrd="0" destOrd="0" parTransId="{85AA2BD6-608F-41CB-B9D0-F8A0281E7CFD}" sibTransId="{F232C1CF-B6DB-4EE8-9837-FE17AA8BF80A}"/>
    <dgm:cxn modelId="{A9694FC4-C694-4E29-8CAF-3A445F0E3DC0}" type="presOf" srcId="{F8E95E03-3229-41C8-93B9-2EE329B21C32}" destId="{8A503E64-3BED-4C47-8DFC-64924BBEE5C4}" srcOrd="0" destOrd="0" presId="urn:microsoft.com/office/officeart/2005/8/layout/architecture"/>
    <dgm:cxn modelId="{9C661BD7-C919-4347-8083-84E5DB2F4BAE}" srcId="{B2021EAA-9449-445B-8596-FD0E60D493A7}" destId="{37D2E43F-BE6D-4F28-B727-D5BF403704DF}" srcOrd="0" destOrd="0" parTransId="{06EB0032-7F10-4E75-9E00-39C7B217CF0A}" sibTransId="{2993058A-DBE6-4A29-ADB4-57353504534A}"/>
    <dgm:cxn modelId="{D00B6CDA-6C80-4173-98FF-859A9FBA74A7}" srcId="{3E857374-FD94-4B58-AF32-AA155880C69F}" destId="{F8E95E03-3229-41C8-93B9-2EE329B21C32}" srcOrd="0" destOrd="0" parTransId="{683033DE-88E4-485B-B94C-BACD06BCE872}" sibTransId="{0521F5CE-9FBB-4165-A4E9-B807D4A9CE03}"/>
    <dgm:cxn modelId="{0F140ADB-9479-4628-9ABF-46C22F143F1F}" type="presOf" srcId="{D78FC1AB-B445-4A42-8A4C-1F22FBFB94B1}" destId="{EEB15E11-8C5D-40B9-80F4-92288F822DF4}" srcOrd="0" destOrd="0" presId="urn:microsoft.com/office/officeart/2005/8/layout/architecture"/>
    <dgm:cxn modelId="{05FACFDE-34D2-483E-8CED-65F6F71342C7}" srcId="{533E3E6A-0F97-41C0-ABEC-2AB71357809A}" destId="{4E15A847-B2BF-48A8-B066-C9777D3204DD}" srcOrd="0" destOrd="0" parTransId="{725EA8EF-B7E2-4C1B-A83C-B67BE81224EB}" sibTransId="{B93E63BF-85D7-41F3-806A-2912E9291D04}"/>
    <dgm:cxn modelId="{C71A59E3-28B6-40A6-8FE2-025CAF9DFF6B}" srcId="{092BF6B7-622B-4012-99BF-1053686906C1}" destId="{D78FC1AB-B445-4A42-8A4C-1F22FBFB94B1}" srcOrd="1" destOrd="0" parTransId="{30699A20-B196-4C3F-B32A-09DFB6529EB8}" sibTransId="{48867FE4-88E7-4CD1-8B86-82573D02AE02}"/>
    <dgm:cxn modelId="{E9AE97E3-DCCC-4CFA-8516-199EF67237F4}" srcId="{D78FC1AB-B445-4A42-8A4C-1F22FBFB94B1}" destId="{8D960831-1EA9-4601-9B07-A4C89A779AD9}" srcOrd="0" destOrd="0" parTransId="{A40FA460-46D4-479C-9174-0F1CF4A92993}" sibTransId="{FD398235-81EA-4703-8CE1-F6E1B6813D90}"/>
    <dgm:cxn modelId="{5788F8E4-94E6-42E2-840E-661A898DFA69}" type="presOf" srcId="{B2749422-6407-4156-A47F-345D534F58FB}" destId="{C13061A3-9758-4F82-908A-67B7903603C4}" srcOrd="0" destOrd="0" presId="urn:microsoft.com/office/officeart/2005/8/layout/architecture"/>
    <dgm:cxn modelId="{45BC23E9-1F3F-4C53-98C8-2909318E69C7}" type="presOf" srcId="{55AAFC19-DCDA-44A3-BB40-96339B281023}" destId="{D7F59FB9-1377-4DE2-9FE9-D850E67627E9}" srcOrd="0" destOrd="0" presId="urn:microsoft.com/office/officeart/2005/8/layout/architecture"/>
    <dgm:cxn modelId="{D71064EB-0A9B-4302-8C3F-E80E3AC20349}" srcId="{42FA3CD8-8037-4226-BEDA-18FEEF0F0B79}" destId="{092BF6B7-622B-4012-99BF-1053686906C1}" srcOrd="0" destOrd="0" parTransId="{52FFAB3D-6F5F-4182-97C9-D9F58C2FF43C}" sibTransId="{89E8F1EE-6B1A-4364-B6E4-8A275A25D92F}"/>
    <dgm:cxn modelId="{3CF803F0-A115-4594-BBA7-1D5361E4D4F5}" type="presOf" srcId="{3E857374-FD94-4B58-AF32-AA155880C69F}" destId="{E5C36773-13EE-4CF8-B804-1DF418FBCC83}" srcOrd="0" destOrd="0" presId="urn:microsoft.com/office/officeart/2005/8/layout/architecture"/>
    <dgm:cxn modelId="{A9B5DBF5-6905-4175-AF33-822CE8C8CFCB}" srcId="{092BF6B7-622B-4012-99BF-1053686906C1}" destId="{CFFA2AAD-FF9C-4EBC-B597-F085917B274F}" srcOrd="0" destOrd="0" parTransId="{61934CF0-16C4-48C5-A0B7-69D3D2B36EA4}" sibTransId="{0B465376-9436-42D4-83D9-AE35394B1EF4}"/>
    <dgm:cxn modelId="{65FECCF7-F066-4ACA-9BF4-EC07B9E9F400}" type="presOf" srcId="{26342A7D-97BE-4E3A-9CB9-8821CF93BE9C}" destId="{E48EC89D-D95C-4C18-ABA7-D78006EB8A52}" srcOrd="0" destOrd="0" presId="urn:microsoft.com/office/officeart/2005/8/layout/architecture"/>
    <dgm:cxn modelId="{FDD105FD-123C-41C5-8E2E-F48C317C8960}" type="presOf" srcId="{092BF6B7-622B-4012-99BF-1053686906C1}" destId="{EC40B01D-63B2-4E7E-8CE2-E1D05673E7F6}" srcOrd="0" destOrd="0" presId="urn:microsoft.com/office/officeart/2005/8/layout/architecture"/>
    <dgm:cxn modelId="{C6E831D5-BCB3-4A67-88FA-8533E8CAF288}" type="presParOf" srcId="{98881090-2FFA-47D1-8780-ABC6BC79AD4A}" destId="{E27A60F7-0A81-409F-AB9E-10964ABA4892}" srcOrd="0" destOrd="0" presId="urn:microsoft.com/office/officeart/2005/8/layout/architecture"/>
    <dgm:cxn modelId="{42280047-FEEA-4B48-85F7-85585E78A699}" type="presParOf" srcId="{E27A60F7-0A81-409F-AB9E-10964ABA4892}" destId="{EC40B01D-63B2-4E7E-8CE2-E1D05673E7F6}" srcOrd="0" destOrd="0" presId="urn:microsoft.com/office/officeart/2005/8/layout/architecture"/>
    <dgm:cxn modelId="{3F8CD855-7C0B-443D-86BD-C43D8BF1883C}" type="presParOf" srcId="{E27A60F7-0A81-409F-AB9E-10964ABA4892}" destId="{45962C94-2D5C-43A1-AA3F-150026DBA4B7}" srcOrd="1" destOrd="0" presId="urn:microsoft.com/office/officeart/2005/8/layout/architecture"/>
    <dgm:cxn modelId="{B5DE95F2-148C-4D1C-AB3D-6620E7FEA53F}" type="presParOf" srcId="{E27A60F7-0A81-409F-AB9E-10964ABA4892}" destId="{478CFC9B-B496-4308-8471-0199E45E24B1}" srcOrd="2" destOrd="0" presId="urn:microsoft.com/office/officeart/2005/8/layout/architecture"/>
    <dgm:cxn modelId="{0AECA8B7-8D30-42F5-802C-D8603F3F2A41}" type="presParOf" srcId="{478CFC9B-B496-4308-8471-0199E45E24B1}" destId="{9780A1B9-9EB0-4EAC-9381-F5D45C74E427}" srcOrd="0" destOrd="0" presId="urn:microsoft.com/office/officeart/2005/8/layout/architecture"/>
    <dgm:cxn modelId="{70DB269C-1A41-42B0-A80D-C49386F1D1C2}" type="presParOf" srcId="{9780A1B9-9EB0-4EAC-9381-F5D45C74E427}" destId="{60BFCCE3-A5F2-4B01-A654-5706838DF45B}" srcOrd="0" destOrd="0" presId="urn:microsoft.com/office/officeart/2005/8/layout/architecture"/>
    <dgm:cxn modelId="{8EA7A56D-9929-457B-BFA8-E848830F8F88}" type="presParOf" srcId="{9780A1B9-9EB0-4EAC-9381-F5D45C74E427}" destId="{26D377F8-106D-4B8E-8953-9A85FA4744A3}" srcOrd="1" destOrd="0" presId="urn:microsoft.com/office/officeart/2005/8/layout/architecture"/>
    <dgm:cxn modelId="{F4B940FA-72CA-4B21-8BDB-49B11AC67688}" type="presParOf" srcId="{9780A1B9-9EB0-4EAC-9381-F5D45C74E427}" destId="{3DB0DB23-028C-4AD3-8111-66F059037D96}" srcOrd="2" destOrd="0" presId="urn:microsoft.com/office/officeart/2005/8/layout/architecture"/>
    <dgm:cxn modelId="{6DC1D8B0-D4AC-4D9C-902A-20F8790E8FE5}" type="presParOf" srcId="{3DB0DB23-028C-4AD3-8111-66F059037D96}" destId="{819919FA-447E-44E5-8761-4F639806AA69}" srcOrd="0" destOrd="0" presId="urn:microsoft.com/office/officeart/2005/8/layout/architecture"/>
    <dgm:cxn modelId="{18A979CB-7295-4883-85CC-00AF50FF0B17}" type="presParOf" srcId="{819919FA-447E-44E5-8761-4F639806AA69}" destId="{FDA5D62C-B64B-42FD-A860-CAE7AC9D6945}" srcOrd="0" destOrd="0" presId="urn:microsoft.com/office/officeart/2005/8/layout/architecture"/>
    <dgm:cxn modelId="{4E3678D9-A083-4EEF-AB80-0DF802BC9794}" type="presParOf" srcId="{819919FA-447E-44E5-8761-4F639806AA69}" destId="{F80B1E19-5CFF-412E-A5FE-7BEBAAEC9FD9}" srcOrd="1" destOrd="0" presId="urn:microsoft.com/office/officeart/2005/8/layout/architecture"/>
    <dgm:cxn modelId="{3FACDB11-4034-4594-A8BC-126AA6F3F64F}" type="presParOf" srcId="{819919FA-447E-44E5-8761-4F639806AA69}" destId="{C04B4120-91E5-4973-8D37-BB92BF497710}" srcOrd="2" destOrd="0" presId="urn:microsoft.com/office/officeart/2005/8/layout/architecture"/>
    <dgm:cxn modelId="{859AFB5F-2B8D-418F-9124-4FC84C68B6D0}" type="presParOf" srcId="{C04B4120-91E5-4973-8D37-BB92BF497710}" destId="{DBA6D31B-C6A9-49DE-BA2A-10A97BBCF0E5}" srcOrd="0" destOrd="0" presId="urn:microsoft.com/office/officeart/2005/8/layout/architecture"/>
    <dgm:cxn modelId="{1BE7C77B-77CF-49E8-99D6-307F8C7DA42B}" type="presParOf" srcId="{DBA6D31B-C6A9-49DE-BA2A-10A97BBCF0E5}" destId="{4208AC96-339E-4A96-8AE0-72D546F2991B}" srcOrd="0" destOrd="0" presId="urn:microsoft.com/office/officeart/2005/8/layout/architecture"/>
    <dgm:cxn modelId="{DE4F2E1B-36CA-4820-AC4C-FE7E6B00DCA8}" type="presParOf" srcId="{DBA6D31B-C6A9-49DE-BA2A-10A97BBCF0E5}" destId="{B069C7C1-6EE8-431D-A688-5069934F4BC5}" srcOrd="1" destOrd="0" presId="urn:microsoft.com/office/officeart/2005/8/layout/architecture"/>
    <dgm:cxn modelId="{8FAC0ABA-7385-4FC9-B54F-348C5440DA25}" type="presParOf" srcId="{DBA6D31B-C6A9-49DE-BA2A-10A97BBCF0E5}" destId="{D030124B-F0B8-48B8-9C0E-ED406EE210B9}" srcOrd="2" destOrd="0" presId="urn:microsoft.com/office/officeart/2005/8/layout/architecture"/>
    <dgm:cxn modelId="{164437BA-AFF0-4B29-9E14-FC7F886D881E}" type="presParOf" srcId="{D030124B-F0B8-48B8-9C0E-ED406EE210B9}" destId="{BE7E4672-D71C-4565-8BB3-3A2A8082C1B7}" srcOrd="0" destOrd="0" presId="urn:microsoft.com/office/officeart/2005/8/layout/architecture"/>
    <dgm:cxn modelId="{78A34926-A767-4085-9C05-B4BC35E0B4B9}" type="presParOf" srcId="{BE7E4672-D71C-4565-8BB3-3A2A8082C1B7}" destId="{09DA6313-0E5F-48F0-95C3-8F484F6F51B9}" srcOrd="0" destOrd="0" presId="urn:microsoft.com/office/officeart/2005/8/layout/architecture"/>
    <dgm:cxn modelId="{A334F093-3EF0-4096-9A68-981CD69BCAF7}" type="presParOf" srcId="{BE7E4672-D71C-4565-8BB3-3A2A8082C1B7}" destId="{E25B9C6A-13A1-48A4-9712-A6D299AA71D4}" srcOrd="1" destOrd="0" presId="urn:microsoft.com/office/officeart/2005/8/layout/architecture"/>
    <dgm:cxn modelId="{E25A1AD8-DD1E-455E-8172-81B5E80840C8}" type="presParOf" srcId="{D030124B-F0B8-48B8-9C0E-ED406EE210B9}" destId="{83412EEB-808A-4B0F-A9FC-527DF0908C81}" srcOrd="1" destOrd="0" presId="urn:microsoft.com/office/officeart/2005/8/layout/architecture"/>
    <dgm:cxn modelId="{B397C9E7-9F61-4177-95E8-786D489E489C}" type="presParOf" srcId="{D030124B-F0B8-48B8-9C0E-ED406EE210B9}" destId="{C6945DBE-1879-4899-823E-47B7F8555E13}" srcOrd="2" destOrd="0" presId="urn:microsoft.com/office/officeart/2005/8/layout/architecture"/>
    <dgm:cxn modelId="{7186F9DE-855F-4F66-9D64-A9FC544BEEDE}" type="presParOf" srcId="{C6945DBE-1879-4899-823E-47B7F8555E13}" destId="{E5C36773-13EE-4CF8-B804-1DF418FBCC83}" srcOrd="0" destOrd="0" presId="urn:microsoft.com/office/officeart/2005/8/layout/architecture"/>
    <dgm:cxn modelId="{25433C05-45A9-4753-B3AD-9D8C642F3416}" type="presParOf" srcId="{C6945DBE-1879-4899-823E-47B7F8555E13}" destId="{6FCB0948-714A-4416-B74C-CF6241B4C23A}" srcOrd="1" destOrd="0" presId="urn:microsoft.com/office/officeart/2005/8/layout/architecture"/>
    <dgm:cxn modelId="{5FE0FDD2-5435-4A70-B16E-FFBD182949D8}" type="presParOf" srcId="{C6945DBE-1879-4899-823E-47B7F8555E13}" destId="{E8DF67E4-ACC3-43CC-AA17-450F08F9F45D}" srcOrd="2" destOrd="0" presId="urn:microsoft.com/office/officeart/2005/8/layout/architecture"/>
    <dgm:cxn modelId="{00675CD1-AEC3-419A-921B-936A30259F59}" type="presParOf" srcId="{E8DF67E4-ACC3-43CC-AA17-450F08F9F45D}" destId="{6C844646-2A71-4F16-AF3A-5AA703E997BA}" srcOrd="0" destOrd="0" presId="urn:microsoft.com/office/officeart/2005/8/layout/architecture"/>
    <dgm:cxn modelId="{35B54FBC-CA69-42A0-82E4-BF3795D8C436}" type="presParOf" srcId="{6C844646-2A71-4F16-AF3A-5AA703E997BA}" destId="{8A503E64-3BED-4C47-8DFC-64924BBEE5C4}" srcOrd="0" destOrd="0" presId="urn:microsoft.com/office/officeart/2005/8/layout/architecture"/>
    <dgm:cxn modelId="{64E7B828-ABF0-4E26-8292-29DA0C9A826B}" type="presParOf" srcId="{6C844646-2A71-4F16-AF3A-5AA703E997BA}" destId="{1EC948CF-11BA-42F1-910E-796A25DD436F}" srcOrd="1" destOrd="0" presId="urn:microsoft.com/office/officeart/2005/8/layout/architecture"/>
    <dgm:cxn modelId="{C0282DE3-D1D1-42DB-A05C-B895BDDFF741}" type="presParOf" srcId="{3DB0DB23-028C-4AD3-8111-66F059037D96}" destId="{E4275EAE-0B00-4BB9-8AEE-AA98470BBC9F}" srcOrd="1" destOrd="0" presId="urn:microsoft.com/office/officeart/2005/8/layout/architecture"/>
    <dgm:cxn modelId="{845DBD2C-9B5C-4F5D-AFDE-AFBEC8A64535}" type="presParOf" srcId="{3DB0DB23-028C-4AD3-8111-66F059037D96}" destId="{3720DF5D-DF41-4189-ABB5-AE492103438F}" srcOrd="2" destOrd="0" presId="urn:microsoft.com/office/officeart/2005/8/layout/architecture"/>
    <dgm:cxn modelId="{E682E409-0227-4E9C-9656-0BE857AB7F41}" type="presParOf" srcId="{3720DF5D-DF41-4189-ABB5-AE492103438F}" destId="{17DA54B1-3727-4572-B81F-5567709CC304}" srcOrd="0" destOrd="0" presId="urn:microsoft.com/office/officeart/2005/8/layout/architecture"/>
    <dgm:cxn modelId="{FF203EDA-189C-4D8E-B135-9F9768CA8885}" type="presParOf" srcId="{3720DF5D-DF41-4189-ABB5-AE492103438F}" destId="{15954ECB-80A7-4D6C-9809-9AECC57B0934}" srcOrd="1" destOrd="0" presId="urn:microsoft.com/office/officeart/2005/8/layout/architecture"/>
    <dgm:cxn modelId="{BC313429-700F-40C8-AD24-04CD2EBF4DCB}" type="presParOf" srcId="{3720DF5D-DF41-4189-ABB5-AE492103438F}" destId="{AA046458-A6E4-403A-880C-12BFA22FB02B}" srcOrd="2" destOrd="0" presId="urn:microsoft.com/office/officeart/2005/8/layout/architecture"/>
    <dgm:cxn modelId="{0D371C24-109A-4F13-91D0-3BF606EF866E}" type="presParOf" srcId="{AA046458-A6E4-403A-880C-12BFA22FB02B}" destId="{214F91DF-52BA-43A1-8617-563C745F9FD4}" srcOrd="0" destOrd="0" presId="urn:microsoft.com/office/officeart/2005/8/layout/architecture"/>
    <dgm:cxn modelId="{2C3A2642-CFC8-411C-AFB5-9FD4F28092C6}" type="presParOf" srcId="{214F91DF-52BA-43A1-8617-563C745F9FD4}" destId="{F7E83A6A-8012-416A-A513-B6B379364F2E}" srcOrd="0" destOrd="0" presId="urn:microsoft.com/office/officeart/2005/8/layout/architecture"/>
    <dgm:cxn modelId="{2B144C9C-E06B-4752-BFE3-B54C4F31C7D3}" type="presParOf" srcId="{214F91DF-52BA-43A1-8617-563C745F9FD4}" destId="{A9213FE3-3D3E-45AB-A614-E19CADE9E9BE}" srcOrd="1" destOrd="0" presId="urn:microsoft.com/office/officeart/2005/8/layout/architecture"/>
    <dgm:cxn modelId="{8B458D85-5E80-49B2-B792-954E3B0D51C7}" type="presParOf" srcId="{214F91DF-52BA-43A1-8617-563C745F9FD4}" destId="{D6453519-6BFD-4E3D-A809-82AE2E7C5E7E}" srcOrd="2" destOrd="0" presId="urn:microsoft.com/office/officeart/2005/8/layout/architecture"/>
    <dgm:cxn modelId="{2EF89416-00AC-420F-B4E3-4B71E7CA3599}" type="presParOf" srcId="{D6453519-6BFD-4E3D-A809-82AE2E7C5E7E}" destId="{A95242BB-172B-479F-B7B3-F55D8EDB84CB}" srcOrd="0" destOrd="0" presId="urn:microsoft.com/office/officeart/2005/8/layout/architecture"/>
    <dgm:cxn modelId="{BDA5DA70-9923-43EF-B3E5-6C1E5AE7A86B}" type="presParOf" srcId="{A95242BB-172B-479F-B7B3-F55D8EDB84CB}" destId="{DB82DD9D-5592-493A-A33E-C39167EFC086}" srcOrd="0" destOrd="0" presId="urn:microsoft.com/office/officeart/2005/8/layout/architecture"/>
    <dgm:cxn modelId="{D6CC6816-4972-4905-ADEA-B73C2592983B}" type="presParOf" srcId="{A95242BB-172B-479F-B7B3-F55D8EDB84CB}" destId="{CE9F1048-14EA-4741-B516-4C30BC15C849}" srcOrd="1" destOrd="0" presId="urn:microsoft.com/office/officeart/2005/8/layout/architecture"/>
    <dgm:cxn modelId="{FB8B5AC3-A0B3-4BDA-BBAE-75BF07B62351}" type="presParOf" srcId="{A95242BB-172B-479F-B7B3-F55D8EDB84CB}" destId="{0703BDA5-95FB-49D3-AE37-A20BDDA0FC05}" srcOrd="2" destOrd="0" presId="urn:microsoft.com/office/officeart/2005/8/layout/architecture"/>
    <dgm:cxn modelId="{5FC89222-D4D3-4A97-BAF1-EF243F382699}" type="presParOf" srcId="{0703BDA5-95FB-49D3-AE37-A20BDDA0FC05}" destId="{16B8E0C5-E598-45AD-B43A-113BE04111EB}" srcOrd="0" destOrd="0" presId="urn:microsoft.com/office/officeart/2005/8/layout/architecture"/>
    <dgm:cxn modelId="{31670F1B-01F1-46E7-BFF1-E4735E966AD2}" type="presParOf" srcId="{16B8E0C5-E598-45AD-B43A-113BE04111EB}" destId="{F74DB583-5859-4E6B-BC63-CB9A50D02A4A}" srcOrd="0" destOrd="0" presId="urn:microsoft.com/office/officeart/2005/8/layout/architecture"/>
    <dgm:cxn modelId="{7B97C2CB-3CA5-4433-8CA1-21BD5C044585}" type="presParOf" srcId="{16B8E0C5-E598-45AD-B43A-113BE04111EB}" destId="{9B1AC5EB-4A27-428F-B8E3-B41C9F68181F}" srcOrd="1" destOrd="0" presId="urn:microsoft.com/office/officeart/2005/8/layout/architecture"/>
    <dgm:cxn modelId="{42C0FEFC-B95F-42A1-AC24-E25027B447E3}" type="presParOf" srcId="{0703BDA5-95FB-49D3-AE37-A20BDDA0FC05}" destId="{59089FFE-B7B9-4473-8E22-442A8701168B}" srcOrd="1" destOrd="0" presId="urn:microsoft.com/office/officeart/2005/8/layout/architecture"/>
    <dgm:cxn modelId="{BDEE9517-90A5-4DD6-85E4-05FF924A718F}" type="presParOf" srcId="{0703BDA5-95FB-49D3-AE37-A20BDDA0FC05}" destId="{58C46065-7C74-46D0-B384-FF72AFBBB0F0}" srcOrd="2" destOrd="0" presId="urn:microsoft.com/office/officeart/2005/8/layout/architecture"/>
    <dgm:cxn modelId="{351250DB-CECC-41ED-96A1-D0F5275022FA}" type="presParOf" srcId="{58C46065-7C74-46D0-B384-FF72AFBBB0F0}" destId="{55A4B9A1-948B-4F38-B22B-58700E0C7348}" srcOrd="0" destOrd="0" presId="urn:microsoft.com/office/officeart/2005/8/layout/architecture"/>
    <dgm:cxn modelId="{5B551D20-2596-4205-A25D-1275FE1CF36C}" type="presParOf" srcId="{58C46065-7C74-46D0-B384-FF72AFBBB0F0}" destId="{169D5FC2-D333-4EBC-8B09-E423E4C4882F}" srcOrd="1" destOrd="0" presId="urn:microsoft.com/office/officeart/2005/8/layout/architecture"/>
    <dgm:cxn modelId="{151CCF09-FEA4-40DF-9E4B-07A1406E6E87}" type="presParOf" srcId="{478CFC9B-B496-4308-8471-0199E45E24B1}" destId="{03CE50D3-D629-4A1D-9910-977A5F3D3CFE}" srcOrd="1" destOrd="0" presId="urn:microsoft.com/office/officeart/2005/8/layout/architecture"/>
    <dgm:cxn modelId="{6ECC729B-145A-4184-9662-6261B123EAEB}" type="presParOf" srcId="{478CFC9B-B496-4308-8471-0199E45E24B1}" destId="{B1582BA3-54FA-4EAC-B736-D86DEA5B3C3C}" srcOrd="2" destOrd="0" presId="urn:microsoft.com/office/officeart/2005/8/layout/architecture"/>
    <dgm:cxn modelId="{DF094D10-6F94-4A1E-A628-E6DA64EB6707}" type="presParOf" srcId="{B1582BA3-54FA-4EAC-B736-D86DEA5B3C3C}" destId="{EEB15E11-8C5D-40B9-80F4-92288F822DF4}" srcOrd="0" destOrd="0" presId="urn:microsoft.com/office/officeart/2005/8/layout/architecture"/>
    <dgm:cxn modelId="{CA23D945-BA40-4C22-A906-BC78F8E9C6F2}" type="presParOf" srcId="{B1582BA3-54FA-4EAC-B736-D86DEA5B3C3C}" destId="{D73F090B-71ED-486A-9F76-92847311852B}" srcOrd="1" destOrd="0" presId="urn:microsoft.com/office/officeart/2005/8/layout/architecture"/>
    <dgm:cxn modelId="{8D527316-4396-486B-832D-3C7795C42B76}" type="presParOf" srcId="{B1582BA3-54FA-4EAC-B736-D86DEA5B3C3C}" destId="{260E3D1B-7A81-4186-BC0C-9268E4BEE508}" srcOrd="2" destOrd="0" presId="urn:microsoft.com/office/officeart/2005/8/layout/architecture"/>
    <dgm:cxn modelId="{EAEF7082-1F3E-4792-B87B-D2B548ABCAE1}" type="presParOf" srcId="{260E3D1B-7A81-4186-BC0C-9268E4BEE508}" destId="{87DBFDFE-29FA-4B59-81BC-4123B59AABFC}" srcOrd="0" destOrd="0" presId="urn:microsoft.com/office/officeart/2005/8/layout/architecture"/>
    <dgm:cxn modelId="{FF486DAD-3371-4512-909B-DAC84B24F1C7}" type="presParOf" srcId="{87DBFDFE-29FA-4B59-81BC-4123B59AABFC}" destId="{193E482C-B962-4BFF-8F4A-07BD07C4F567}" srcOrd="0" destOrd="0" presId="urn:microsoft.com/office/officeart/2005/8/layout/architecture"/>
    <dgm:cxn modelId="{D0863882-B315-4900-B17F-31F77C8837F2}" type="presParOf" srcId="{87DBFDFE-29FA-4B59-81BC-4123B59AABFC}" destId="{4F6E7B78-E7A3-4F94-9192-C641DAD42744}" srcOrd="1" destOrd="0" presId="urn:microsoft.com/office/officeart/2005/8/layout/architecture"/>
    <dgm:cxn modelId="{F77E2D1B-12A4-413C-84F9-EC0A31DD2591}" type="presParOf" srcId="{87DBFDFE-29FA-4B59-81BC-4123B59AABFC}" destId="{0A18B523-82A7-4BF1-87D9-D5E6DC229F1A}" srcOrd="2" destOrd="0" presId="urn:microsoft.com/office/officeart/2005/8/layout/architecture"/>
    <dgm:cxn modelId="{4E491C2B-B848-4423-BA24-82ACB8E4690C}" type="presParOf" srcId="{0A18B523-82A7-4BF1-87D9-D5E6DC229F1A}" destId="{EB9BADE1-4559-4B1D-9B7E-658476747B6E}" srcOrd="0" destOrd="0" presId="urn:microsoft.com/office/officeart/2005/8/layout/architecture"/>
    <dgm:cxn modelId="{B3380BF3-E9B2-40F2-A4C8-6AC487A733D0}" type="presParOf" srcId="{EB9BADE1-4559-4B1D-9B7E-658476747B6E}" destId="{E48EC89D-D95C-4C18-ABA7-D78006EB8A52}" srcOrd="0" destOrd="0" presId="urn:microsoft.com/office/officeart/2005/8/layout/architecture"/>
    <dgm:cxn modelId="{F3ED533A-53D0-4C4E-BC44-2837A6DBD62B}" type="presParOf" srcId="{EB9BADE1-4559-4B1D-9B7E-658476747B6E}" destId="{3FAE84F3-D169-42CD-A2E8-408AA3235203}" srcOrd="1" destOrd="0" presId="urn:microsoft.com/office/officeart/2005/8/layout/architecture"/>
    <dgm:cxn modelId="{97254DEC-6049-4166-9ABC-F8EDDD98E9E5}" type="presParOf" srcId="{0A18B523-82A7-4BF1-87D9-D5E6DC229F1A}" destId="{2BFBE317-3441-4150-8254-A0D4433C90DC}" srcOrd="1" destOrd="0" presId="urn:microsoft.com/office/officeart/2005/8/layout/architecture"/>
    <dgm:cxn modelId="{E658BB6A-32AD-40EF-8005-4B09832D6AD3}" type="presParOf" srcId="{0A18B523-82A7-4BF1-87D9-D5E6DC229F1A}" destId="{8965FA15-FA85-47D1-BEFC-2D6186AB6340}" srcOrd="2" destOrd="0" presId="urn:microsoft.com/office/officeart/2005/8/layout/architecture"/>
    <dgm:cxn modelId="{19B7E30D-4C1C-4BE5-A64D-1B8110F6C817}" type="presParOf" srcId="{8965FA15-FA85-47D1-BEFC-2D6186AB6340}" destId="{AAD55272-FE9E-4186-BA0E-ED85E96CE19C}" srcOrd="0" destOrd="0" presId="urn:microsoft.com/office/officeart/2005/8/layout/architecture"/>
    <dgm:cxn modelId="{9864C9C5-CD75-45D9-BA32-07EC7B637FBF}" type="presParOf" srcId="{8965FA15-FA85-47D1-BEFC-2D6186AB6340}" destId="{A479C80E-CD7D-481A-AD9C-6737D3738163}" srcOrd="1" destOrd="0" presId="urn:microsoft.com/office/officeart/2005/8/layout/architecture"/>
    <dgm:cxn modelId="{3E0FD6F5-19B8-440D-9957-DFC51A1F9CF1}" type="presParOf" srcId="{0A18B523-82A7-4BF1-87D9-D5E6DC229F1A}" destId="{84C763D3-0232-4D84-9825-B7734FF72725}" srcOrd="3" destOrd="0" presId="urn:microsoft.com/office/officeart/2005/8/layout/architecture"/>
    <dgm:cxn modelId="{780D0462-4740-4988-ADB9-68B89D263E23}" type="presParOf" srcId="{0A18B523-82A7-4BF1-87D9-D5E6DC229F1A}" destId="{F1B64314-C09F-46B7-BC03-500631F30011}" srcOrd="4" destOrd="0" presId="urn:microsoft.com/office/officeart/2005/8/layout/architecture"/>
    <dgm:cxn modelId="{E49C0280-1D6D-4EB0-A438-4B908F58ACAE}" type="presParOf" srcId="{F1B64314-C09F-46B7-BC03-500631F30011}" destId="{9D90FFE2-223F-4153-898D-650430CEED62}" srcOrd="0" destOrd="0" presId="urn:microsoft.com/office/officeart/2005/8/layout/architecture"/>
    <dgm:cxn modelId="{EF0181ED-05C0-40B3-8289-F800E9AEFFBF}" type="presParOf" srcId="{F1B64314-C09F-46B7-BC03-500631F30011}" destId="{13E3BF3D-56AE-4757-937D-B54F52835DFB}" srcOrd="1" destOrd="0" presId="urn:microsoft.com/office/officeart/2005/8/layout/architecture"/>
    <dgm:cxn modelId="{A89934C2-EBA3-430D-8005-F5BB74522295}" type="presParOf" srcId="{98881090-2FFA-47D1-8780-ABC6BC79AD4A}" destId="{33F1BAF4-BCC6-4614-AB4A-D00DCE85DA4C}" srcOrd="1" destOrd="0" presId="urn:microsoft.com/office/officeart/2005/8/layout/architecture"/>
    <dgm:cxn modelId="{24ECF779-DBE9-420D-B3E3-4F2EE0413BFB}" type="presParOf" srcId="{98881090-2FFA-47D1-8780-ABC6BC79AD4A}" destId="{BD55CEA1-2C44-401E-BC6B-F17E2BA155B9}" srcOrd="2" destOrd="0" presId="urn:microsoft.com/office/officeart/2005/8/layout/architecture"/>
    <dgm:cxn modelId="{B6E15004-47E5-4060-A938-2E0BED8912F8}" type="presParOf" srcId="{BD55CEA1-2C44-401E-BC6B-F17E2BA155B9}" destId="{D7F59FB9-1377-4DE2-9FE9-D850E67627E9}" srcOrd="0" destOrd="0" presId="urn:microsoft.com/office/officeart/2005/8/layout/architecture"/>
    <dgm:cxn modelId="{5BD52B6C-B80F-41D2-ACF9-78058575794A}" type="presParOf" srcId="{BD55CEA1-2C44-401E-BC6B-F17E2BA155B9}" destId="{A28F0A38-5D55-4A90-B3A5-8E83D879D313}" srcOrd="1" destOrd="0" presId="urn:microsoft.com/office/officeart/2005/8/layout/architecture"/>
    <dgm:cxn modelId="{08B5B56F-1B11-426F-88FA-E8A26E5806C0}" type="presParOf" srcId="{BD55CEA1-2C44-401E-BC6B-F17E2BA155B9}" destId="{77ED2448-D9EE-4F41-AAD3-D9EAAFFD7071}" srcOrd="2" destOrd="0" presId="urn:microsoft.com/office/officeart/2005/8/layout/architecture"/>
    <dgm:cxn modelId="{B1053752-641D-45E8-8503-8E31C589BB0D}" type="presParOf" srcId="{77ED2448-D9EE-4F41-AAD3-D9EAAFFD7071}" destId="{76B80970-84CB-4018-8B99-1EE55E614908}" srcOrd="0" destOrd="0" presId="urn:microsoft.com/office/officeart/2005/8/layout/architecture"/>
    <dgm:cxn modelId="{C65CE736-61CE-49D5-B524-0E9F111883F0}" type="presParOf" srcId="{76B80970-84CB-4018-8B99-1EE55E614908}" destId="{F7C3D5DE-8EDB-4E46-A6F1-D89A8434F531}" srcOrd="0" destOrd="0" presId="urn:microsoft.com/office/officeart/2005/8/layout/architecture"/>
    <dgm:cxn modelId="{CC455947-148B-4BB5-BD92-D82A690DFF92}" type="presParOf" srcId="{76B80970-84CB-4018-8B99-1EE55E614908}" destId="{A9F2B783-FE96-47A0-9408-5A1AD0C69BD9}" srcOrd="1" destOrd="0" presId="urn:microsoft.com/office/officeart/2005/8/layout/architecture"/>
    <dgm:cxn modelId="{124DDC97-A339-49D6-A102-49457621A609}" type="presParOf" srcId="{76B80970-84CB-4018-8B99-1EE55E614908}" destId="{8459EA68-60E2-4735-8B6B-81F4C201CE2D}" srcOrd="2" destOrd="0" presId="urn:microsoft.com/office/officeart/2005/8/layout/architecture"/>
    <dgm:cxn modelId="{134F3C65-0F7A-494C-ACBA-1A0583665D3D}" type="presParOf" srcId="{8459EA68-60E2-4735-8B6B-81F4C201CE2D}" destId="{20902E1B-8DB8-417A-B83E-A7C44BAD1ADB}" srcOrd="0" destOrd="0" presId="urn:microsoft.com/office/officeart/2005/8/layout/architecture"/>
    <dgm:cxn modelId="{7A65764E-0349-48E1-B1C7-5C14AB3FD3C9}" type="presParOf" srcId="{20902E1B-8DB8-417A-B83E-A7C44BAD1ADB}" destId="{BC2FFB59-0D5A-4284-B8ED-B783D942F1B8}" srcOrd="0" destOrd="0" presId="urn:microsoft.com/office/officeart/2005/8/layout/architecture"/>
    <dgm:cxn modelId="{1413E9AA-C5AF-4488-B754-746EB5E11DDD}" type="presParOf" srcId="{20902E1B-8DB8-417A-B83E-A7C44BAD1ADB}" destId="{9D42BA08-4EA4-4FB8-9C06-A662F6E2E9D8}" srcOrd="1" destOrd="0" presId="urn:microsoft.com/office/officeart/2005/8/layout/architecture"/>
    <dgm:cxn modelId="{77BE7ACF-DA54-4115-976E-F53974F91676}" type="presParOf" srcId="{77ED2448-D9EE-4F41-AAD3-D9EAAFFD7071}" destId="{3F855B89-21FA-4B75-B281-A69F92A72196}" srcOrd="1" destOrd="0" presId="urn:microsoft.com/office/officeart/2005/8/layout/architecture"/>
    <dgm:cxn modelId="{5D6819FB-1C01-473C-8EBC-E6AAD5C5B705}" type="presParOf" srcId="{77ED2448-D9EE-4F41-AAD3-D9EAAFFD7071}" destId="{75FB6C93-F1DD-40E8-9D72-780D45A88AB3}" srcOrd="2" destOrd="0" presId="urn:microsoft.com/office/officeart/2005/8/layout/architecture"/>
    <dgm:cxn modelId="{95F01084-E234-41E8-82BD-5E95E6F37659}" type="presParOf" srcId="{75FB6C93-F1DD-40E8-9D72-780D45A88AB3}" destId="{C13061A3-9758-4F82-908A-67B7903603C4}" srcOrd="0" destOrd="0" presId="urn:microsoft.com/office/officeart/2005/8/layout/architecture"/>
    <dgm:cxn modelId="{7F313F15-D9EE-48EF-BF4F-2DD522EC44D4}" type="presParOf" srcId="{75FB6C93-F1DD-40E8-9D72-780D45A88AB3}" destId="{CF4DCAE0-15E5-480F-8F26-E88C3C34A8D0}" srcOrd="1" destOrd="0" presId="urn:microsoft.com/office/officeart/2005/8/layout/architecture"/>
    <dgm:cxn modelId="{7435B9EF-64F2-4084-9D78-2EED03CC678B}" type="presParOf" srcId="{75FB6C93-F1DD-40E8-9D72-780D45A88AB3}" destId="{950FB080-6FC2-4EDA-B894-4967871ACD29}" srcOrd="2" destOrd="0" presId="urn:microsoft.com/office/officeart/2005/8/layout/architecture"/>
    <dgm:cxn modelId="{CB7B4E42-9213-4952-9CD4-6A6ACC6CCDF6}" type="presParOf" srcId="{950FB080-6FC2-4EDA-B894-4967871ACD29}" destId="{5D7BC23A-A36F-4E8F-AAB0-85EEBE26BB01}" srcOrd="0" destOrd="0" presId="urn:microsoft.com/office/officeart/2005/8/layout/architecture"/>
    <dgm:cxn modelId="{CD77BFB2-C95E-465B-97E3-F1E89619A0C0}" type="presParOf" srcId="{5D7BC23A-A36F-4E8F-AAB0-85EEBE26BB01}" destId="{CBC38A24-2CB7-4E6B-B6A9-34A93E9BD0DB}" srcOrd="0" destOrd="0" presId="urn:microsoft.com/office/officeart/2005/8/layout/architecture"/>
    <dgm:cxn modelId="{951E0E40-41D8-450B-A04A-C67BF5503CBD}" type="presParOf" srcId="{5D7BC23A-A36F-4E8F-AAB0-85EEBE26BB01}" destId="{A9229A7F-FAB0-465E-981D-BD71AB737258}" srcOrd="1" destOrd="0" presId="urn:microsoft.com/office/officeart/2005/8/layout/architecture"/>
    <dgm:cxn modelId="{CBF68C1A-9BD1-47BB-BA96-01EC0C5DA2DB}" type="presParOf" srcId="{77ED2448-D9EE-4F41-AAD3-D9EAAFFD7071}" destId="{D70C99A2-DA48-46B3-AF7B-9977CCAB3F58}" srcOrd="3" destOrd="0" presId="urn:microsoft.com/office/officeart/2005/8/layout/architecture"/>
    <dgm:cxn modelId="{E6AF68DC-752F-49AC-AA61-1D30EFE90A77}" type="presParOf" srcId="{77ED2448-D9EE-4F41-AAD3-D9EAAFFD7071}" destId="{1DC9C629-E337-4763-969C-EF9B9732D638}" srcOrd="4" destOrd="0" presId="urn:microsoft.com/office/officeart/2005/8/layout/architecture"/>
    <dgm:cxn modelId="{2568B551-690F-4935-A756-46F798EC40A0}" type="presParOf" srcId="{1DC9C629-E337-4763-969C-EF9B9732D638}" destId="{0BB4E7C4-CDB0-4B8E-B43E-6382C37818A3}" srcOrd="0" destOrd="0" presId="urn:microsoft.com/office/officeart/2005/8/layout/architecture"/>
    <dgm:cxn modelId="{175C00BD-F511-4BDD-8FA4-21F466CBB1E5}" type="presParOf" srcId="{1DC9C629-E337-4763-969C-EF9B9732D638}" destId="{4AF9337E-DF0E-475E-815D-DE50A2BCF1D8}" srcOrd="1" destOrd="0" presId="urn:microsoft.com/office/officeart/2005/8/layout/architecture"/>
    <dgm:cxn modelId="{5FACCC50-CCA0-4E74-86EA-8F81FCB45FF1}" type="presParOf" srcId="{98881090-2FFA-47D1-8780-ABC6BC79AD4A}" destId="{845D3CC3-7138-4A1B-9E80-686BDF7FC017}" srcOrd="3" destOrd="0" presId="urn:microsoft.com/office/officeart/2005/8/layout/architecture"/>
    <dgm:cxn modelId="{77200E7F-BF31-4FEE-8E42-42F52B28E5C3}" type="presParOf" srcId="{98881090-2FFA-47D1-8780-ABC6BC79AD4A}" destId="{A8070B64-2E84-40F2-9495-C402F7ABD6A6}" srcOrd="4" destOrd="0" presId="urn:microsoft.com/office/officeart/2005/8/layout/architecture"/>
    <dgm:cxn modelId="{542B37F0-B819-422A-8769-8A3B2A313AFF}" type="presParOf" srcId="{A8070B64-2E84-40F2-9495-C402F7ABD6A6}" destId="{B5DB3A3C-1E3E-4D90-8F03-85B814498FA9}" srcOrd="0" destOrd="0" presId="urn:microsoft.com/office/officeart/2005/8/layout/architecture"/>
    <dgm:cxn modelId="{48C970B5-CB31-4BF6-8ACF-B3FDC8C3D1C8}" type="presParOf" srcId="{A8070B64-2E84-40F2-9495-C402F7ABD6A6}" destId="{F8923FDB-E17C-4503-BCAE-BF978D4CB2E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0B01D-63B2-4E7E-8CE2-E1D05673E7F6}">
      <dsp:nvSpPr>
        <dsp:cNvPr id="0" name=""/>
        <dsp:cNvSpPr/>
      </dsp:nvSpPr>
      <dsp:spPr>
        <a:xfrm>
          <a:off x="2139" y="5436142"/>
          <a:ext cx="5510106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UILayoutHeader</a:t>
          </a:r>
          <a:endParaRPr lang="en-ID" sz="800" kern="1200" dirty="0"/>
        </a:p>
      </dsp:txBody>
      <dsp:txXfrm>
        <a:off x="31681" y="5465684"/>
        <a:ext cx="5451022" cy="949560"/>
      </dsp:txXfrm>
    </dsp:sp>
    <dsp:sp modelId="{60BFCCE3-A5F2-4B01-A654-5706838DF45B}">
      <dsp:nvSpPr>
        <dsp:cNvPr id="0" name=""/>
        <dsp:cNvSpPr/>
      </dsp:nvSpPr>
      <dsp:spPr>
        <a:xfrm>
          <a:off x="2139" y="4349007"/>
          <a:ext cx="3121119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MobileNavbar</a:t>
          </a:r>
          <a:endParaRPr lang="en-ID" sz="500" kern="1200" dirty="0"/>
        </a:p>
      </dsp:txBody>
      <dsp:txXfrm>
        <a:off x="31681" y="4378549"/>
        <a:ext cx="3062035" cy="949560"/>
      </dsp:txXfrm>
    </dsp:sp>
    <dsp:sp modelId="{FDA5D62C-B64B-42FD-A860-CAE7AC9D6945}">
      <dsp:nvSpPr>
        <dsp:cNvPr id="0" name=""/>
        <dsp:cNvSpPr/>
      </dsp:nvSpPr>
      <dsp:spPr>
        <a:xfrm>
          <a:off x="2139" y="3261871"/>
          <a:ext cx="1544510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AppBarStyled</a:t>
          </a:r>
          <a:endParaRPr lang="en-ID" sz="500" kern="1200" dirty="0"/>
        </a:p>
      </dsp:txBody>
      <dsp:txXfrm>
        <a:off x="31681" y="3291413"/>
        <a:ext cx="1485426" cy="949560"/>
      </dsp:txXfrm>
    </dsp:sp>
    <dsp:sp modelId="{4208AC96-339E-4A96-8AE0-72D546F2991B}">
      <dsp:nvSpPr>
        <dsp:cNvPr id="0" name=""/>
        <dsp:cNvSpPr/>
      </dsp:nvSpPr>
      <dsp:spPr>
        <a:xfrm>
          <a:off x="2139" y="2174735"/>
          <a:ext cx="1544510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ToolbarStyled</a:t>
          </a:r>
          <a:endParaRPr lang="en-ID" sz="500" kern="1200" dirty="0"/>
        </a:p>
      </dsp:txBody>
      <dsp:txXfrm>
        <a:off x="31681" y="2204277"/>
        <a:ext cx="1485426" cy="949560"/>
      </dsp:txXfrm>
    </dsp:sp>
    <dsp:sp modelId="{09DA6313-0E5F-48F0-95C3-8F484F6F51B9}">
      <dsp:nvSpPr>
        <dsp:cNvPr id="0" name=""/>
        <dsp:cNvSpPr/>
      </dsp:nvSpPr>
      <dsp:spPr>
        <a:xfrm>
          <a:off x="2139" y="1087599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Brand</a:t>
          </a:r>
          <a:endParaRPr lang="en-ID" sz="500" kern="1200" dirty="0"/>
        </a:p>
      </dsp:txBody>
      <dsp:txXfrm>
        <a:off x="24523" y="1109983"/>
        <a:ext cx="719463" cy="963876"/>
      </dsp:txXfrm>
    </dsp:sp>
    <dsp:sp modelId="{E5C36773-13EE-4CF8-B804-1DF418FBCC83}">
      <dsp:nvSpPr>
        <dsp:cNvPr id="0" name=""/>
        <dsp:cNvSpPr/>
      </dsp:nvSpPr>
      <dsp:spPr>
        <a:xfrm>
          <a:off x="782419" y="1087599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IconButton</a:t>
          </a:r>
          <a:endParaRPr lang="en-ID" sz="500" kern="1200" dirty="0"/>
        </a:p>
      </dsp:txBody>
      <dsp:txXfrm>
        <a:off x="804803" y="1109983"/>
        <a:ext cx="719463" cy="963876"/>
      </dsp:txXfrm>
    </dsp:sp>
    <dsp:sp modelId="{8A503E64-3BED-4C47-8DFC-64924BBEE5C4}">
      <dsp:nvSpPr>
        <dsp:cNvPr id="0" name=""/>
        <dsp:cNvSpPr/>
      </dsp:nvSpPr>
      <dsp:spPr>
        <a:xfrm>
          <a:off x="782419" y="464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MenuIcon</a:t>
          </a:r>
          <a:endParaRPr lang="en-ID" sz="500" kern="1200" dirty="0"/>
        </a:p>
      </dsp:txBody>
      <dsp:txXfrm>
        <a:off x="804803" y="22848"/>
        <a:ext cx="719463" cy="963876"/>
      </dsp:txXfrm>
    </dsp:sp>
    <dsp:sp modelId="{17DA54B1-3727-4572-B81F-5567709CC304}">
      <dsp:nvSpPr>
        <dsp:cNvPr id="0" name=""/>
        <dsp:cNvSpPr/>
      </dsp:nvSpPr>
      <dsp:spPr>
        <a:xfrm>
          <a:off x="1578748" y="3261871"/>
          <a:ext cx="1544510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NavbarSidebar</a:t>
          </a:r>
          <a:endParaRPr lang="en-ID" sz="500" kern="1200" dirty="0"/>
        </a:p>
      </dsp:txBody>
      <dsp:txXfrm>
        <a:off x="1608290" y="3291413"/>
        <a:ext cx="1485426" cy="949560"/>
      </dsp:txXfrm>
    </dsp:sp>
    <dsp:sp modelId="{F7E83A6A-8012-416A-A513-B6B379364F2E}">
      <dsp:nvSpPr>
        <dsp:cNvPr id="0" name=""/>
        <dsp:cNvSpPr/>
      </dsp:nvSpPr>
      <dsp:spPr>
        <a:xfrm>
          <a:off x="1578748" y="2174735"/>
          <a:ext cx="1544510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MobileNavDrawer</a:t>
          </a:r>
          <a:endParaRPr lang="en-ID" sz="500" kern="1200" dirty="0"/>
        </a:p>
      </dsp:txBody>
      <dsp:txXfrm>
        <a:off x="1608290" y="2204277"/>
        <a:ext cx="1485426" cy="949560"/>
      </dsp:txXfrm>
    </dsp:sp>
    <dsp:sp modelId="{DB82DD9D-5592-493A-A33E-C39167EFC086}">
      <dsp:nvSpPr>
        <dsp:cNvPr id="0" name=""/>
        <dsp:cNvSpPr/>
      </dsp:nvSpPr>
      <dsp:spPr>
        <a:xfrm>
          <a:off x="1578748" y="1087599"/>
          <a:ext cx="1544510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SidebarContainer</a:t>
          </a:r>
          <a:endParaRPr lang="en-ID" sz="500" kern="1200" dirty="0"/>
        </a:p>
      </dsp:txBody>
      <dsp:txXfrm>
        <a:off x="1608290" y="1117141"/>
        <a:ext cx="1485426" cy="949560"/>
      </dsp:txXfrm>
    </dsp:sp>
    <dsp:sp modelId="{F74DB583-5859-4E6B-BC63-CB9A50D02A4A}">
      <dsp:nvSpPr>
        <dsp:cNvPr id="0" name=""/>
        <dsp:cNvSpPr/>
      </dsp:nvSpPr>
      <dsp:spPr>
        <a:xfrm>
          <a:off x="1578748" y="464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SidebarBrand</a:t>
          </a:r>
          <a:endParaRPr lang="en-ID" sz="500" kern="1200" dirty="0"/>
        </a:p>
      </dsp:txBody>
      <dsp:txXfrm>
        <a:off x="1601132" y="22848"/>
        <a:ext cx="719463" cy="963876"/>
      </dsp:txXfrm>
    </dsp:sp>
    <dsp:sp modelId="{55A4B9A1-948B-4F38-B22B-58700E0C7348}">
      <dsp:nvSpPr>
        <dsp:cNvPr id="0" name=""/>
        <dsp:cNvSpPr/>
      </dsp:nvSpPr>
      <dsp:spPr>
        <a:xfrm>
          <a:off x="2359028" y="464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SidebarItems</a:t>
          </a:r>
          <a:endParaRPr lang="en-ID" sz="500" kern="1200" dirty="0"/>
        </a:p>
      </dsp:txBody>
      <dsp:txXfrm>
        <a:off x="2381412" y="22848"/>
        <a:ext cx="719463" cy="963876"/>
      </dsp:txXfrm>
    </dsp:sp>
    <dsp:sp modelId="{EEB15E11-8C5D-40B9-80F4-92288F822DF4}">
      <dsp:nvSpPr>
        <dsp:cNvPr id="0" name=""/>
        <dsp:cNvSpPr/>
      </dsp:nvSpPr>
      <dsp:spPr>
        <a:xfrm>
          <a:off x="3187454" y="4349007"/>
          <a:ext cx="2324790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DesktopNavbar</a:t>
          </a:r>
          <a:endParaRPr lang="en-ID" sz="500" kern="1200" dirty="0"/>
        </a:p>
      </dsp:txBody>
      <dsp:txXfrm>
        <a:off x="3216996" y="4378549"/>
        <a:ext cx="2265706" cy="949560"/>
      </dsp:txXfrm>
    </dsp:sp>
    <dsp:sp modelId="{193E482C-B962-4BFF-8F4A-07BD07C4F567}">
      <dsp:nvSpPr>
        <dsp:cNvPr id="0" name=""/>
        <dsp:cNvSpPr/>
      </dsp:nvSpPr>
      <dsp:spPr>
        <a:xfrm>
          <a:off x="3187454" y="3261871"/>
          <a:ext cx="2324790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DekstopNavbarContainer</a:t>
          </a:r>
          <a:endParaRPr lang="en-ID" sz="500" kern="1200" dirty="0"/>
        </a:p>
      </dsp:txBody>
      <dsp:txXfrm>
        <a:off x="3216996" y="3291413"/>
        <a:ext cx="2265706" cy="949560"/>
      </dsp:txXfrm>
    </dsp:sp>
    <dsp:sp modelId="{E48EC89D-D95C-4C18-ABA7-D78006EB8A52}">
      <dsp:nvSpPr>
        <dsp:cNvPr id="0" name=""/>
        <dsp:cNvSpPr/>
      </dsp:nvSpPr>
      <dsp:spPr>
        <a:xfrm>
          <a:off x="3187454" y="2174735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Brand</a:t>
          </a:r>
          <a:endParaRPr lang="en-ID" sz="500" kern="1200" dirty="0"/>
        </a:p>
      </dsp:txBody>
      <dsp:txXfrm>
        <a:off x="3209838" y="2197119"/>
        <a:ext cx="719463" cy="963876"/>
      </dsp:txXfrm>
    </dsp:sp>
    <dsp:sp modelId="{AAD55272-FE9E-4186-BA0E-ED85E96CE19C}">
      <dsp:nvSpPr>
        <dsp:cNvPr id="0" name=""/>
        <dsp:cNvSpPr/>
      </dsp:nvSpPr>
      <dsp:spPr>
        <a:xfrm>
          <a:off x="3967734" y="2174735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Items</a:t>
          </a:r>
          <a:endParaRPr lang="en-ID" sz="500" kern="1200" dirty="0"/>
        </a:p>
      </dsp:txBody>
      <dsp:txXfrm>
        <a:off x="3990118" y="2197119"/>
        <a:ext cx="719463" cy="963876"/>
      </dsp:txXfrm>
    </dsp:sp>
    <dsp:sp modelId="{9D90FFE2-223F-4153-898D-650430CEED62}">
      <dsp:nvSpPr>
        <dsp:cNvPr id="0" name=""/>
        <dsp:cNvSpPr/>
      </dsp:nvSpPr>
      <dsp:spPr>
        <a:xfrm>
          <a:off x="4748014" y="2174735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ContainerWidthToggle</a:t>
          </a:r>
          <a:endParaRPr lang="en-ID" sz="500" kern="1200" dirty="0"/>
        </a:p>
      </dsp:txBody>
      <dsp:txXfrm>
        <a:off x="4770398" y="2197119"/>
        <a:ext cx="719463" cy="963876"/>
      </dsp:txXfrm>
    </dsp:sp>
    <dsp:sp modelId="{D7F59FB9-1377-4DE2-9FE9-D850E67627E9}">
      <dsp:nvSpPr>
        <dsp:cNvPr id="0" name=""/>
        <dsp:cNvSpPr/>
      </dsp:nvSpPr>
      <dsp:spPr>
        <a:xfrm>
          <a:off x="5640636" y="5436142"/>
          <a:ext cx="2421084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UILayoutMainRootComponent</a:t>
          </a:r>
          <a:endParaRPr lang="en-ID" sz="800" kern="1200" dirty="0"/>
        </a:p>
      </dsp:txBody>
      <dsp:txXfrm>
        <a:off x="5670178" y="5465684"/>
        <a:ext cx="2362000" cy="949560"/>
      </dsp:txXfrm>
    </dsp:sp>
    <dsp:sp modelId="{F7C3D5DE-8EDB-4E46-A6F1-D89A8434F531}">
      <dsp:nvSpPr>
        <dsp:cNvPr id="0" name=""/>
        <dsp:cNvSpPr/>
      </dsp:nvSpPr>
      <dsp:spPr>
        <a:xfrm>
          <a:off x="5640636" y="4349007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UIRootLayoutMainDesktop</a:t>
          </a:r>
          <a:endParaRPr lang="en-ID" sz="500" kern="1200" dirty="0"/>
        </a:p>
      </dsp:txBody>
      <dsp:txXfrm>
        <a:off x="5663020" y="4371391"/>
        <a:ext cx="719463" cy="963876"/>
      </dsp:txXfrm>
    </dsp:sp>
    <dsp:sp modelId="{BC2FFB59-0D5A-4284-B8ED-B783D942F1B8}">
      <dsp:nvSpPr>
        <dsp:cNvPr id="0" name=""/>
        <dsp:cNvSpPr/>
      </dsp:nvSpPr>
      <dsp:spPr>
        <a:xfrm>
          <a:off x="5640636" y="3261871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{Outlet}</a:t>
          </a:r>
          <a:endParaRPr lang="en-ID" sz="500" kern="1200" dirty="0"/>
        </a:p>
      </dsp:txBody>
      <dsp:txXfrm>
        <a:off x="5663020" y="3284255"/>
        <a:ext cx="719463" cy="963876"/>
      </dsp:txXfrm>
    </dsp:sp>
    <dsp:sp modelId="{C13061A3-9758-4F82-908A-67B7903603C4}">
      <dsp:nvSpPr>
        <dsp:cNvPr id="0" name=""/>
        <dsp:cNvSpPr/>
      </dsp:nvSpPr>
      <dsp:spPr>
        <a:xfrm>
          <a:off x="6469062" y="4349007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UIRootLayoutMainMobile</a:t>
          </a:r>
          <a:endParaRPr lang="en-ID" sz="500" kern="1200" dirty="0"/>
        </a:p>
      </dsp:txBody>
      <dsp:txXfrm>
        <a:off x="6491446" y="4371391"/>
        <a:ext cx="719463" cy="963876"/>
      </dsp:txXfrm>
    </dsp:sp>
    <dsp:sp modelId="{CBC38A24-2CB7-4E6B-B6A9-34A93E9BD0DB}">
      <dsp:nvSpPr>
        <dsp:cNvPr id="0" name=""/>
        <dsp:cNvSpPr/>
      </dsp:nvSpPr>
      <dsp:spPr>
        <a:xfrm>
          <a:off x="6469062" y="3261871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{Outlet}</a:t>
          </a:r>
          <a:endParaRPr lang="en-ID" sz="500" kern="1200" dirty="0"/>
        </a:p>
      </dsp:txBody>
      <dsp:txXfrm>
        <a:off x="6491446" y="3284255"/>
        <a:ext cx="719463" cy="963876"/>
      </dsp:txXfrm>
    </dsp:sp>
    <dsp:sp modelId="{0BB4E7C4-CDB0-4B8E-B43E-6382C37818A3}">
      <dsp:nvSpPr>
        <dsp:cNvPr id="0" name=""/>
        <dsp:cNvSpPr/>
      </dsp:nvSpPr>
      <dsp:spPr>
        <a:xfrm>
          <a:off x="7297489" y="4349007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styledComponents</a:t>
          </a:r>
          <a:endParaRPr lang="en-ID" sz="500" kern="1200" dirty="0"/>
        </a:p>
      </dsp:txBody>
      <dsp:txXfrm>
        <a:off x="7319873" y="4371391"/>
        <a:ext cx="719463" cy="963876"/>
      </dsp:txXfrm>
    </dsp:sp>
    <dsp:sp modelId="{B5DB3A3C-1E3E-4D90-8F03-85B814498FA9}">
      <dsp:nvSpPr>
        <dsp:cNvPr id="0" name=""/>
        <dsp:cNvSpPr/>
      </dsp:nvSpPr>
      <dsp:spPr>
        <a:xfrm>
          <a:off x="8190111" y="5436142"/>
          <a:ext cx="764231" cy="1008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UILayoutFooter</a:t>
          </a:r>
          <a:endParaRPr lang="en-ID" sz="800" kern="1200" dirty="0"/>
        </a:p>
      </dsp:txBody>
      <dsp:txXfrm>
        <a:off x="8212495" y="5458526"/>
        <a:ext cx="719463" cy="963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7CB1-8BA8-487C-BE4B-677A99F9C958}" type="datetimeFigureOut">
              <a:rPr lang="en-ID" smtClean="0"/>
              <a:t>03/06/2024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EB9A-5B9B-4BBA-B0A4-48ACAC4F9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590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7CB1-8BA8-487C-BE4B-677A99F9C958}" type="datetimeFigureOut">
              <a:rPr lang="en-ID" smtClean="0"/>
              <a:t>03/06/2024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EB9A-5B9B-4BBA-B0A4-48ACAC4F9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837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7CB1-8BA8-487C-BE4B-677A99F9C958}" type="datetimeFigureOut">
              <a:rPr lang="en-ID" smtClean="0"/>
              <a:t>03/06/2024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EB9A-5B9B-4BBA-B0A4-48ACAC4F9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479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7CB1-8BA8-487C-BE4B-677A99F9C958}" type="datetimeFigureOut">
              <a:rPr lang="en-ID" smtClean="0"/>
              <a:t>03/06/2024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EB9A-5B9B-4BBA-B0A4-48ACAC4F9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057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7CB1-8BA8-487C-BE4B-677A99F9C958}" type="datetimeFigureOut">
              <a:rPr lang="en-ID" smtClean="0"/>
              <a:t>03/06/2024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EB9A-5B9B-4BBA-B0A4-48ACAC4F9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155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7CB1-8BA8-487C-BE4B-677A99F9C958}" type="datetimeFigureOut">
              <a:rPr lang="en-ID" smtClean="0"/>
              <a:t>03/06/2024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EB9A-5B9B-4BBA-B0A4-48ACAC4F9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326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7CB1-8BA8-487C-BE4B-677A99F9C958}" type="datetimeFigureOut">
              <a:rPr lang="en-ID" smtClean="0"/>
              <a:t>03/06/2024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EB9A-5B9B-4BBA-B0A4-48ACAC4F9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987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7CB1-8BA8-487C-BE4B-677A99F9C958}" type="datetimeFigureOut">
              <a:rPr lang="en-ID" smtClean="0"/>
              <a:t>03/06/2024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EB9A-5B9B-4BBA-B0A4-48ACAC4F9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500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7CB1-8BA8-487C-BE4B-677A99F9C958}" type="datetimeFigureOut">
              <a:rPr lang="en-ID" smtClean="0"/>
              <a:t>03/06/2024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EB9A-5B9B-4BBA-B0A4-48ACAC4F9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801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7CB1-8BA8-487C-BE4B-677A99F9C958}" type="datetimeFigureOut">
              <a:rPr lang="en-ID" smtClean="0"/>
              <a:t>03/06/2024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EB9A-5B9B-4BBA-B0A4-48ACAC4F9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478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7CB1-8BA8-487C-BE4B-677A99F9C958}" type="datetimeFigureOut">
              <a:rPr lang="en-ID" smtClean="0"/>
              <a:t>03/06/2024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EB9A-5B9B-4BBA-B0A4-48ACAC4F9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31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7CB1-8BA8-487C-BE4B-677A99F9C958}" type="datetimeFigureOut">
              <a:rPr lang="en-ID" smtClean="0"/>
              <a:t>03/06/2024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EB9A-5B9B-4BBA-B0A4-48ACAC4F9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569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49A534-0F16-74FC-D2E6-545467D5A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207612"/>
              </p:ext>
            </p:extLst>
          </p:nvPr>
        </p:nvGraphicFramePr>
        <p:xfrm>
          <a:off x="2133602" y="1955800"/>
          <a:ext cx="8956482" cy="6445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15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28</Words>
  <Application>Microsoft Office PowerPoint</Application>
  <PresentationFormat>A3 Paper (297x420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2024-06-03T06:15:47Z</dcterms:created>
  <dcterms:modified xsi:type="dcterms:W3CDTF">2024-06-03T07:06:29Z</dcterms:modified>
</cp:coreProperties>
</file>