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965469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609543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21908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82863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438175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1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1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609543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21908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82863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438175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9144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9144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t>Title Text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63084" y="2906714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1pPr>
            <a:lvl2pPr marL="0" indent="609543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2pPr>
            <a:lvl3pPr marL="0" indent="1219087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3pPr>
            <a:lvl4pPr marL="0" indent="1828631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4pPr>
            <a:lvl5pPr marL="0" indent="2438175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9144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3700"/>
            </a:lvl1pPr>
            <a:lvl2pPr marL="1064245" indent="-454700">
              <a:spcBef>
                <a:spcPts val="800"/>
              </a:spcBef>
              <a:defRPr sz="3700"/>
            </a:lvl2pPr>
            <a:lvl3pPr marL="1636738" indent="-417650">
              <a:spcBef>
                <a:spcPts val="800"/>
              </a:spcBef>
              <a:defRPr sz="3700"/>
            </a:lvl3pPr>
            <a:lvl4pPr marL="2318918" indent="-490285">
              <a:spcBef>
                <a:spcPts val="800"/>
              </a:spcBef>
              <a:defRPr sz="3700"/>
            </a:lvl4pPr>
            <a:lvl5pPr marL="2928461" indent="-490285">
              <a:spcBef>
                <a:spcPts val="800"/>
              </a:spcBef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9144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609598" y="1535113"/>
            <a:ext cx="5386918" cy="63976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 b="1"/>
            </a:lvl1pPr>
            <a:lvl2pPr marL="0" indent="609543">
              <a:spcBef>
                <a:spcPts val="700"/>
              </a:spcBef>
              <a:buSzTx/>
              <a:buFontTx/>
              <a:buNone/>
              <a:defRPr sz="3100" b="1"/>
            </a:lvl2pPr>
            <a:lvl3pPr marL="0" indent="1219087">
              <a:spcBef>
                <a:spcPts val="700"/>
              </a:spcBef>
              <a:buSzTx/>
              <a:buFontTx/>
              <a:buNone/>
              <a:defRPr sz="3100" b="1"/>
            </a:lvl3pPr>
            <a:lvl4pPr marL="0" indent="1828631">
              <a:spcBef>
                <a:spcPts val="700"/>
              </a:spcBef>
              <a:buSzTx/>
              <a:buFontTx/>
              <a:buNone/>
              <a:defRPr sz="3100" b="1"/>
            </a:lvl4pPr>
            <a:lvl5pPr marL="0" indent="2438175">
              <a:spcBef>
                <a:spcPts val="700"/>
              </a:spcBef>
              <a:buSzTx/>
              <a:buFontTx/>
              <a:buNone/>
              <a:defRPr sz="31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3"/>
          </p:nvPr>
        </p:nvSpPr>
        <p:spPr>
          <a:xfrm>
            <a:off x="6193368" y="1535113"/>
            <a:ext cx="5389034" cy="639764"/>
          </a:xfrm>
          <a:prstGeom prst="rect">
            <a:avLst/>
          </a:prstGeom>
        </p:spPr>
        <p:txBody>
          <a:bodyPr anchor="b"/>
          <a:lstStyle/>
          <a:p>
            <a:pPr marL="0" indent="0" defTabSz="1182515">
              <a:spcBef>
                <a:spcPts val="700"/>
              </a:spcBef>
              <a:buSzTx/>
              <a:buFontTx/>
              <a:buNone/>
              <a:defRPr sz="3007" b="1"/>
            </a:pPr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9144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9144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9144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5" cy="1162051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t>Title Text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sz="half" idx="13"/>
          </p:nvPr>
        </p:nvSpPr>
        <p:spPr>
          <a:xfrm>
            <a:off x="609601" y="1435102"/>
            <a:ext cx="4011085" cy="469106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900"/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9144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1" cy="566740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t>Title Text</a:t>
            </a:r>
          </a:p>
        </p:txBody>
      </p:sp>
      <p:sp>
        <p:nvSpPr>
          <p:cNvPr id="182" name="Shape 182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xfrm>
            <a:off x="2389718" y="5367339"/>
            <a:ext cx="7315201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900"/>
            </a:lvl1pPr>
            <a:lvl2pPr marL="0" indent="609543">
              <a:spcBef>
                <a:spcPts val="400"/>
              </a:spcBef>
              <a:buSzTx/>
              <a:buFontTx/>
              <a:buNone/>
              <a:defRPr sz="1900"/>
            </a:lvl2pPr>
            <a:lvl3pPr marL="0" indent="1219087">
              <a:spcBef>
                <a:spcPts val="400"/>
              </a:spcBef>
              <a:buSzTx/>
              <a:buFontTx/>
              <a:buNone/>
              <a:defRPr sz="1900"/>
            </a:lvl3pPr>
            <a:lvl4pPr marL="0" indent="1828631">
              <a:spcBef>
                <a:spcPts val="400"/>
              </a:spcBef>
              <a:buSzTx/>
              <a:buFontTx/>
              <a:buNone/>
              <a:defRPr sz="1900"/>
            </a:lvl4pPr>
            <a:lvl5pPr marL="0" indent="2438175">
              <a:spcBef>
                <a:spcPts val="400"/>
              </a:spcBef>
              <a:buSzTx/>
              <a:buFontTx/>
              <a:buNone/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9144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9144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1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1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9144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63084" y="2906714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1pPr>
            <a:lvl2pPr marL="0" indent="609543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2pPr>
            <a:lvl3pPr marL="0" indent="1219087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3pPr>
            <a:lvl4pPr marL="0" indent="1828631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4pPr>
            <a:lvl5pPr marL="0" indent="2438175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3700"/>
            </a:lvl1pPr>
            <a:lvl2pPr marL="1064245" indent="-454700">
              <a:spcBef>
                <a:spcPts val="800"/>
              </a:spcBef>
              <a:defRPr sz="3700"/>
            </a:lvl2pPr>
            <a:lvl3pPr marL="1636738" indent="-417650">
              <a:spcBef>
                <a:spcPts val="800"/>
              </a:spcBef>
              <a:defRPr sz="3700"/>
            </a:lvl3pPr>
            <a:lvl4pPr marL="2318918" indent="-490285">
              <a:spcBef>
                <a:spcPts val="800"/>
              </a:spcBef>
              <a:defRPr sz="3700"/>
            </a:lvl4pPr>
            <a:lvl5pPr marL="2928461" indent="-490285">
              <a:spcBef>
                <a:spcPts val="800"/>
              </a:spcBef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609598" y="1535113"/>
            <a:ext cx="5386918" cy="63976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 b="1"/>
            </a:lvl1pPr>
            <a:lvl2pPr marL="0" indent="609543">
              <a:spcBef>
                <a:spcPts val="700"/>
              </a:spcBef>
              <a:buSzTx/>
              <a:buFontTx/>
              <a:buNone/>
              <a:defRPr sz="3100" b="1"/>
            </a:lvl2pPr>
            <a:lvl3pPr marL="0" indent="1219087">
              <a:spcBef>
                <a:spcPts val="700"/>
              </a:spcBef>
              <a:buSzTx/>
              <a:buFontTx/>
              <a:buNone/>
              <a:defRPr sz="3100" b="1"/>
            </a:lvl3pPr>
            <a:lvl4pPr marL="0" indent="1828631">
              <a:spcBef>
                <a:spcPts val="700"/>
              </a:spcBef>
              <a:buSzTx/>
              <a:buFontTx/>
              <a:buNone/>
              <a:defRPr sz="3100" b="1"/>
            </a:lvl4pPr>
            <a:lvl5pPr marL="0" indent="2438175">
              <a:spcBef>
                <a:spcPts val="700"/>
              </a:spcBef>
              <a:buSzTx/>
              <a:buFontTx/>
              <a:buNone/>
              <a:defRPr sz="31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93368" y="1535113"/>
            <a:ext cx="5389034" cy="639764"/>
          </a:xfrm>
          <a:prstGeom prst="rect">
            <a:avLst/>
          </a:prstGeom>
        </p:spPr>
        <p:txBody>
          <a:bodyPr anchor="b"/>
          <a:lstStyle/>
          <a:p>
            <a:pPr marL="0" indent="0" defTabSz="1182515">
              <a:spcBef>
                <a:spcPts val="700"/>
              </a:spcBef>
              <a:buSzTx/>
              <a:buFontTx/>
              <a:buNone/>
              <a:defRPr sz="3007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5" cy="1162051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609601" y="1435102"/>
            <a:ext cx="4011085" cy="469106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9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1" cy="566740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2389718" y="5367339"/>
            <a:ext cx="7315201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900"/>
            </a:lvl1pPr>
            <a:lvl2pPr marL="0" indent="609543">
              <a:spcBef>
                <a:spcPts val="400"/>
              </a:spcBef>
              <a:buSzTx/>
              <a:buFontTx/>
              <a:buNone/>
              <a:defRPr sz="1900"/>
            </a:lvl2pPr>
            <a:lvl3pPr marL="0" indent="1219087">
              <a:spcBef>
                <a:spcPts val="400"/>
              </a:spcBef>
              <a:buSzTx/>
              <a:buFontTx/>
              <a:buNone/>
              <a:defRPr sz="1900"/>
            </a:lvl3pPr>
            <a:lvl4pPr marL="0" indent="1828631">
              <a:spcBef>
                <a:spcPts val="400"/>
              </a:spcBef>
              <a:buSzTx/>
              <a:buFontTx/>
              <a:buNone/>
              <a:defRPr sz="1900"/>
            </a:lvl4pPr>
            <a:lvl5pPr marL="0" indent="2438175">
              <a:spcBef>
                <a:spcPts val="400"/>
              </a:spcBef>
              <a:buSzTx/>
              <a:buFontTx/>
              <a:buNone/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53" tIns="91453" rIns="91453" bIns="91453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53" tIns="91453" rIns="91453" bIns="91453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173670" y="6326810"/>
            <a:ext cx="408731" cy="424209"/>
          </a:xfrm>
          <a:prstGeom prst="rect">
            <a:avLst/>
          </a:prstGeom>
          <a:ln w="12700">
            <a:miter lim="400000"/>
          </a:ln>
        </p:spPr>
        <p:txBody>
          <a:bodyPr wrap="none" lIns="91453" tIns="91453" rIns="91453" bIns="91453" anchor="ctr">
            <a:spAutoFit/>
          </a:bodyPr>
          <a:lstStyle>
            <a:lvl1pPr algn="r" defTabSz="1219087">
              <a:defRPr sz="16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marL="0" marR="0" indent="0" algn="ct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457157" marR="0" indent="-457157" algn="l" defTabSz="1219087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1052288" marR="0" indent="-442743" algn="l" defTabSz="1219087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641836" marR="0" indent="-422748" algn="l" defTabSz="1219087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2314010" marR="0" indent="-485377" algn="l" defTabSz="1219087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923553" marR="0" indent="-485377" algn="l" defTabSz="1219087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3533097" marR="0" indent="-485377" algn="l" defTabSz="1219087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4142642" marR="0" indent="-485377" algn="l" defTabSz="1219087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4752186" marR="0" indent="-485377" algn="l" defTabSz="1219087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5361729" marR="0" indent="-485377" algn="l" defTabSz="1219087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394885" y="332554"/>
            <a:ext cx="11388960" cy="463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08" tIns="54408" rIns="54408" bIns="54408">
            <a:spAutoFit/>
          </a:bodyPr>
          <a:lstStyle>
            <a:lvl1pPr defTabSz="1088267">
              <a:defRPr sz="2300" spc="58">
                <a:solidFill>
                  <a:srgbClr val="BFBFBF"/>
                </a:solidFill>
                <a:latin typeface="Gisha"/>
                <a:ea typeface="Gisha"/>
                <a:cs typeface="Gisha"/>
                <a:sym typeface="Gisha"/>
              </a:defRPr>
            </a:lvl1pPr>
          </a:lstStyle>
          <a:p>
            <a:r>
              <a:rPr lang="en-US" dirty="0" smtClean="0"/>
              <a:t>Thinking in HTML</a:t>
            </a:r>
            <a:endParaRPr dirty="0"/>
          </a:p>
        </p:txBody>
      </p:sp>
      <p:sp>
        <p:nvSpPr>
          <p:cNvPr id="212" name="Shape 212"/>
          <p:cNvSpPr/>
          <p:nvPr/>
        </p:nvSpPr>
        <p:spPr>
          <a:xfrm>
            <a:off x="624022" y="1004719"/>
            <a:ext cx="7100508" cy="400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08" tIns="54408" rIns="54408" bIns="54408">
            <a:spAutoFit/>
          </a:bodyPr>
          <a:lstStyle>
            <a:lvl1pPr algn="r" defTabSz="1088267">
              <a:defRPr sz="1900" i="1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n-US" dirty="0" smtClean="0"/>
              <a:t>Author Name</a:t>
            </a:r>
            <a:endParaRPr dirty="0"/>
          </a:p>
        </p:txBody>
      </p:sp>
      <p:sp>
        <p:nvSpPr>
          <p:cNvPr id="213" name="Shape 213"/>
          <p:cNvSpPr/>
          <p:nvPr/>
        </p:nvSpPr>
        <p:spPr>
          <a:xfrm flipV="1">
            <a:off x="528041" y="836458"/>
            <a:ext cx="7949804" cy="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6502274" y="2492126"/>
            <a:ext cx="3204753" cy="616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08" tIns="54408" rIns="54408" bIns="54408">
            <a:spAutoFit/>
          </a:bodyPr>
          <a:lstStyle>
            <a:lvl1pPr algn="r" defTabSz="1088267">
              <a:defRPr sz="3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rPr lang="en-US" dirty="0" smtClean="0"/>
              <a:t>Video</a:t>
            </a:r>
            <a:r>
              <a:rPr dirty="0" smtClean="0"/>
              <a:t> 1</a:t>
            </a:r>
            <a:r>
              <a:rPr lang="en-US" dirty="0" smtClean="0"/>
              <a:t>.1</a:t>
            </a:r>
            <a:endParaRPr dirty="0"/>
          </a:p>
        </p:txBody>
      </p:sp>
      <p:sp>
        <p:nvSpPr>
          <p:cNvPr id="215" name="Shape 215"/>
          <p:cNvSpPr/>
          <p:nvPr/>
        </p:nvSpPr>
        <p:spPr>
          <a:xfrm>
            <a:off x="394885" y="3279935"/>
            <a:ext cx="9357587" cy="756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08" tIns="54408" rIns="54408" bIns="54408">
            <a:spAutoFit/>
          </a:bodyPr>
          <a:lstStyle/>
          <a:p>
            <a:pPr algn="r" defTabSz="1088267">
              <a:defRPr sz="4200" i="1">
                <a:solidFill>
                  <a:srgbClr val="E46C0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n-US" dirty="0" smtClean="0"/>
              <a:t>Getting Started with HTML</a:t>
            </a:r>
            <a:endParaRPr dirty="0"/>
          </a:p>
        </p:txBody>
      </p:sp>
      <p:sp>
        <p:nvSpPr>
          <p:cNvPr id="216" name="Shape 216"/>
          <p:cNvSpPr/>
          <p:nvPr/>
        </p:nvSpPr>
        <p:spPr>
          <a:xfrm rot="5400000">
            <a:off x="9799911" y="3295041"/>
            <a:ext cx="1079668" cy="839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110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AF2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088267">
              <a:defRPr sz="2100">
                <a:ln w="9524">
                  <a:solidFill>
                    <a:schemeClr val="accent3"/>
                  </a:solidFill>
                </a:ln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624022" y="6139553"/>
            <a:ext cx="3743263" cy="42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08" tIns="54408" rIns="54408" bIns="54408">
            <a:spAutoFit/>
          </a:bodyPr>
          <a:lstStyle>
            <a:lvl1pPr defTabSz="1088267">
              <a:defRPr sz="2100">
                <a:solidFill>
                  <a:srgbClr val="FFFFFF"/>
                </a:solidFill>
              </a:defRPr>
            </a:lvl1pPr>
          </a:lstStyle>
          <a:p>
            <a:r>
              <a:t>www.packtpub.com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823" y="777366"/>
            <a:ext cx="12190356" cy="594343"/>
          </a:xfrm>
          <a:prstGeom prst="rect">
            <a:avLst/>
          </a:prstGeom>
          <a:solidFill>
            <a:srgbClr val="E46C0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470" tIns="30470" rIns="30470" bIns="30470">
            <a:spAutoFit/>
          </a:bodyPr>
          <a:lstStyle>
            <a:lvl1pPr algn="ctr" defTabSz="1088267">
              <a:defRPr sz="3500">
                <a:effectLst>
                  <a:outerShdw blurRad="63500" dir="3600000" rotWithShape="0">
                    <a:srgbClr val="000000">
                      <a:alpha val="70000"/>
                    </a:srgbClr>
                  </a:outerShdw>
                </a:effectLst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Next Video</a:t>
            </a:r>
          </a:p>
        </p:txBody>
      </p:sp>
      <p:sp>
        <p:nvSpPr>
          <p:cNvPr id="233" name="Shape 233"/>
          <p:cNvSpPr/>
          <p:nvPr/>
        </p:nvSpPr>
        <p:spPr>
          <a:xfrm>
            <a:off x="535117" y="3124294"/>
            <a:ext cx="11121767" cy="705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08" tIns="54408" rIns="54408" bIns="54408">
            <a:spAutoFit/>
          </a:bodyPr>
          <a:lstStyle>
            <a:lvl1pPr algn="ctr" defTabSz="1088267">
              <a:defRPr sz="39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rPr lang="en-US" dirty="0" smtClean="0"/>
              <a:t>Lists in HTML</a:t>
            </a:r>
            <a:endParaRPr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252424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Gisha</vt:lpstr>
      <vt:lpstr>Segoe UI Light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Ritika Singh</cp:lastModifiedBy>
  <cp:revision>9</cp:revision>
  <dcterms:modified xsi:type="dcterms:W3CDTF">2016-09-26T07:15:50Z</dcterms:modified>
</cp:coreProperties>
</file>