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defaultTextStyle>
    <a:lvl1pPr defTabSz="1829088">
      <a:defRPr sz="3600">
        <a:latin typeface="+mn-lt"/>
        <a:ea typeface="+mn-ea"/>
        <a:cs typeface="+mn-cs"/>
        <a:sym typeface="Helvetica"/>
      </a:defRPr>
    </a:lvl1pPr>
    <a:lvl2pPr defTabSz="1829088">
      <a:defRPr sz="3600">
        <a:latin typeface="+mn-lt"/>
        <a:ea typeface="+mn-ea"/>
        <a:cs typeface="+mn-cs"/>
        <a:sym typeface="Helvetica"/>
      </a:defRPr>
    </a:lvl2pPr>
    <a:lvl3pPr defTabSz="1829088">
      <a:defRPr sz="3600">
        <a:latin typeface="+mn-lt"/>
        <a:ea typeface="+mn-ea"/>
        <a:cs typeface="+mn-cs"/>
        <a:sym typeface="Helvetica"/>
      </a:defRPr>
    </a:lvl3pPr>
    <a:lvl4pPr defTabSz="1829088">
      <a:defRPr sz="3600">
        <a:latin typeface="+mn-lt"/>
        <a:ea typeface="+mn-ea"/>
        <a:cs typeface="+mn-cs"/>
        <a:sym typeface="Helvetica"/>
      </a:defRPr>
    </a:lvl4pPr>
    <a:lvl5pPr defTabSz="1829088">
      <a:defRPr sz="3600">
        <a:latin typeface="+mn-lt"/>
        <a:ea typeface="+mn-ea"/>
        <a:cs typeface="+mn-cs"/>
        <a:sym typeface="Helvetica"/>
      </a:defRPr>
    </a:lvl5pPr>
    <a:lvl6pPr defTabSz="1829088">
      <a:defRPr sz="3600">
        <a:latin typeface="+mn-lt"/>
        <a:ea typeface="+mn-ea"/>
        <a:cs typeface="+mn-cs"/>
        <a:sym typeface="Helvetica"/>
      </a:defRPr>
    </a:lvl6pPr>
    <a:lvl7pPr defTabSz="1829088">
      <a:defRPr sz="3600">
        <a:latin typeface="+mn-lt"/>
        <a:ea typeface="+mn-ea"/>
        <a:cs typeface="+mn-cs"/>
        <a:sym typeface="Helvetica"/>
      </a:defRPr>
    </a:lvl7pPr>
    <a:lvl8pPr defTabSz="1829088">
      <a:defRPr sz="3600">
        <a:latin typeface="+mn-lt"/>
        <a:ea typeface="+mn-ea"/>
        <a:cs typeface="+mn-cs"/>
        <a:sym typeface="Helvetica"/>
      </a:defRPr>
    </a:lvl8pPr>
    <a:lvl9pPr defTabSz="1829088">
      <a:defRPr sz="3600"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381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381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381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381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381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381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252424"/>
          </a:solidFill>
        </a:fill>
      </a:tcStyle>
    </a:band2H>
    <a:firstCol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52424"/>
          </a:solidFill>
        </a:fill>
      </a:tcStyle>
    </a:lastRow>
    <a:firstRow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38100" cap="flat">
              <a:solidFill>
                <a:srgbClr val="252424"/>
              </a:solidFill>
              <a:prstDash val="solid"/>
              <a:bevel/>
            </a:ln>
          </a:top>
          <a:bottom>
            <a:ln w="127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252424"/>
        </a:fontRef>
        <a:srgbClr val="252424"/>
      </a:tcTxStyle>
      <a:tcStyle>
        <a:tcBdr>
          <a:left>
            <a:ln w="12700" cap="flat">
              <a:solidFill>
                <a:srgbClr val="252424"/>
              </a:solidFill>
              <a:prstDash val="solid"/>
              <a:bevel/>
            </a:ln>
          </a:left>
          <a:right>
            <a:ln w="12700" cap="flat">
              <a:solidFill>
                <a:srgbClr val="252424"/>
              </a:solidFill>
              <a:prstDash val="solid"/>
              <a:bevel/>
            </a:ln>
          </a:right>
          <a:top>
            <a:ln w="12700" cap="flat">
              <a:solidFill>
                <a:srgbClr val="252424"/>
              </a:solidFill>
              <a:prstDash val="solid"/>
              <a:bevel/>
            </a:ln>
          </a:top>
          <a:bottom>
            <a:ln w="38100" cap="flat">
              <a:solidFill>
                <a:srgbClr val="252424"/>
              </a:solidFill>
              <a:prstDash val="solid"/>
              <a:bevel/>
            </a:ln>
          </a:bottom>
          <a:insideH>
            <a:ln w="12700" cap="flat">
              <a:solidFill>
                <a:srgbClr val="252424"/>
              </a:solidFill>
              <a:prstDash val="solid"/>
              <a:bevel/>
            </a:ln>
          </a:insideH>
          <a:insideV>
            <a:ln w="12700" cap="flat">
              <a:solidFill>
                <a:srgbClr val="252424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106294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371839" y="2767870"/>
            <a:ext cx="15547498" cy="30632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9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743675" y="5831099"/>
            <a:ext cx="12803826" cy="44559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9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3261102" y="0"/>
            <a:ext cx="4115517" cy="960416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9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914558" y="412085"/>
            <a:ext cx="12041693" cy="987491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1371839" y="2767870"/>
            <a:ext cx="15547498" cy="3063230"/>
          </a:xfrm>
          <a:prstGeom prst="rect">
            <a:avLst/>
          </a:prstGeom>
        </p:spPr>
        <p:txBody>
          <a:bodyPr lIns="0" tIns="0" rIns="0" bIns="0"/>
          <a:lstStyle>
            <a:lvl1pPr defTabSz="1829089"/>
          </a:lstStyle>
          <a:p>
            <a:pPr lvl="0">
              <a:defRPr sz="1800"/>
            </a:pPr>
            <a:r>
              <a:rPr sz="890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2743676" y="5831099"/>
            <a:ext cx="12803825" cy="4455901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829089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914543" algn="ctr" defTabSz="1829089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829089" algn="ctr" defTabSz="1829089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2743634" algn="ctr" defTabSz="1829089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3658177" algn="ctr" defTabSz="1829089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13108677" y="9542145"/>
            <a:ext cx="4267942" cy="538507"/>
          </a:xfrm>
          <a:prstGeom prst="rect">
            <a:avLst/>
          </a:prstGeom>
        </p:spPr>
        <p:txBody>
          <a:bodyPr lIns="0" tIns="0" rIns="0" bIns="0"/>
          <a:lstStyle>
            <a:lvl1pPr defTabSz="1829089"/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914559" y="138158"/>
            <a:ext cx="16462059" cy="2262885"/>
          </a:xfrm>
          <a:prstGeom prst="rect">
            <a:avLst/>
          </a:prstGeom>
        </p:spPr>
        <p:txBody>
          <a:bodyPr lIns="0" tIns="0" rIns="0" bIns="0"/>
          <a:lstStyle>
            <a:lvl1pPr defTabSz="1829089"/>
          </a:lstStyle>
          <a:p>
            <a:pPr lvl="0">
              <a:defRPr sz="1800"/>
            </a:pPr>
            <a:r>
              <a:rPr sz="8900"/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9" cy="7885959"/>
          </a:xfrm>
          <a:prstGeom prst="rect">
            <a:avLst/>
          </a:prstGeom>
        </p:spPr>
        <p:txBody>
          <a:bodyPr lIns="0" tIns="0" rIns="0" bIns="0"/>
          <a:lstStyle>
            <a:lvl1pPr defTabSz="1829089"/>
            <a:lvl2pPr marL="1577998" indent="-663452" defTabSz="1829089"/>
            <a:lvl3pPr marL="2448311" indent="-619223" defTabSz="1829089"/>
            <a:lvl4pPr marL="3468578" indent="-724945" defTabSz="1829089"/>
            <a:lvl5pPr indent="-724944" defTabSz="1829089"/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13108677" y="9542145"/>
            <a:ext cx="4267942" cy="538507"/>
          </a:xfrm>
          <a:prstGeom prst="rect">
            <a:avLst/>
          </a:prstGeom>
        </p:spPr>
        <p:txBody>
          <a:bodyPr lIns="0" tIns="0" rIns="0" bIns="0"/>
          <a:lstStyle>
            <a:lvl1pPr defTabSz="1829089"/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9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444877" y="6612393"/>
            <a:ext cx="15547498" cy="3674608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pPr lvl="0">
              <a:defRPr sz="1800" b="0" cap="none"/>
            </a:pPr>
            <a:r>
              <a:rPr sz="8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1444877" y="0"/>
            <a:ext cx="15547498" cy="661239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100">
                <a:solidFill>
                  <a:srgbClr val="888888"/>
                </a:solidFill>
              </a:defRPr>
            </a:lvl1pPr>
            <a:lvl2pPr marL="0" indent="0">
              <a:spcBef>
                <a:spcPts val="900"/>
              </a:spcBef>
              <a:buSzTx/>
              <a:buFontTx/>
              <a:buNone/>
              <a:defRPr sz="4100">
                <a:solidFill>
                  <a:srgbClr val="888888"/>
                </a:solidFill>
              </a:defRPr>
            </a:lvl2pPr>
            <a:lvl3pPr marL="0" indent="0">
              <a:spcBef>
                <a:spcPts val="900"/>
              </a:spcBef>
              <a:buSzTx/>
              <a:buFontTx/>
              <a:buNone/>
              <a:defRPr sz="4100">
                <a:solidFill>
                  <a:srgbClr val="888888"/>
                </a:solidFill>
              </a:defRPr>
            </a:lvl3pPr>
            <a:lvl4pPr marL="0" indent="0">
              <a:spcBef>
                <a:spcPts val="900"/>
              </a:spcBef>
              <a:buSzTx/>
              <a:buFontTx/>
              <a:buNone/>
              <a:defRPr sz="4100">
                <a:solidFill>
                  <a:srgbClr val="888888"/>
                </a:solidFill>
              </a:defRPr>
            </a:lvl4pPr>
            <a:lvl5pPr marL="0" indent="0">
              <a:spcBef>
                <a:spcPts val="900"/>
              </a:spcBef>
              <a:buSzTx/>
              <a:buFontTx/>
              <a:buNone/>
              <a:defRPr sz="4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9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914558" y="2401042"/>
            <a:ext cx="8078604" cy="7885959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sz="5600"/>
            </a:lvl1pPr>
            <a:lvl2pPr marL="1581399" indent="-666854">
              <a:spcBef>
                <a:spcPts val="1300"/>
              </a:spcBef>
              <a:defRPr sz="5600"/>
            </a:lvl2pPr>
            <a:lvl3pPr marL="2453656" indent="-624568">
              <a:spcBef>
                <a:spcPts val="1300"/>
              </a:spcBef>
              <a:defRPr sz="5600"/>
            </a:lvl3pPr>
            <a:lvl4pPr marL="3454946" indent="-711312">
              <a:spcBef>
                <a:spcPts val="1300"/>
              </a:spcBef>
              <a:defRPr sz="5600"/>
            </a:lvl4pPr>
            <a:lvl5pPr marL="4369491" indent="-711312">
              <a:spcBef>
                <a:spcPts val="1300"/>
              </a:spcBef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</a:p>
          <a:p>
            <a:pPr lvl="1">
              <a:defRPr sz="1800"/>
            </a:pPr>
            <a:r>
              <a:rPr sz="5600"/>
              <a:t>Body Level Two</a:t>
            </a:r>
          </a:p>
          <a:p>
            <a:pPr lvl="2">
              <a:defRPr sz="1800"/>
            </a:pPr>
            <a:r>
              <a:rPr sz="5600"/>
              <a:t>Body Level Three</a:t>
            </a:r>
          </a:p>
          <a:p>
            <a:pPr lvl="3">
              <a:defRPr sz="1800"/>
            </a:pPr>
            <a:r>
              <a:rPr sz="5600"/>
              <a:t>Body Level Four</a:t>
            </a:r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914559" y="385335"/>
            <a:ext cx="16462059" cy="17685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9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14558" y="2153864"/>
            <a:ext cx="8081779" cy="110945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sz="4800" b="1"/>
            </a:lvl1pPr>
            <a:lvl2pPr marL="0" indent="0">
              <a:spcBef>
                <a:spcPts val="1100"/>
              </a:spcBef>
              <a:buSzTx/>
              <a:buFontTx/>
              <a:buNone/>
              <a:defRPr sz="4800" b="1"/>
            </a:lvl2pPr>
            <a:lvl3pPr marL="0" indent="0">
              <a:spcBef>
                <a:spcPts val="1100"/>
              </a:spcBef>
              <a:buSzTx/>
              <a:buFontTx/>
              <a:buNone/>
              <a:defRPr sz="4800" b="1"/>
            </a:lvl3pPr>
            <a:lvl4pPr marL="0" indent="0">
              <a:spcBef>
                <a:spcPts val="1100"/>
              </a:spcBef>
              <a:buSzTx/>
              <a:buFontTx/>
              <a:buNone/>
              <a:defRPr sz="4800" b="1"/>
            </a:lvl4pPr>
            <a:lvl5pPr marL="0" indent="0">
              <a:spcBef>
                <a:spcPts val="1100"/>
              </a:spcBef>
              <a:buSzTx/>
              <a:buFontTx/>
              <a:buNone/>
              <a:defRPr sz="4800" b="1"/>
            </a:lvl5pPr>
          </a:lstStyle>
          <a:p>
            <a:pPr lvl="0">
              <a:defRPr sz="1800" b="0"/>
            </a:pPr>
            <a:r>
              <a:rPr sz="4800" b="1"/>
              <a:t>Body Level One</a:t>
            </a:r>
          </a:p>
          <a:p>
            <a:pPr lvl="1">
              <a:defRPr sz="1800" b="0"/>
            </a:pPr>
            <a:r>
              <a:rPr sz="4800" b="1"/>
              <a:t>Body Level Two</a:t>
            </a:r>
          </a:p>
          <a:p>
            <a:pPr lvl="2">
              <a:defRPr sz="1800" b="0"/>
            </a:pPr>
            <a:r>
              <a:rPr sz="4800" b="1"/>
              <a:t>Body Level Three</a:t>
            </a:r>
          </a:p>
          <a:p>
            <a:pPr lvl="3">
              <a:defRPr sz="1800" b="0"/>
            </a:pPr>
            <a:r>
              <a:rPr sz="4800" b="1"/>
              <a:t>Body Level Four</a:t>
            </a:r>
          </a:p>
          <a:p>
            <a:pPr lvl="4">
              <a:defRPr sz="1800" b="0"/>
            </a:pPr>
            <a:r>
              <a:rPr sz="48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914559" y="0"/>
            <a:ext cx="16462059" cy="2539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9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914562" y="0"/>
            <a:ext cx="6017670" cy="2153316"/>
          </a:xfrm>
          <a:prstGeom prst="rect">
            <a:avLst/>
          </a:prstGeom>
        </p:spPr>
        <p:txBody>
          <a:bodyPr anchor="b"/>
          <a:lstStyle>
            <a:lvl1pPr algn="l">
              <a:defRPr sz="4100" b="1"/>
            </a:lvl1pPr>
          </a:lstStyle>
          <a:p>
            <a:pPr lvl="0">
              <a:defRPr sz="1800" b="0"/>
            </a:pPr>
            <a:r>
              <a:rPr sz="41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7151341" y="409704"/>
            <a:ext cx="10225276" cy="987729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3585197" y="7203123"/>
            <a:ext cx="10974708" cy="850373"/>
          </a:xfrm>
          <a:prstGeom prst="rect">
            <a:avLst/>
          </a:prstGeom>
        </p:spPr>
        <p:txBody>
          <a:bodyPr anchor="b"/>
          <a:lstStyle>
            <a:lvl1pPr algn="l">
              <a:defRPr sz="4100" b="1"/>
            </a:lvl1pPr>
          </a:lstStyle>
          <a:p>
            <a:pPr lvl="0">
              <a:defRPr sz="1800" b="0"/>
            </a:pPr>
            <a:r>
              <a:rPr sz="41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85197" y="8053492"/>
            <a:ext cx="10974708" cy="120766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900"/>
            </a:lvl1pPr>
            <a:lvl2pPr marL="0" indent="0">
              <a:spcBef>
                <a:spcPts val="600"/>
              </a:spcBef>
              <a:buSzTx/>
              <a:buFontTx/>
              <a:buNone/>
              <a:defRPr sz="2900"/>
            </a:lvl2pPr>
            <a:lvl3pPr marL="0" indent="0">
              <a:spcBef>
                <a:spcPts val="600"/>
              </a:spcBef>
              <a:buSzTx/>
              <a:buFontTx/>
              <a:buNone/>
              <a:defRPr sz="2900"/>
            </a:lvl3pPr>
            <a:lvl4pPr marL="0" indent="0">
              <a:spcBef>
                <a:spcPts val="600"/>
              </a:spcBef>
              <a:buSzTx/>
              <a:buFontTx/>
              <a:buNone/>
              <a:defRPr sz="2900"/>
            </a:lvl4pPr>
            <a:lvl5pPr marL="0" indent="0">
              <a:spcBef>
                <a:spcPts val="600"/>
              </a:spcBef>
              <a:buSzTx/>
              <a:buFontTx/>
              <a:buNone/>
              <a:defRPr sz="2900"/>
            </a:lvl5pPr>
          </a:lstStyle>
          <a:p>
            <a:pPr lvl="0">
              <a:defRPr sz="1800"/>
            </a:pPr>
            <a:r>
              <a:rPr sz="2900"/>
              <a:t>Body Level One</a:t>
            </a:r>
          </a:p>
          <a:p>
            <a:pPr lvl="1">
              <a:defRPr sz="1800"/>
            </a:pPr>
            <a:r>
              <a:rPr sz="2900"/>
              <a:t>Body Level Two</a:t>
            </a:r>
          </a:p>
          <a:p>
            <a:pPr lvl="2">
              <a:defRPr sz="1800"/>
            </a:pPr>
            <a:r>
              <a:rPr sz="2900"/>
              <a:t>Body Level Three</a:t>
            </a:r>
          </a:p>
          <a:p>
            <a:pPr lvl="3">
              <a:defRPr sz="1800"/>
            </a:pPr>
            <a:r>
              <a:rPr sz="2900"/>
              <a:t>Body Level Four</a:t>
            </a:r>
          </a:p>
          <a:p>
            <a:pPr lvl="4">
              <a:defRPr sz="1800"/>
            </a:pPr>
            <a:r>
              <a:rPr sz="29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14559" y="138158"/>
            <a:ext cx="16462059" cy="2262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52" tIns="91452" rIns="91452" bIns="91452" anchor="ctr">
            <a:normAutofit/>
          </a:bodyPr>
          <a:lstStyle/>
          <a:p>
            <a:pPr lvl="0">
              <a:defRPr sz="1800"/>
            </a:pPr>
            <a:r>
              <a:rPr sz="89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9" cy="788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52" tIns="91452" rIns="91452" bIns="91452">
            <a:normAutofit/>
          </a:bodyPr>
          <a:lstStyle/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108677" y="9542143"/>
            <a:ext cx="4267943" cy="538507"/>
          </a:xfrm>
          <a:prstGeom prst="rect">
            <a:avLst/>
          </a:prstGeom>
          <a:ln w="12700">
            <a:miter lim="400000"/>
          </a:ln>
        </p:spPr>
        <p:txBody>
          <a:bodyPr lIns="91452" tIns="91452" rIns="91452" bIns="91452" anchor="ctr">
            <a:spAutoFit/>
          </a:bodyPr>
          <a:lstStyle>
            <a:lvl1pPr algn="r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 defTabSz="1829088">
        <a:defRPr sz="8900">
          <a:latin typeface="Calibri"/>
          <a:ea typeface="Calibri"/>
          <a:cs typeface="Calibri"/>
          <a:sym typeface="Calibri"/>
        </a:defRPr>
      </a:lvl1pPr>
      <a:lvl2pPr algn="ctr" defTabSz="1829088">
        <a:defRPr sz="8900">
          <a:latin typeface="Calibri"/>
          <a:ea typeface="Calibri"/>
          <a:cs typeface="Calibri"/>
          <a:sym typeface="Calibri"/>
        </a:defRPr>
      </a:lvl2pPr>
      <a:lvl3pPr algn="ctr" defTabSz="1829088">
        <a:defRPr sz="8900">
          <a:latin typeface="Calibri"/>
          <a:ea typeface="Calibri"/>
          <a:cs typeface="Calibri"/>
          <a:sym typeface="Calibri"/>
        </a:defRPr>
      </a:lvl3pPr>
      <a:lvl4pPr algn="ctr" defTabSz="1829088">
        <a:defRPr sz="8900">
          <a:latin typeface="Calibri"/>
          <a:ea typeface="Calibri"/>
          <a:cs typeface="Calibri"/>
          <a:sym typeface="Calibri"/>
        </a:defRPr>
      </a:lvl4pPr>
      <a:lvl5pPr algn="ctr" defTabSz="1829088">
        <a:defRPr sz="8900">
          <a:latin typeface="Calibri"/>
          <a:ea typeface="Calibri"/>
          <a:cs typeface="Calibri"/>
          <a:sym typeface="Calibri"/>
        </a:defRPr>
      </a:lvl5pPr>
      <a:lvl6pPr algn="ctr" defTabSz="1829088">
        <a:defRPr sz="8900">
          <a:latin typeface="Calibri"/>
          <a:ea typeface="Calibri"/>
          <a:cs typeface="Calibri"/>
          <a:sym typeface="Calibri"/>
        </a:defRPr>
      </a:lvl6pPr>
      <a:lvl7pPr algn="ctr" defTabSz="1829088">
        <a:defRPr sz="8900">
          <a:latin typeface="Calibri"/>
          <a:ea typeface="Calibri"/>
          <a:cs typeface="Calibri"/>
          <a:sym typeface="Calibri"/>
        </a:defRPr>
      </a:lvl7pPr>
      <a:lvl8pPr algn="ctr" defTabSz="1829088">
        <a:defRPr sz="8900">
          <a:latin typeface="Calibri"/>
          <a:ea typeface="Calibri"/>
          <a:cs typeface="Calibri"/>
          <a:sym typeface="Calibri"/>
        </a:defRPr>
      </a:lvl8pPr>
      <a:lvl9pPr algn="ctr" defTabSz="1829088">
        <a:defRPr sz="8900">
          <a:latin typeface="Calibri"/>
          <a:ea typeface="Calibri"/>
          <a:cs typeface="Calibri"/>
          <a:sym typeface="Calibri"/>
        </a:defRPr>
      </a:lvl9pPr>
    </p:titleStyle>
    <p:bodyStyle>
      <a:lvl1pPr marL="685909" indent="-685909" defTabSz="1829088">
        <a:spcBef>
          <a:spcPts val="1500"/>
        </a:spcBef>
        <a:buSzPct val="100000"/>
        <a:buFont typeface="Arial"/>
        <a:buChar char="•"/>
        <a:defRPr sz="6500">
          <a:latin typeface="Calibri"/>
          <a:ea typeface="Calibri"/>
          <a:cs typeface="Calibri"/>
          <a:sym typeface="Calibri"/>
        </a:defRPr>
      </a:lvl1pPr>
      <a:lvl2pPr marL="1577997" indent="-663452" defTabSz="1829088">
        <a:spcBef>
          <a:spcPts val="1500"/>
        </a:spcBef>
        <a:buSzPct val="100000"/>
        <a:buFont typeface="Arial"/>
        <a:buChar char="–"/>
        <a:defRPr sz="6500">
          <a:latin typeface="Calibri"/>
          <a:ea typeface="Calibri"/>
          <a:cs typeface="Calibri"/>
          <a:sym typeface="Calibri"/>
        </a:defRPr>
      </a:lvl2pPr>
      <a:lvl3pPr marL="2448311" indent="-619223" defTabSz="1829088">
        <a:spcBef>
          <a:spcPts val="1500"/>
        </a:spcBef>
        <a:buSzPct val="100000"/>
        <a:buFont typeface="Arial"/>
        <a:buChar char="•"/>
        <a:defRPr sz="6500">
          <a:latin typeface="Calibri"/>
          <a:ea typeface="Calibri"/>
          <a:cs typeface="Calibri"/>
          <a:sym typeface="Calibri"/>
        </a:defRPr>
      </a:lvl3pPr>
      <a:lvl4pPr marL="3468577" indent="-724944" defTabSz="1829088">
        <a:spcBef>
          <a:spcPts val="1500"/>
        </a:spcBef>
        <a:buSzPct val="100000"/>
        <a:buFont typeface="Arial"/>
        <a:buChar char="–"/>
        <a:defRPr sz="6500">
          <a:latin typeface="Calibri"/>
          <a:ea typeface="Calibri"/>
          <a:cs typeface="Calibri"/>
          <a:sym typeface="Calibri"/>
        </a:defRPr>
      </a:lvl4pPr>
      <a:lvl5pPr marL="4383123" indent="-724944" defTabSz="1829088">
        <a:spcBef>
          <a:spcPts val="1500"/>
        </a:spcBef>
        <a:buSzPct val="100000"/>
        <a:buFont typeface="Arial"/>
        <a:buChar char="»"/>
        <a:defRPr sz="6500">
          <a:latin typeface="Calibri"/>
          <a:ea typeface="Calibri"/>
          <a:cs typeface="Calibri"/>
          <a:sym typeface="Calibri"/>
        </a:defRPr>
      </a:lvl5pPr>
      <a:lvl6pPr marL="5297668" indent="-724944" defTabSz="1829088">
        <a:spcBef>
          <a:spcPts val="1500"/>
        </a:spcBef>
        <a:buSzPct val="100000"/>
        <a:buFont typeface="Arial"/>
        <a:buChar char="•"/>
        <a:defRPr sz="6500">
          <a:latin typeface="Calibri"/>
          <a:ea typeface="Calibri"/>
          <a:cs typeface="Calibri"/>
          <a:sym typeface="Calibri"/>
        </a:defRPr>
      </a:lvl6pPr>
      <a:lvl7pPr marL="6212213" indent="-724944" defTabSz="1829088">
        <a:spcBef>
          <a:spcPts val="1500"/>
        </a:spcBef>
        <a:buSzPct val="100000"/>
        <a:buFont typeface="Arial"/>
        <a:buChar char="•"/>
        <a:defRPr sz="6500">
          <a:latin typeface="Calibri"/>
          <a:ea typeface="Calibri"/>
          <a:cs typeface="Calibri"/>
          <a:sym typeface="Calibri"/>
        </a:defRPr>
      </a:lvl7pPr>
      <a:lvl8pPr marL="7126758" indent="-724944" defTabSz="1829088">
        <a:spcBef>
          <a:spcPts val="1500"/>
        </a:spcBef>
        <a:buSzPct val="100000"/>
        <a:buFont typeface="Arial"/>
        <a:buChar char="•"/>
        <a:defRPr sz="6500">
          <a:latin typeface="Calibri"/>
          <a:ea typeface="Calibri"/>
          <a:cs typeface="Calibri"/>
          <a:sym typeface="Calibri"/>
        </a:defRPr>
      </a:lvl8pPr>
      <a:lvl9pPr marL="8041302" indent="-724944" defTabSz="1829088">
        <a:spcBef>
          <a:spcPts val="1500"/>
        </a:spcBef>
        <a:buSzPct val="100000"/>
        <a:buFont typeface="Arial"/>
        <a:buChar char="•"/>
        <a:defRPr sz="6500">
          <a:latin typeface="Calibri"/>
          <a:ea typeface="Calibri"/>
          <a:cs typeface="Calibri"/>
          <a:sym typeface="Calibri"/>
        </a:defRPr>
      </a:lvl9pPr>
    </p:bodyStyle>
    <p:otherStyle>
      <a:lvl1pPr algn="r" defTabSz="1829088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1829088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1829088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1829088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1829088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1829088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1829088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1829088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1829088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1959577" y="3364675"/>
            <a:ext cx="15431984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632810">
              <a:defRPr sz="5000">
                <a:solidFill>
                  <a:srgbClr val="FFFFFF"/>
                </a:solidFill>
                <a:latin typeface="Gisha"/>
                <a:ea typeface="Gisha"/>
                <a:cs typeface="Gisha"/>
                <a:sym typeface="Gish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FFFFF"/>
                </a:solidFill>
              </a:rPr>
              <a:t>Mastering CSS</a:t>
            </a:r>
          </a:p>
        </p:txBody>
      </p:sp>
      <p:sp>
        <p:nvSpPr>
          <p:cNvPr id="58" name="Shape 58"/>
          <p:cNvSpPr/>
          <p:nvPr/>
        </p:nvSpPr>
        <p:spPr>
          <a:xfrm>
            <a:off x="1959577" y="4754465"/>
            <a:ext cx="1239012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959577" y="4973730"/>
            <a:ext cx="9202642" cy="66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 defTabSz="1632810">
              <a:defRPr sz="4300" b="1" i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  <a:effectLst/>
              </a:defRPr>
            </a:pPr>
            <a:r>
              <a:rPr lang="en-US" sz="4300" b="1" i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sz="4300" b="1" i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Rich </a:t>
            </a:r>
            <a:r>
              <a:rPr sz="4300" b="1" i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Finelli</a:t>
            </a:r>
            <a:endParaRPr sz="4300" b="1" i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91671" y="9424637"/>
            <a:ext cx="5207006" cy="65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81640" tIns="81640" rIns="81640" bIns="81640">
            <a:spAutoFit/>
          </a:bodyPr>
          <a:lstStyle>
            <a:lvl1pPr defTabSz="1632810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www.packtpub.com</a:t>
            </a:r>
          </a:p>
        </p:txBody>
      </p:sp>
      <p:pic>
        <p:nvPicPr>
          <p:cNvPr id="6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0006" y="4792559"/>
            <a:ext cx="2779691" cy="3474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91275" y="498986"/>
            <a:ext cx="17088712" cy="71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1640" tIns="81640" rIns="81640" bIns="81640">
            <a:spAutoFit/>
          </a:bodyPr>
          <a:lstStyle>
            <a:lvl1pPr defTabSz="1632810">
              <a:defRPr spc="89">
                <a:solidFill>
                  <a:srgbClr val="BFBFBF"/>
                </a:solidFill>
                <a:latin typeface="Gisha"/>
                <a:ea typeface="Gisha"/>
                <a:cs typeface="Gisha"/>
                <a:sym typeface="Gish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600" spc="89" dirty="0" smtClean="0">
                <a:solidFill>
                  <a:srgbClr val="BFBFBF"/>
                </a:solidFill>
              </a:rPr>
              <a:t> </a:t>
            </a:r>
            <a:r>
              <a:rPr sz="3600" spc="89" dirty="0" smtClean="0">
                <a:solidFill>
                  <a:srgbClr val="BFBFBF"/>
                </a:solidFill>
              </a:rPr>
              <a:t>Mastering </a:t>
            </a:r>
            <a:r>
              <a:rPr sz="3600" spc="89" dirty="0">
                <a:solidFill>
                  <a:srgbClr val="BFBFBF"/>
                </a:solidFill>
              </a:rPr>
              <a:t>CSS</a:t>
            </a:r>
          </a:p>
        </p:txBody>
      </p:sp>
      <p:sp>
        <p:nvSpPr>
          <p:cNvPr id="64" name="Shape 64"/>
          <p:cNvSpPr/>
          <p:nvPr/>
        </p:nvSpPr>
        <p:spPr>
          <a:xfrm>
            <a:off x="935088" y="1507544"/>
            <a:ext cx="10654046" cy="607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1640" tIns="81640" rIns="81640" bIns="81640">
            <a:spAutoFit/>
          </a:bodyPr>
          <a:lstStyle>
            <a:lvl1pPr algn="r" defTabSz="1632810">
              <a:defRPr sz="2900" i="1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900" i="1">
                <a:solidFill>
                  <a:srgbClr val="BFBFBF"/>
                </a:solidFill>
              </a:rPr>
              <a:t>Rich Finelli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791071" y="1255073"/>
            <a:ext cx="11928386" cy="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9755185" y="3739343"/>
            <a:ext cx="4876803" cy="92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81640" tIns="81640" rIns="81640" bIns="81640">
            <a:spAutoFit/>
          </a:bodyPr>
          <a:lstStyle>
            <a:lvl1pPr algn="r" defTabSz="1632810">
              <a:defRPr sz="5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FFFFFF"/>
                </a:solidFill>
              </a:rPr>
              <a:t>Section </a:t>
            </a:r>
            <a:r>
              <a:rPr sz="5000" dirty="0" smtClean="0">
                <a:solidFill>
                  <a:srgbClr val="FFFFFF"/>
                </a:solidFill>
              </a:rPr>
              <a:t>1</a:t>
            </a:r>
            <a:endParaRPr sz="5000" dirty="0">
              <a:solidFill>
                <a:srgbClr val="FFFFFF"/>
              </a:solidFill>
            </a:endParaRPr>
          </a:p>
        </p:txBody>
      </p:sp>
      <p:sp>
        <p:nvSpPr>
          <p:cNvPr id="67" name="Shape 67"/>
          <p:cNvSpPr/>
          <p:nvPr/>
        </p:nvSpPr>
        <p:spPr>
          <a:xfrm>
            <a:off x="591276" y="4921422"/>
            <a:ext cx="14040712" cy="115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1640" tIns="81640" rIns="81640" bIns="81640">
            <a:spAutoFit/>
          </a:bodyPr>
          <a:lstStyle>
            <a:lvl1pPr algn="r" defTabSz="1632810">
              <a:defRPr sz="6400" i="1">
                <a:solidFill>
                  <a:srgbClr val="E46C0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6400" i="1" dirty="0">
                <a:solidFill>
                  <a:srgbClr val="E46C0A"/>
                </a:solidFill>
              </a:rPr>
              <a:t>CSS Foundations</a:t>
            </a:r>
          </a:p>
        </p:txBody>
      </p:sp>
      <p:sp>
        <p:nvSpPr>
          <p:cNvPr id="68" name="Shape 68"/>
          <p:cNvSpPr/>
          <p:nvPr/>
        </p:nvSpPr>
        <p:spPr>
          <a:xfrm rot="5400000">
            <a:off x="14703167" y="4944085"/>
            <a:ext cx="1620002" cy="126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110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AF2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1632810">
              <a:defRPr sz="3200">
                <a:ln>
                  <a:solidFill>
                    <a:srgbClr val="9BBB59"/>
                  </a:solidFill>
                </a:ln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0" y="9412988"/>
            <a:ext cx="5616628" cy="65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1640" tIns="81640" rIns="81640" bIns="81640">
            <a:spAutoFit/>
          </a:bodyPr>
          <a:lstStyle>
            <a:lvl1pPr defTabSz="1632810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FFFFF"/>
                </a:solidFill>
              </a:rPr>
              <a:t>       </a:t>
            </a:r>
            <a:r>
              <a:rPr sz="3200" dirty="0" smtClean="0">
                <a:solidFill>
                  <a:srgbClr val="FFFFFF"/>
                </a:solidFill>
              </a:rPr>
              <a:t>www.packtpub.com</a:t>
            </a:r>
            <a:endParaRPr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91275" y="498986"/>
            <a:ext cx="17164912" cy="709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1640" tIns="81640" rIns="81640" bIns="81640">
            <a:spAutoFit/>
          </a:bodyPr>
          <a:lstStyle>
            <a:lvl1pPr defTabSz="1632810">
              <a:defRPr spc="89">
                <a:solidFill>
                  <a:srgbClr val="BFBFBF"/>
                </a:solidFill>
                <a:latin typeface="Gisha"/>
                <a:ea typeface="Gisha"/>
                <a:cs typeface="Gisha"/>
                <a:sym typeface="Gish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600" spc="89">
                <a:solidFill>
                  <a:srgbClr val="BFBFBF"/>
                </a:solidFill>
              </a:rPr>
              <a:t>Mastering CSS</a:t>
            </a:r>
          </a:p>
        </p:txBody>
      </p:sp>
      <p:sp>
        <p:nvSpPr>
          <p:cNvPr id="72" name="Shape 72"/>
          <p:cNvSpPr/>
          <p:nvPr/>
        </p:nvSpPr>
        <p:spPr>
          <a:xfrm>
            <a:off x="791072" y="1507544"/>
            <a:ext cx="10798062" cy="607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1640" tIns="81640" rIns="81640" bIns="81640">
            <a:spAutoFit/>
          </a:bodyPr>
          <a:lstStyle>
            <a:lvl1pPr algn="r" defTabSz="1632810">
              <a:defRPr sz="2900" i="1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900" i="1">
                <a:solidFill>
                  <a:srgbClr val="BFBFBF"/>
                </a:solidFill>
              </a:rPr>
              <a:t>Rich Finelli</a:t>
            </a:r>
          </a:p>
        </p:txBody>
      </p:sp>
      <p:sp>
        <p:nvSpPr>
          <p:cNvPr id="73" name="Shape 73"/>
          <p:cNvSpPr/>
          <p:nvPr/>
        </p:nvSpPr>
        <p:spPr>
          <a:xfrm flipV="1">
            <a:off x="791071" y="1255073"/>
            <a:ext cx="11928386" cy="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6249987" y="3739343"/>
            <a:ext cx="8313813" cy="92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1640" tIns="81640" rIns="81640" bIns="81640">
            <a:spAutoFit/>
          </a:bodyPr>
          <a:lstStyle>
            <a:lvl1pPr algn="r" defTabSz="1632810">
              <a:defRPr sz="5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en-US" sz="5000" dirty="0" smtClean="0">
                <a:solidFill>
                  <a:srgbClr val="FFFFFF"/>
                </a:solidFill>
              </a:rPr>
              <a:t> video 1.1  </a:t>
            </a:r>
            <a:endParaRPr sz="5000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791070" y="4921422"/>
            <a:ext cx="13840919" cy="115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1640" tIns="81640" rIns="81640" bIns="81640">
            <a:spAutoFit/>
          </a:bodyPr>
          <a:lstStyle>
            <a:lvl1pPr algn="r" defTabSz="1632810">
              <a:defRPr sz="6400" i="1">
                <a:solidFill>
                  <a:srgbClr val="E46C0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lang="en-US" sz="6400" i="1" dirty="0" smtClean="0">
                <a:solidFill>
                  <a:srgbClr val="E46C0A"/>
                </a:solidFill>
              </a:rPr>
              <a:t>The </a:t>
            </a:r>
            <a:r>
              <a:rPr sz="6400" i="1" dirty="0" smtClean="0">
                <a:solidFill>
                  <a:srgbClr val="E46C0A"/>
                </a:solidFill>
              </a:rPr>
              <a:t>Course </a:t>
            </a:r>
            <a:r>
              <a:rPr sz="6400" i="1" dirty="0">
                <a:solidFill>
                  <a:srgbClr val="E46C0A"/>
                </a:solidFill>
              </a:rPr>
              <a:t>Overview</a:t>
            </a:r>
          </a:p>
        </p:txBody>
      </p:sp>
      <p:sp>
        <p:nvSpPr>
          <p:cNvPr id="76" name="Shape 76"/>
          <p:cNvSpPr/>
          <p:nvPr/>
        </p:nvSpPr>
        <p:spPr>
          <a:xfrm rot="5400000">
            <a:off x="14703167" y="4944085"/>
            <a:ext cx="1620002" cy="126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110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AF2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1632810">
              <a:defRPr sz="3200">
                <a:ln>
                  <a:solidFill>
                    <a:srgbClr val="9BBB59"/>
                  </a:solidFill>
                </a:ln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-2" y="1166407"/>
            <a:ext cx="18330359" cy="923544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 defTabSz="1632810">
              <a:defRPr sz="5400"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effectLst/>
              </a:defRPr>
            </a:pPr>
            <a:r>
              <a:rPr sz="5400" dirty="0"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a:rPr>
              <a:t>In this Section, we are going to take a look at…</a:t>
            </a:r>
          </a:p>
        </p:txBody>
      </p:sp>
      <p:sp>
        <p:nvSpPr>
          <p:cNvPr id="79" name="Shape 79"/>
          <p:cNvSpPr/>
          <p:nvPr/>
        </p:nvSpPr>
        <p:spPr>
          <a:xfrm>
            <a:off x="1430337" y="2089951"/>
            <a:ext cx="16154402" cy="441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81640" tIns="81640" rIns="81640" bIns="81640">
            <a:spAutoFit/>
          </a:bodyPr>
          <a:lstStyle/>
          <a:p>
            <a:pPr lvl="0" defTabSz="1632810">
              <a:defRPr sz="1800"/>
            </a:pPr>
            <a:endParaRPr sz="3600" dirty="0" smtClean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510259" lvl="0" indent="-510259" defTabSz="1632810">
              <a:buClr>
                <a:srgbClr val="FFFFFF"/>
              </a:buClr>
              <a:buSzPct val="100000"/>
              <a:buFont typeface="Arial"/>
              <a:buChar char="•"/>
              <a:defRPr sz="1800"/>
            </a:pP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The </a:t>
            </a:r>
            <a:r>
              <a:rPr lang="en-US"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c</a:t>
            </a:r>
            <a:r>
              <a:rPr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ourse </a:t>
            </a: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as a whole</a:t>
            </a:r>
          </a:p>
          <a:p>
            <a:pPr lvl="0" defTabSz="1632810">
              <a:defRPr sz="1800"/>
            </a:pP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510259" lvl="0" indent="-510259" defTabSz="1632810">
              <a:buClr>
                <a:srgbClr val="FFFFFF"/>
              </a:buClr>
              <a:buSzPct val="100000"/>
              <a:buFont typeface="Arial"/>
              <a:buChar char="•"/>
              <a:defRPr sz="1800"/>
            </a:pP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CSS fundamental concept review</a:t>
            </a:r>
          </a:p>
          <a:p>
            <a:pPr lvl="0" defTabSz="1632810">
              <a:defRPr sz="1800"/>
            </a:pP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1632810">
              <a:defRPr sz="1800"/>
            </a:pP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1632810">
              <a:defRPr sz="1800"/>
            </a:pPr>
            <a:endParaRPr sz="60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-1" y="1166407"/>
            <a:ext cx="18291176" cy="916939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 defTabSz="1632810">
              <a:defRPr sz="5400"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effectLst/>
              </a:defRPr>
            </a:pPr>
            <a:r>
              <a:rPr sz="5400"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a:rPr>
              <a:t>In this Video, we are going to take a look at…</a:t>
            </a:r>
          </a:p>
        </p:txBody>
      </p:sp>
      <p:sp>
        <p:nvSpPr>
          <p:cNvPr id="82" name="Shape 82"/>
          <p:cNvSpPr/>
          <p:nvPr/>
        </p:nvSpPr>
        <p:spPr>
          <a:xfrm>
            <a:off x="609600" y="2083346"/>
            <a:ext cx="16022638" cy="459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81640" tIns="81640" rIns="81640" bIns="81640">
            <a:spAutoFit/>
          </a:bodyPr>
          <a:lstStyle/>
          <a:p>
            <a:pPr lvl="0" defTabSz="1632810">
              <a:defRPr sz="1800"/>
            </a:pP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510259" lvl="0" indent="-510259" defTabSz="1632810">
              <a:buClr>
                <a:srgbClr val="FFFFFF"/>
              </a:buClr>
              <a:buSzPct val="100000"/>
              <a:buFont typeface="Arial"/>
              <a:buChar char="•"/>
              <a:defRPr sz="1800"/>
            </a:pPr>
            <a:r>
              <a:rPr lang="en-US"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What </a:t>
            </a: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we are going to learn in this course</a:t>
            </a:r>
          </a:p>
          <a:p>
            <a:pPr lvl="0" defTabSz="1632810">
              <a:defRPr sz="1800"/>
            </a:pP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510259" lvl="0" indent="-510259" defTabSz="1632810">
              <a:buClr>
                <a:srgbClr val="FFFFFF"/>
              </a:buClr>
              <a:buSzPct val="100000"/>
              <a:buFont typeface="Arial"/>
              <a:buChar char="•"/>
              <a:defRPr sz="1800"/>
            </a:pPr>
            <a:r>
              <a:rPr lang="en-US"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Expectations </a:t>
            </a: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for you</a:t>
            </a:r>
          </a:p>
          <a:p>
            <a:pPr lvl="0" defTabSz="1632810">
              <a:defRPr sz="1800"/>
            </a:pP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510259" lvl="0" indent="-510259" defTabSz="1632810">
              <a:buClr>
                <a:srgbClr val="FFFFFF"/>
              </a:buClr>
              <a:buSzPct val="100000"/>
              <a:buFont typeface="Arial"/>
              <a:buChar char="•"/>
              <a:defRPr sz="1800"/>
            </a:pPr>
            <a:r>
              <a:rPr lang="en-US"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Preview </a:t>
            </a: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the finished site we’re going to build </a:t>
            </a:r>
          </a:p>
          <a:p>
            <a:pPr lvl="0" defTabSz="1632810">
              <a:defRPr sz="1800"/>
            </a:pP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510259" lvl="0" indent="-510259" defTabSz="1632810">
              <a:buClr>
                <a:srgbClr val="FFFFFF"/>
              </a:buClr>
              <a:buSzPct val="100000"/>
              <a:buFont typeface="Arial"/>
              <a:buChar char="•"/>
              <a:defRPr sz="1800"/>
            </a:pPr>
            <a:r>
              <a:rPr lang="en-US"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 </a:t>
            </a:r>
            <a:r>
              <a:rPr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Look </a:t>
            </a: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at the tools and technologies I’m using in </a:t>
            </a:r>
            <a:r>
              <a:rPr lang="en-US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our</a:t>
            </a:r>
            <a:r>
              <a:rPr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workflow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1" y="1166407"/>
            <a:ext cx="18291176" cy="916939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 defTabSz="1632810">
              <a:defRPr sz="5400"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effectLst/>
              </a:defRPr>
            </a:pPr>
            <a:r>
              <a:rPr sz="5400"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85" name="Shape 85"/>
          <p:cNvSpPr/>
          <p:nvPr/>
        </p:nvSpPr>
        <p:spPr>
          <a:xfrm>
            <a:off x="1144587" y="2401886"/>
            <a:ext cx="16154401" cy="459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1640" tIns="81640" rIns="81640" bIns="81640">
            <a:spAutoFit/>
          </a:bodyPr>
          <a:lstStyle/>
          <a:p>
            <a:pPr lvl="0" defTabSz="1632810">
              <a:defRPr sz="1800"/>
            </a:pP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510259" lvl="0" indent="-510259" defTabSz="1632810">
              <a:buClr>
                <a:srgbClr val="FFFFFF"/>
              </a:buClr>
              <a:buSzPct val="100000"/>
              <a:buFont typeface="Arial"/>
              <a:buChar char="•"/>
              <a:defRPr sz="1800"/>
            </a:pP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CSS is the presentation language of the </a:t>
            </a:r>
            <a:r>
              <a:rPr lang="en-US" sz="18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w</a:t>
            </a:r>
            <a:r>
              <a:rPr lang="en-US" sz="3600" dirty="0" smtClean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eb</a:t>
            </a: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1632810">
              <a:defRPr sz="1800"/>
            </a:pP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510259" lvl="0" indent="-510259" defTabSz="1632810">
              <a:buClr>
                <a:srgbClr val="FFFFFF"/>
              </a:buClr>
              <a:buSzPct val="100000"/>
              <a:buFont typeface="Arial"/>
              <a:buChar char="•"/>
              <a:defRPr sz="1800"/>
            </a:pP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Prerequisites</a:t>
            </a:r>
          </a:p>
          <a:p>
            <a:pPr lvl="0" defTabSz="1632810">
              <a:defRPr sz="1800"/>
            </a:pP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510259" lvl="0" indent="-510259" defTabSz="1632810">
              <a:buClr>
                <a:srgbClr val="FFFFFF"/>
              </a:buClr>
              <a:buSzPct val="100000"/>
              <a:buFont typeface="Arial"/>
              <a:buChar char="•"/>
              <a:defRPr sz="1800"/>
            </a:pP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Preview finished site</a:t>
            </a:r>
          </a:p>
          <a:p>
            <a:pPr lvl="0" defTabSz="1632810">
              <a:defRPr sz="1800"/>
            </a:pPr>
            <a:endParaRPr sz="3600" dirty="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510259" lvl="0" indent="-510259" defTabSz="1632810">
              <a:buClr>
                <a:srgbClr val="FFFFFF"/>
              </a:buClr>
              <a:buSzPct val="100000"/>
              <a:buFont typeface="Arial"/>
              <a:buChar char="•"/>
              <a:defRPr sz="1800"/>
            </a:pPr>
            <a:r>
              <a:rPr sz="3600" dirty="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Looked at the workflow tools I’m using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1204507"/>
            <a:ext cx="18291176" cy="916939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 defTabSz="1632810">
              <a:defRPr sz="5400"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effectLst/>
              </a:defRPr>
            </a:pPr>
            <a:r>
              <a:rPr sz="5400"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a:rPr>
              <a:t>Next Video</a:t>
            </a:r>
          </a:p>
        </p:txBody>
      </p:sp>
      <p:sp>
        <p:nvSpPr>
          <p:cNvPr id="88" name="Shape 88"/>
          <p:cNvSpPr/>
          <p:nvPr/>
        </p:nvSpPr>
        <p:spPr>
          <a:xfrm>
            <a:off x="801687" y="4687887"/>
            <a:ext cx="16687801" cy="1992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1640" tIns="81640" rIns="81640" bIns="81640">
            <a:spAutoFit/>
          </a:bodyPr>
          <a:lstStyle>
            <a:lvl1pPr algn="ctr" defTabSz="1632810">
              <a:defRPr sz="6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rgbClr val="FFFFFF"/>
                </a:solidFill>
              </a:rPr>
              <a:t>The </a:t>
            </a:r>
            <a:r>
              <a:rPr sz="6000" dirty="0" smtClean="0">
                <a:solidFill>
                  <a:srgbClr val="FFFFFF"/>
                </a:solidFill>
              </a:rPr>
              <a:t>Anatomy </a:t>
            </a:r>
            <a:r>
              <a:rPr sz="6000" dirty="0">
                <a:solidFill>
                  <a:srgbClr val="FFFFFF"/>
                </a:solidFill>
              </a:rPr>
              <a:t>of a Rule Set and the </a:t>
            </a:r>
            <a:r>
              <a:rPr lang="en-US" sz="6000" dirty="0" smtClean="0">
                <a:solidFill>
                  <a:srgbClr val="FFFFFF"/>
                </a:solidFill>
              </a:rPr>
              <a:t>three</a:t>
            </a:r>
            <a:r>
              <a:rPr sz="6000" dirty="0" smtClean="0">
                <a:solidFill>
                  <a:srgbClr val="FFFFFF"/>
                </a:solidFill>
              </a:rPr>
              <a:t> </a:t>
            </a:r>
            <a:r>
              <a:rPr sz="6000" dirty="0">
                <a:solidFill>
                  <a:srgbClr val="FFFFFF"/>
                </a:solidFill>
              </a:rPr>
              <a:t>Types of Style Sheets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252424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2424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82908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82908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2424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82908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82908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134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Roman</vt:lpstr>
      <vt:lpstr>Calibri</vt:lpstr>
      <vt:lpstr>Century Gothic</vt:lpstr>
      <vt:lpstr>Gisha</vt:lpstr>
      <vt:lpstr>Helvetica</vt:lpstr>
      <vt:lpstr>Segoe UI Light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Nazneen Khan</cp:lastModifiedBy>
  <cp:revision>6</cp:revision>
  <dcterms:modified xsi:type="dcterms:W3CDTF">2016-06-01T08:34:26Z</dcterms:modified>
</cp:coreProperties>
</file>