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262" r:id="rId3"/>
    <p:sldId id="258" r:id="rId4"/>
    <p:sldId id="259" r:id="rId5"/>
    <p:sldId id="260" r:id="rId6"/>
    <p:sldId id="261" r:id="rId7"/>
    <p:sldId id="264" r:id="rId8"/>
    <p:sldId id="265" r:id="rId9"/>
    <p:sldId id="267" r:id="rId10"/>
    <p:sldId id="266" r:id="rId11"/>
    <p:sldId id="268" r:id="rId12"/>
    <p:sldId id="272" r:id="rId13"/>
    <p:sldId id="274" r:id="rId14"/>
    <p:sldId id="269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74932" autoAdjust="0"/>
  </p:normalViewPr>
  <p:slideViewPr>
    <p:cSldViewPr>
      <p:cViewPr varScale="1">
        <p:scale>
          <a:sx n="72" d="100"/>
          <a:sy n="72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FA50F-1914-4298-B603-A4EE2FCB29C0}" type="datetimeFigureOut">
              <a:rPr lang="en-GB" smtClean="0"/>
              <a:t>31/08/2015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CC533-FB79-4577-A6D0-2326348CB1C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641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30/08/2015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71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30/08/2015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005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30/08/2015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437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30/08/2015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9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30/08/2015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70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30/08/2015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48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30/08/2015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654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30/08/2015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88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30/08/2015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81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30/08/2015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7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30/08/2015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47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ECF0C-4CAB-4B68-A56B-44E0A3F5E222}" type="datetimeFigureOut">
              <a:rPr lang="en-GB" smtClean="0"/>
              <a:t>30/08/2015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98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minicprior.github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minicprior.github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2492896"/>
            <a:ext cx="6756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Beginning Haskell</a:t>
            </a:r>
            <a:endParaRPr lang="en-GB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44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31640" y="1052736"/>
            <a:ext cx="35670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 x = x^2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8247" y="2398241"/>
            <a:ext cx="4919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 = \x -&gt; x^2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3231" y="3838401"/>
            <a:ext cx="3228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 = (^2)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63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31640" y="1484784"/>
            <a:ext cx="54168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0 = 1</a:t>
            </a:r>
          </a:p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n = n * f (n-1)</a:t>
            </a:r>
            <a:endParaRPr lang="en-GB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7820" y="332656"/>
            <a:ext cx="31240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smtClean="0">
                <a:solidFill>
                  <a:srgbClr val="0070C0"/>
                </a:solidFill>
              </a:rPr>
              <a:t>Factorial</a:t>
            </a:r>
            <a:endParaRPr lang="en-GB" sz="80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44665" y="2924944"/>
            <a:ext cx="2268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7030A0"/>
                </a:solidFill>
                <a:cs typeface="Courier New" panose="02070309020205020404" pitchFamily="49" charset="0"/>
              </a:rPr>
              <a:t>4! = 4 * 3!</a:t>
            </a:r>
            <a:endParaRPr lang="en-GB" sz="4000" dirty="0">
              <a:solidFill>
                <a:srgbClr val="7030A0"/>
              </a:solidFill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4040" y="3789040"/>
            <a:ext cx="418576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2</a:t>
            </a:r>
          </a:p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 f 1</a:t>
            </a:r>
          </a:p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 (1 * f 0)</a:t>
            </a:r>
          </a:p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 (1 * 1)</a:t>
            </a:r>
          </a:p>
        </p:txBody>
      </p:sp>
    </p:spTree>
    <p:extLst>
      <p:ext uri="{BB962C8B-B14F-4D97-AF65-F5344CB8AC3E}">
        <p14:creationId xmlns:p14="http://schemas.microsoft.com/office/powerpoint/2010/main" val="379201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1255" y="4410331"/>
            <a:ext cx="3228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: [5,6]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5816" y="5179839"/>
            <a:ext cx="2552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[4,5,6]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1255" y="476672"/>
            <a:ext cx="5596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[2,3] ++ [4,5,6]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55196" y="1246180"/>
            <a:ext cx="3905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[2,3,4,5,6]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8497" y="1772816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i++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8497" y="1772816"/>
            <a:ext cx="1199367" cy="7694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61255" y="2852936"/>
            <a:ext cx="4243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[5,6,7] !! 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3276" y="3573016"/>
            <a:ext cx="52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66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620688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[2,4]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3568" y="1295264"/>
            <a:ext cx="424346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[4]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(4 : [])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: 4 : []</a:t>
            </a:r>
          </a:p>
        </p:txBody>
      </p:sp>
    </p:spTree>
    <p:extLst>
      <p:ext uri="{BB962C8B-B14F-4D97-AF65-F5344CB8AC3E}">
        <p14:creationId xmlns:p14="http://schemas.microsoft.com/office/powerpoint/2010/main" val="61330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2132856"/>
            <a:ext cx="816601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[] = 0</a:t>
            </a:r>
          </a:p>
          <a:p>
            <a:r>
              <a:rPr lang="en-GB" sz="4400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4400" i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sum [2, 3, 4]  =  2  +  sum [3, 4]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(x:xs) = x + sum xs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516" y="548680"/>
            <a:ext cx="8623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solidFill>
                  <a:srgbClr val="0070C0"/>
                </a:solidFill>
              </a:rPr>
              <a:t>Writing our own sum function</a:t>
            </a:r>
            <a:endParaRPr lang="en-GB" sz="6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80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1700808"/>
            <a:ext cx="35627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Exercises</a:t>
            </a:r>
            <a:endParaRPr lang="en-GB" sz="72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3573016"/>
            <a:ext cx="5784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hlinkClick r:id="rId3"/>
              </a:rPr>
              <a:t>http://dominicprior.github.io/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37093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602" y="548680"/>
            <a:ext cx="2552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f(a, b)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8453" y="548680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115616" y="404664"/>
            <a:ext cx="2552302" cy="10801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55602" y="1988840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 2 + sqrt 3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5602" y="3573016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sqrt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5602" y="5229200"/>
            <a:ext cx="5934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 odd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07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602" y="332656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(*2)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5602" y="1988840"/>
            <a:ext cx="6272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 (&gt;3)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5602" y="3573016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(^2)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5602" y="5229200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 (2^)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62705" y="4315023"/>
            <a:ext cx="4581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[1,4,9,16,25]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92381" y="5877272"/>
            <a:ext cx="4581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[2,4,8,16,32]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4687" y="1003375"/>
            <a:ext cx="4243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[2,4,6,8,10]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84687" y="2636912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[4,5]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07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602" y="548680"/>
            <a:ext cx="728757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(^2)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(filter odd [1..5])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83022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(map (^2)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(filter odd [1..5]))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02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 (cos (tan (sqrt 2)))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1" y="2803575"/>
            <a:ext cx="2552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(g x)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803575"/>
            <a:ext cx="2552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 x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1" y="4027711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cos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tan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sqrt 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874" y="5157192"/>
            <a:ext cx="6272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 cos tan sqrt 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55576" y="5085184"/>
            <a:ext cx="5760640" cy="10081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9551" y="1556792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x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60032" y="1556792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92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548680"/>
            <a:ext cx="83022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(map (^2)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(filter odd [1..5]))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266" y="3284984"/>
            <a:ext cx="728757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map (^2)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filter odd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90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548680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[1..]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772816"/>
            <a:ext cx="62728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takeWhile (&lt;100)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map (2^) [1..]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7864" y="3068960"/>
            <a:ext cx="5596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[2,4,8,16,32,64]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32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1700808"/>
            <a:ext cx="35627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Exercises</a:t>
            </a:r>
            <a:endParaRPr lang="en-GB" sz="72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3573016"/>
            <a:ext cx="5784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hlinkClick r:id="rId3"/>
              </a:rPr>
              <a:t>http://dominicprior.github.io/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2660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2516703"/>
            <a:ext cx="7165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Defining Functions</a:t>
            </a:r>
            <a:endParaRPr lang="en-GB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4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400" dirty="0" smtClean="0">
            <a:latin typeface="Courier New" panose="02070309020205020404" pitchFamily="49" charset="0"/>
            <a:cs typeface="Courier New" panose="020703090202050204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8143</TotalTime>
  <Words>414</Words>
  <Application>Microsoft Office PowerPoint</Application>
  <PresentationFormat>On-screen Show (4:3)</PresentationFormat>
  <Paragraphs>79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Autodesk,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</dc:creator>
  <cp:lastModifiedBy>Dominic</cp:lastModifiedBy>
  <cp:revision>17</cp:revision>
  <dcterms:created xsi:type="dcterms:W3CDTF">2015-08-30T16:43:15Z</dcterms:created>
  <dcterms:modified xsi:type="dcterms:W3CDTF">2015-09-05T08:26:52Z</dcterms:modified>
</cp:coreProperties>
</file>