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3" r:id="rId2"/>
    <p:sldId id="262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72" r:id="rId13"/>
    <p:sldId id="274" r:id="rId14"/>
    <p:sldId id="269" r:id="rId15"/>
    <p:sldId id="275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7" r:id="rId27"/>
    <p:sldId id="285" r:id="rId28"/>
    <p:sldId id="288" r:id="rId2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7" autoAdjust="0"/>
    <p:restoredTop sz="74932" autoAdjust="0"/>
  </p:normalViewPr>
  <p:slideViewPr>
    <p:cSldViewPr>
      <p:cViewPr varScale="1">
        <p:scale>
          <a:sx n="69" d="100"/>
          <a:sy n="69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7F3-13F6-4645-BC6B-B3276F6FFD3F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9674-3472-4DFF-B49A-8525712738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7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19/09/2015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052736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239824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231" y="383840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475427"/>
            <a:ext cx="255230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25523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7408" y="2364561"/>
            <a:ext cx="6008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(3,"hi")</a:t>
            </a:r>
          </a:p>
          <a:p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955703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4869160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Maybe 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5805264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3    Nothing</a:t>
            </a:r>
          </a:p>
        </p:txBody>
      </p:sp>
    </p:spTree>
    <p:extLst>
      <p:ext uri="{BB962C8B-B14F-4D97-AF65-F5344CB8AC3E}">
        <p14:creationId xmlns:p14="http://schemas.microsoft.com/office/powerpoint/2010/main" val="35279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973172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082" y="5877272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2132856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1422089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3780" y="3566626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[] = []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(x:xs) = rev xs ++ [x]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80" y="2855859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80" y="2086418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780" y="1316977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536" y="2996952"/>
            <a:ext cx="6840760" cy="56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536" y="2204864"/>
            <a:ext cx="7529264" cy="61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3422610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2711843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92" y="1950802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118136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2852936"/>
            <a:ext cx="62646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2060848"/>
            <a:ext cx="48965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271066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0851" y="1783868"/>
            <a:ext cx="130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783867"/>
            <a:ext cx="7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13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I/O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854677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718773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Char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19" y="4582869"/>
            <a:ext cx="711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putStr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  <a:endParaRPr lang="en-GB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573325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4" y="1522527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readFile "foo.txt"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writeFile "a.txt" str'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940" y="548680"/>
            <a:ext cx="68435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071900"/>
            <a:ext cx="576064" cy="988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869160"/>
            <a:ext cx="83471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-&gt; IO ()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7704" y="4077072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634019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getContents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putStr str'</a:t>
            </a:r>
          </a:p>
          <a:p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725144"/>
            <a:ext cx="818685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interact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1" y="402771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74" y="5157192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5085184"/>
            <a:ext cx="576064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1" y="155679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55679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266" y="3284984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(^2)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4" y="3453680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690" y="474982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344" y="1549241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16010</TotalTime>
  <Words>808</Words>
  <Application>Microsoft Office PowerPoint</Application>
  <PresentationFormat>On-screen Show (4:3)</PresentationFormat>
  <Paragraphs>168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31</cp:revision>
  <cp:lastPrinted>2015-09-05T14:26:00Z</cp:lastPrinted>
  <dcterms:created xsi:type="dcterms:W3CDTF">2015-08-30T16:43:15Z</dcterms:created>
  <dcterms:modified xsi:type="dcterms:W3CDTF">2015-09-19T17:23:23Z</dcterms:modified>
</cp:coreProperties>
</file>