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3" r:id="rId2"/>
    <p:sldId id="262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4" r:id="rId15"/>
    <p:sldId id="269" r:id="rId16"/>
    <p:sldId id="275" r:id="rId17"/>
    <p:sldId id="276" r:id="rId18"/>
    <p:sldId id="277" r:id="rId19"/>
    <p:sldId id="284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90" r:id="rId28"/>
    <p:sldId id="287" r:id="rId29"/>
    <p:sldId id="285" r:id="rId30"/>
    <p:sldId id="288" r:id="rId31"/>
    <p:sldId id="289" r:id="rId32"/>
    <p:sldId id="291" r:id="rId33"/>
    <p:sldId id="292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607" autoAdjust="0"/>
    <p:restoredTop sz="89787" autoAdjust="0"/>
  </p:normalViewPr>
  <p:slideViewPr>
    <p:cSldViewPr>
      <p:cViewPr varScale="1">
        <p:scale>
          <a:sx n="84" d="100"/>
          <a:sy n="84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7F3-13F6-4645-BC6B-B3276F6FFD3F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9674-3472-4DFF-B49A-8525712738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77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50F-1914-4298-B603-A4EE2FCB29C0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C533-FB79-4577-A6D0-2326348CB1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6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accompany a two-hour “Beginning</a:t>
            </a:r>
            <a:r>
              <a:rPr lang="en-GB" baseline="0" dirty="0" smtClean="0"/>
              <a:t> Haskell” course.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CC533-FB79-4577-A6D0-2326348CB1C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63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3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4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8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CF0C-4CAB-4B68-A56B-44E0A3F5E222}" type="datetimeFigureOut">
              <a:rPr lang="en-GB" smtClean="0"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A537-0CC1-4ACE-BE41-2AA11F71A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minicprior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92896"/>
            <a:ext cx="675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Beginning Haskell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516703"/>
            <a:ext cx="7165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Defining Functions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052736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x =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8247" y="239824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\x -&gt; x^2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231" y="383840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 = (^2)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1640" y="1484784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0 = 1</a:t>
            </a: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n = n * f (n-1)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820" y="332656"/>
            <a:ext cx="3124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 smtClean="0">
                <a:solidFill>
                  <a:srgbClr val="0070C0"/>
                </a:solidFill>
              </a:rPr>
              <a:t>Factorial</a:t>
            </a:r>
            <a:endParaRPr lang="en-GB" sz="8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4665" y="2924944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  <a:cs typeface="Courier New" panose="02070309020205020404" pitchFamily="49" charset="0"/>
              </a:rPr>
              <a:t>4! = 4 * 3!</a:t>
            </a:r>
            <a:endParaRPr lang="en-GB" sz="40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4040" y="3789040"/>
            <a:ext cx="4185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2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f 1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f 0)</a:t>
            </a:r>
          </a:p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(1 * 1)</a:t>
            </a:r>
          </a:p>
        </p:txBody>
      </p:sp>
    </p:spTree>
    <p:extLst>
      <p:ext uri="{BB962C8B-B14F-4D97-AF65-F5344CB8AC3E}">
        <p14:creationId xmlns:p14="http://schemas.microsoft.com/office/powerpoint/2010/main" val="37920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255" y="441033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: [5,6]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179839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255" y="476672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[2,3] ++ [4,5,6]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196" y="1246180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[2,3,4,5,6]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497" y="177281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48497" y="1772816"/>
            <a:ext cx="1199367" cy="76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55" y="285293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[5,6,7] !!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3276" y="3573016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620688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[2,4]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1295264"/>
            <a:ext cx="42434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[4]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(4 : [])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: 4 : []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789040"/>
            <a:ext cx="694933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      ['h', 'i']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013176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 !!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5013176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6133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2132856"/>
            <a:ext cx="81660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400" i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sum [2, 3, 4]  =  2  +  sum [3, 4]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516" y="548680"/>
            <a:ext cx="86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070C0"/>
                </a:solidFill>
              </a:rPr>
              <a:t>Writing our own sum function</a:t>
            </a:r>
            <a:endParaRPr lang="en-GB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2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709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231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Types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42434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44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44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2106" y="5475427"/>
            <a:ext cx="255230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015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548680"/>
            <a:ext cx="25523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44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2106" y="548680"/>
            <a:ext cx="32287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4400" i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7408" y="2364561"/>
            <a:ext cx="60083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3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(3,"hi")</a:t>
            </a:r>
          </a:p>
          <a:p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955703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4869160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5805264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3    Nothing</a:t>
            </a:r>
          </a:p>
        </p:txBody>
      </p:sp>
    </p:spTree>
    <p:extLst>
      <p:ext uri="{BB962C8B-B14F-4D97-AF65-F5344CB8AC3E}">
        <p14:creationId xmlns:p14="http://schemas.microsoft.com/office/powerpoint/2010/main" val="35279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f(a, b)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453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115616" y="404664"/>
            <a:ext cx="2552302" cy="1080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5602" y="198884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 + sqrt 3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082" y="5877272"/>
            <a:ext cx="2552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973172"/>
            <a:ext cx="72875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</a:p>
        </p:txBody>
      </p:sp>
    </p:spTree>
    <p:extLst>
      <p:ext uri="{BB962C8B-B14F-4D97-AF65-F5344CB8AC3E}">
        <p14:creationId xmlns:p14="http://schemas.microsoft.com/office/powerpoint/2010/main" val="10747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2132856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1422089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3780" y="3566626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[] = []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(x:xs) = rev xs ++ [x]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80" y="2855859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780" y="2086418"/>
            <a:ext cx="796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[Char]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780" y="1316977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2996952"/>
            <a:ext cx="6840760" cy="56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2204864"/>
            <a:ext cx="7529264" cy="61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3422610"/>
            <a:ext cx="7964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[] = 0</a:t>
            </a:r>
          </a:p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(x:xs) = x + sum xs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92" y="2711843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[Int]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92" y="1950802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1181361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 a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560" y="2852936"/>
            <a:ext cx="62646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560" y="2060848"/>
            <a:ext cx="48965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6392" y="83845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 sqrt [1..5]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92" y="178387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6260" y="1783869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function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92" y="271066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0851" y="1783868"/>
            <a:ext cx="130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  </a:t>
            </a:r>
            <a:r>
              <a:rPr lang="en-GB" sz="36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-&gt;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83867"/>
            <a:ext cx="7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list</a:t>
            </a:r>
            <a:endParaRPr lang="en-GB" sz="3600" dirty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3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091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[1,2,3]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49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 (*) [1,2,3] [4,5,6]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[4,10,18]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5232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[1,2,3,4]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1+2+3+4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9" y="3739198"/>
            <a:ext cx="507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foldr        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1+(2+(3+4))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08639"/>
            <a:ext cx="5137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foldl'        ((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1+2)+3)+4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5892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(sqrt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sqrt) [1,2,3]</a:t>
            </a:r>
          </a:p>
        </p:txBody>
      </p:sp>
    </p:spTree>
    <p:extLst>
      <p:ext uri="{BB962C8B-B14F-4D97-AF65-F5344CB8AC3E}">
        <p14:creationId xmlns:p14="http://schemas.microsoft.com/office/powerpoint/2010/main" val="42452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516703"/>
            <a:ext cx="1383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I/O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467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3718773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Char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9" y="4582869"/>
            <a:ext cx="711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putStr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573325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</p:spTree>
    <p:extLst>
      <p:ext uri="{BB962C8B-B14F-4D97-AF65-F5344CB8AC3E}">
        <p14:creationId xmlns:p14="http://schemas.microsoft.com/office/powerpoint/2010/main" val="7213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4" y="15225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readFile "foo.txt"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writeFile "a.txt" str'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8940" y="548680"/>
            <a:ext cx="6843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071900"/>
            <a:ext cx="576064" cy="988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4869160"/>
            <a:ext cx="83471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-&gt;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7704" y="4077072"/>
            <a:ext cx="576064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33265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(*2)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602" y="1988840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(&gt;3)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602" y="3573016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602" y="52292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(2^) [1..5]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2705" y="4315023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[1,4,9,16,25]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381" y="5877272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4687" y="1003375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[2,4,6,8,10]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4687" y="2636912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634019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getContents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str'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str</a:t>
            </a: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putStr str'</a:t>
            </a:r>
          </a:p>
          <a:p>
            <a:endParaRPr lang="en-GB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25144"/>
            <a:ext cx="81868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interact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002124"/>
            <a:ext cx="8561959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GB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 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5656" y="5589240"/>
            <a:ext cx="936104" cy="412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4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5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516703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Laziness</a:t>
            </a:r>
            <a:endParaRPr lang="en-GB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83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Defining our own map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[a] 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[b]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525" y="2492896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_ []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212976"/>
            <a:ext cx="7010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map  f  [1,2,3]  =  [ f  1,  f  2,  f  3 ]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3982417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[ f  2,  f  3 ]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475185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=  f  1  :  map  f  [2,3]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148" y="5590981"/>
            <a:ext cx="822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f (x:xs) = f x : map f xs</a:t>
            </a:r>
          </a:p>
        </p:txBody>
      </p:sp>
    </p:spTree>
    <p:extLst>
      <p:ext uri="{BB962C8B-B14F-4D97-AF65-F5344CB8AC3E}">
        <p14:creationId xmlns:p14="http://schemas.microsoft.com/office/powerpoint/2010/main" val="34117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1340768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GB" sz="5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15816" y="242088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5536" y="1628800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06" y="2398241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429877" y="1797496"/>
            <a:ext cx="197907" cy="1271464"/>
          </a:xfrm>
          <a:prstGeom prst="rightBrace">
            <a:avLst>
              <a:gd name="adj1" fmla="val 3360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2" y="196415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4695" y="3501008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(*2)</a:t>
            </a:r>
            <a:endParaRPr lang="en-GB" sz="5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5816" y="4581128"/>
            <a:ext cx="28083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0152" y="4124399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313" y="4128354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number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602" y="548680"/>
            <a:ext cx="7287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(filter odd [1..5])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83022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(map (^2)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(filter odd [1..5]))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(cos (tan (sqrt 2)))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323855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503715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cos tan sqrt 2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1484784"/>
            <a:ext cx="5904656" cy="78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2458750"/>
            <a:ext cx="4860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some stuff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413785"/>
            <a:ext cx="4732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some stuff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4368820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cos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 </a:t>
            </a:r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 2))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1506" y="26064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odd [1..5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506" y="980728"/>
            <a:ext cx="880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filter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[1..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06" y="2204864"/>
            <a:ext cx="6647974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GB" sz="4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(^2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GB" sz="4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odd [1..5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054" y="4365104"/>
            <a:ext cx="58176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The  sum  of</a:t>
            </a:r>
            <a:endParaRPr lang="en-GB" sz="4400" i="1" dirty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the  squares  of</a:t>
            </a:r>
          </a:p>
          <a:p>
            <a:r>
              <a:rPr lang="en-GB" sz="4400" i="1" dirty="0" smtClean="0">
                <a:solidFill>
                  <a:srgbClr val="7030A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some  odd  numbers</a:t>
            </a:r>
            <a:endParaRPr lang="en-GB" sz="4400" i="1" dirty="0" smtClean="0">
              <a:solidFill>
                <a:srgbClr val="7030A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3868" y="4365104"/>
            <a:ext cx="191270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[1,3,5]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8055" y="1976321"/>
            <a:ext cx="2159566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[1,9,25]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1772816"/>
            <a:ext cx="67839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GB" sz="3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4429768" y="4143856"/>
            <a:ext cx="2564100" cy="5136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3131840" y="2268709"/>
            <a:ext cx="1416215" cy="512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1331640" y="2065204"/>
            <a:ext cx="792088" cy="13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548680"/>
            <a:ext cx="1875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4" y="3453680"/>
            <a:ext cx="6272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takeWhile (&lt;100) </a:t>
            </a:r>
            <a:r>
              <a:rPr lang="en-GB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(2^) [1..]</a:t>
            </a: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1690" y="474982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[2,4,8,16,32,64]</a:t>
            </a:r>
            <a:endParaRPr lang="en-GB" sz="4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344" y="1549241"/>
            <a:ext cx="2028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i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3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700808"/>
            <a:ext cx="423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0070C0"/>
                </a:solidFill>
              </a:rPr>
              <a:t>Exercises 1</a:t>
            </a:r>
            <a:endParaRPr lang="en-GB" sz="7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573016"/>
            <a:ext cx="578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hlinkClick r:id="rId3"/>
              </a:rPr>
              <a:t>http://dominicprior.github.io/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6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19762</TotalTime>
  <Words>1049</Words>
  <Application>Microsoft Office PowerPoint</Application>
  <PresentationFormat>On-screen Show (4:3)</PresentationFormat>
  <Paragraphs>208</Paragraphs>
  <Slides>33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</dc:creator>
  <cp:lastModifiedBy>Dominic</cp:lastModifiedBy>
  <cp:revision>38</cp:revision>
  <cp:lastPrinted>2015-09-05T14:26:00Z</cp:lastPrinted>
  <dcterms:created xsi:type="dcterms:W3CDTF">2015-08-30T16:43:15Z</dcterms:created>
  <dcterms:modified xsi:type="dcterms:W3CDTF">2015-09-22T08:11:44Z</dcterms:modified>
</cp:coreProperties>
</file>