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3" r:id="rId2"/>
    <p:sldId id="262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  <p:sldId id="272" r:id="rId13"/>
    <p:sldId id="274" r:id="rId14"/>
    <p:sldId id="269" r:id="rId15"/>
    <p:sldId id="275" r:id="rId16"/>
    <p:sldId id="276" r:id="rId17"/>
    <p:sldId id="277" r:id="rId18"/>
    <p:sldId id="284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90" r:id="rId27"/>
    <p:sldId id="287" r:id="rId28"/>
    <p:sldId id="285" r:id="rId29"/>
    <p:sldId id="288" r:id="rId30"/>
    <p:sldId id="289" r:id="rId31"/>
    <p:sldId id="291" r:id="rId32"/>
    <p:sldId id="292" r:id="rId3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7" autoAdjust="0"/>
    <p:restoredTop sz="74932" autoAdjust="0"/>
  </p:normalViewPr>
  <p:slideViewPr>
    <p:cSldViewPr>
      <p:cViewPr varScale="1">
        <p:scale>
          <a:sx n="67" d="100"/>
          <a:sy n="67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A7F3-13F6-4645-BC6B-B3276F6FFD3F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9674-3472-4DFF-B49A-8525712738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77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50F-1914-4298-B603-A4EE2FCB29C0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C533-FB79-4577-A6D0-2326348CB1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6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3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8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92896"/>
            <a:ext cx="675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Beginning Haskell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052736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x =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247" y="2398241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\x -&gt;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231" y="383840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(^2)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484784"/>
            <a:ext cx="5416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0 = 1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n = n * f (n-1)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820" y="332656"/>
            <a:ext cx="3124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>
                <a:solidFill>
                  <a:srgbClr val="0070C0"/>
                </a:solidFill>
              </a:rPr>
              <a:t>Factorial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665" y="2924944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  <a:cs typeface="Courier New" panose="02070309020205020404" pitchFamily="49" charset="0"/>
              </a:rPr>
              <a:t>4! = 4 * 3!</a:t>
            </a:r>
            <a:endParaRPr lang="en-GB" sz="4000" dirty="0">
              <a:solidFill>
                <a:srgbClr val="7030A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4040" y="3789040"/>
            <a:ext cx="4185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2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f 1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f 0)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1)</a:t>
            </a:r>
          </a:p>
        </p:txBody>
      </p:sp>
    </p:spTree>
    <p:extLst>
      <p:ext uri="{BB962C8B-B14F-4D97-AF65-F5344CB8AC3E}">
        <p14:creationId xmlns:p14="http://schemas.microsoft.com/office/powerpoint/2010/main" val="37920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255" y="441033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: [5,6]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179839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255" y="476672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[2,3] ++ [4,5,6]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196" y="1246180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497" y="177281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8497" y="1772816"/>
            <a:ext cx="1199367" cy="769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55" y="285293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[5,6,7] !!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3276" y="3573016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620688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[2,4]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95264"/>
            <a:ext cx="42434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[4]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(4 : [])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4 : []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3789040"/>
            <a:ext cx="6949338" cy="76944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      ['h', 'i']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01317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 !! 1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501317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endParaRPr lang="en-GB" sz="4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132856"/>
            <a:ext cx="8166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400" i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sum [2, 3, 4]  =  2  +  sum [3, 4]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16" y="548680"/>
            <a:ext cx="862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70C0"/>
                </a:solidFill>
              </a:rPr>
              <a:t>Writing our own sum function</a:t>
            </a:r>
            <a:endParaRPr lang="en-GB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2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70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231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Types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42434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44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106" y="5475427"/>
            <a:ext cx="255230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9015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25523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7408" y="2364561"/>
            <a:ext cx="6008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(3,"hi")</a:t>
            </a:r>
          </a:p>
          <a:p>
            <a:r>
              <a:rPr lang="en-GB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3955703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4869160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Maybe 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5805264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3    Nothing</a:t>
            </a:r>
          </a:p>
        </p:txBody>
      </p:sp>
    </p:spTree>
    <p:extLst>
      <p:ext uri="{BB962C8B-B14F-4D97-AF65-F5344CB8AC3E}">
        <p14:creationId xmlns:p14="http://schemas.microsoft.com/office/powerpoint/2010/main" val="35279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973172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Bool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</a:p>
        </p:txBody>
      </p:sp>
    </p:spTree>
    <p:extLst>
      <p:ext uri="{BB962C8B-B14F-4D97-AF65-F5344CB8AC3E}">
        <p14:creationId xmlns:p14="http://schemas.microsoft.com/office/powerpoint/2010/main" val="10747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f(a, b)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453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115616" y="404664"/>
            <a:ext cx="2552302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602" y="198884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 + sqrt 3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6082" y="5877272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2132856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1422089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3780" y="3566626"/>
            <a:ext cx="89787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[] = []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(x:xs) = rev xs ++ [x]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780" y="2855859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780" y="2086418"/>
            <a:ext cx="796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780" y="1316977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5536" y="2996952"/>
            <a:ext cx="6840760" cy="56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5536" y="2204864"/>
            <a:ext cx="7529264" cy="61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3422610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2711843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392" y="1950802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118136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 a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2852936"/>
            <a:ext cx="626469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1560" y="2060848"/>
            <a:ext cx="48965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838453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92" y="178387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6260" y="1783869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function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271066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0851" y="1783868"/>
            <a:ext cx="130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783867"/>
            <a:ext cx="72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3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091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[1,2,3]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49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zipWith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(*) [1,2,3] [4,5,6]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2060848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[4,10,18]</a:t>
            </a:r>
            <a:endParaRPr lang="en-GB" sz="4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996952"/>
            <a:ext cx="5232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[1,2,3,4]         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1+2+3+4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59" y="3739198"/>
            <a:ext cx="507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foldr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1+(2+(3+4))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508639"/>
            <a:ext cx="5137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foldl'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((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1+2)+3)+4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5589240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(sqrt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sqrt) [1,2,3]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1383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I/O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854677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718773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Char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19" y="4582869"/>
            <a:ext cx="711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putStr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5733256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94" y="1522527"/>
            <a:ext cx="8802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readFile "foo.txt"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writeFile "a.txt" str'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940" y="548680"/>
            <a:ext cx="68435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071900"/>
            <a:ext cx="576064" cy="9889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4869160"/>
            <a:ext cx="834715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-&gt; IO ()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7704" y="4077072"/>
            <a:ext cx="576064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634019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getContents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putStr str'</a:t>
            </a:r>
          </a:p>
          <a:p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725144"/>
            <a:ext cx="818685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interact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6002124"/>
            <a:ext cx="8561959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interact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String)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75656" y="5589240"/>
            <a:ext cx="936104" cy="412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33265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602" y="1988840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(&gt;3)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(2^)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705" y="4315023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[1,4,9,16,25]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381" y="5877272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4687" y="1003375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[2,4,6,8,10]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687" y="263691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4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54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516703"/>
            <a:ext cx="3259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Laziness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548680"/>
            <a:ext cx="7983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Defining our own map function</a:t>
            </a:r>
            <a:endParaRPr lang="en-GB" sz="4800" dirty="0" smtClean="0">
              <a:solidFill>
                <a:srgbClr val="0070C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25" y="2492896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_ [] = []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212976"/>
            <a:ext cx="7010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map  f  [1,2,3]  =  [ f  1,  f  2,  f  3 ]</a:t>
            </a:r>
            <a:endParaRPr lang="en-GB" sz="40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3982417"/>
            <a:ext cx="411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  f  1  :  [ f  2,  f  3 ]</a:t>
            </a:r>
            <a:endParaRPr lang="en-GB" sz="40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4751858"/>
            <a:ext cx="4432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  f  1  :  map  f  [2,3]</a:t>
            </a:r>
            <a:endParaRPr lang="en-GB" sz="40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148" y="559098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f (x:xs) = f x : map f xs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7287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(filter odd [1..5])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(cos (tan (sqrt 2)))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1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(g x)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1" y="402771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874" y="5157192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cos tan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5085184"/>
            <a:ext cx="5760640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1" y="1556792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155679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266" y="3284984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(^2)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4" y="3453680"/>
            <a:ext cx="6272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takeWhile (&lt;100)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(2^) 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1690" y="4749824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[2,4,8,16,32,64]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0344" y="1549241"/>
            <a:ext cx="20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i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33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1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6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16703"/>
            <a:ext cx="716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Defining Functions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17592</TotalTime>
  <Words>1010</Words>
  <Application>Microsoft Office PowerPoint</Application>
  <PresentationFormat>On-screen Show (4:3)</PresentationFormat>
  <Paragraphs>197</Paragraphs>
  <Slides>32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</dc:creator>
  <cp:lastModifiedBy>Dominic</cp:lastModifiedBy>
  <cp:revision>35</cp:revision>
  <cp:lastPrinted>2015-09-05T14:26:00Z</cp:lastPrinted>
  <dcterms:created xsi:type="dcterms:W3CDTF">2015-08-30T16:43:15Z</dcterms:created>
  <dcterms:modified xsi:type="dcterms:W3CDTF">2015-09-20T19:45:40Z</dcterms:modified>
</cp:coreProperties>
</file>