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3" r:id="rId2"/>
    <p:sldId id="262" r:id="rId3"/>
    <p:sldId id="258" r:id="rId4"/>
    <p:sldId id="293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4" r:id="rId15"/>
    <p:sldId id="269" r:id="rId16"/>
    <p:sldId id="275" r:id="rId17"/>
    <p:sldId id="276" r:id="rId18"/>
    <p:sldId id="277" r:id="rId19"/>
    <p:sldId id="284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90" r:id="rId28"/>
    <p:sldId id="287" r:id="rId29"/>
    <p:sldId id="285" r:id="rId30"/>
    <p:sldId id="288" r:id="rId31"/>
    <p:sldId id="289" r:id="rId32"/>
    <p:sldId id="291" r:id="rId33"/>
    <p:sldId id="292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7" autoAdjust="0"/>
    <p:restoredTop sz="89787" autoAdjust="0"/>
  </p:normalViewPr>
  <p:slideViewPr>
    <p:cSldViewPr>
      <p:cViewPr varScale="1">
        <p:scale>
          <a:sx n="84" d="100"/>
          <a:sy n="84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789040"/>
            <a:ext cx="6949338" cy="7694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      ['h', 'i']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01317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 !!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501317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2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5805264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3    Nothing</a:t>
            </a: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3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[1,2,3]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49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zipWith (*) [1,2,3] [4,5,6]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2060848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[4,10,18]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5232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[1,2,3,4]        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1+2+3+4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59" y="3739198"/>
            <a:ext cx="507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foldr        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1+(2+(3+4))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08639"/>
            <a:ext cx="5137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foldl'        ((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1+2)+3)+4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5892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(sqrt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sqrt) [1,2,3]</a:t>
            </a: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002124"/>
            <a:ext cx="856195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5656" y="5589240"/>
            <a:ext cx="936104" cy="412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4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5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516703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Laziness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48680"/>
            <a:ext cx="798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Defining our own map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25" y="2492896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_ []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701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map  f  [1,2,3]  =  [ f  1,  f  2,  f  3 ]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982417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[ f  2,  f  3 ]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475185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map  f  [2,3]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148" y="559098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f (x:xs) = f x : map f xs</a:t>
            </a:r>
          </a:p>
        </p:txBody>
      </p:sp>
    </p:spTree>
    <p:extLst>
      <p:ext uri="{BB962C8B-B14F-4D97-AF65-F5344CB8AC3E}">
        <p14:creationId xmlns:p14="http://schemas.microsoft.com/office/powerpoint/2010/main" val="34117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134076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endParaRPr lang="en-GB" sz="5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5816" y="242088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1628800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06" y="2398241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429877" y="1797496"/>
            <a:ext cx="197907" cy="1271464"/>
          </a:xfrm>
          <a:prstGeom prst="rightBrace">
            <a:avLst>
              <a:gd name="adj1" fmla="val 3360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196415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4695" y="3501008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(*2)</a:t>
            </a:r>
            <a:endParaRPr lang="en-GB" sz="5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15816" y="458112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0152" y="412439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313" y="4128354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323855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503715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1484784"/>
            <a:ext cx="5904656" cy="788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2458750"/>
            <a:ext cx="4860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some stuff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413785"/>
            <a:ext cx="4732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some stuff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436882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1506" y="26064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(^2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506" y="98072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(^2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filter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 [1..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506" y="2204864"/>
            <a:ext cx="6647974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GB" sz="4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(^2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GB" sz="4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 [1..5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054" y="4365104"/>
            <a:ext cx="58176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The  sum  of</a:t>
            </a:r>
            <a:endParaRPr lang="en-GB" sz="4400" i="1" dirty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the  squares  of</a:t>
            </a: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some  odd  numbers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3868" y="4365104"/>
            <a:ext cx="191270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3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8055" y="1976321"/>
            <a:ext cx="2159566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[1,9,25]</a:t>
            </a:r>
            <a:endParaRPr lang="en-GB" sz="3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1772816"/>
            <a:ext cx="67839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GB" sz="3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4429768" y="4143856"/>
            <a:ext cx="2564100" cy="5136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3131840" y="2268709"/>
            <a:ext cx="1416215" cy="512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1331640" y="2065204"/>
            <a:ext cx="792088" cy="13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1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19745</TotalTime>
  <Words>1049</Words>
  <Application>Microsoft Office PowerPoint</Application>
  <PresentationFormat>On-screen Show (4:3)</PresentationFormat>
  <Paragraphs>208</Paragraphs>
  <Slides>33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38</cp:revision>
  <cp:lastPrinted>2015-09-05T14:26:00Z</cp:lastPrinted>
  <dcterms:created xsi:type="dcterms:W3CDTF">2015-08-30T16:43:15Z</dcterms:created>
  <dcterms:modified xsi:type="dcterms:W3CDTF">2015-09-22T07:54:50Z</dcterms:modified>
</cp:coreProperties>
</file>