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86" autoAdjust="0"/>
  </p:normalViewPr>
  <p:slideViewPr>
    <p:cSldViewPr>
      <p:cViewPr varScale="1">
        <p:scale>
          <a:sx n="83" d="100"/>
          <a:sy n="83" d="100"/>
        </p:scale>
        <p:origin x="-87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71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05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37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70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48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54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88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8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7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47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8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2492896"/>
            <a:ext cx="6756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Beginning Haskell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4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548680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f(a, b)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8453" y="548680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115616" y="404664"/>
            <a:ext cx="2552302" cy="1080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5602" y="198884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 2 + sqrt 3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602" y="357301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sqrt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602" y="5229200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odd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7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54868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(+2)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5602" y="1988840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(&gt;3)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602" y="357301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602" y="522920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 (2^)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62705" y="4315023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[1,4,9,16,25]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2381" y="5877272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[2,4,8,16,32]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4687" y="1219399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[3,4,5,6,7]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4687" y="2636912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7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548680"/>
            <a:ext cx="72875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(filter odd [1..5])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83022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(filter odd [1..5]))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2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(cos (tan (sqrt 2)))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1" y="1772816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(g x)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1772816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 x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1" y="3140968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cos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sqrt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874" y="4509120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 sqrt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55576" y="4437112"/>
            <a:ext cx="3384376" cy="1008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2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548680"/>
            <a:ext cx="83022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(filter odd [1..5]))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266" y="3284984"/>
            <a:ext cx="728757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map (^2)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filter odd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0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166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Autodesk,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</dc:creator>
  <cp:lastModifiedBy>Dominic</cp:lastModifiedBy>
  <cp:revision>5</cp:revision>
  <dcterms:created xsi:type="dcterms:W3CDTF">2015-08-30T16:43:15Z</dcterms:created>
  <dcterms:modified xsi:type="dcterms:W3CDTF">2015-08-31T02:00:16Z</dcterms:modified>
</cp:coreProperties>
</file>