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63" r:id="rId2"/>
    <p:sldId id="262" r:id="rId3"/>
    <p:sldId id="258" r:id="rId4"/>
    <p:sldId id="293" r:id="rId5"/>
    <p:sldId id="259" r:id="rId6"/>
    <p:sldId id="260" r:id="rId7"/>
    <p:sldId id="261" r:id="rId8"/>
    <p:sldId id="264" r:id="rId9"/>
    <p:sldId id="265" r:id="rId10"/>
    <p:sldId id="267" r:id="rId11"/>
    <p:sldId id="266" r:id="rId12"/>
    <p:sldId id="268" r:id="rId13"/>
    <p:sldId id="272" r:id="rId14"/>
    <p:sldId id="274" r:id="rId15"/>
    <p:sldId id="269" r:id="rId16"/>
    <p:sldId id="275" r:id="rId17"/>
    <p:sldId id="276" r:id="rId18"/>
    <p:sldId id="277" r:id="rId19"/>
    <p:sldId id="284" r:id="rId20"/>
    <p:sldId id="278" r:id="rId21"/>
    <p:sldId id="282" r:id="rId22"/>
    <p:sldId id="283" r:id="rId23"/>
    <p:sldId id="286" r:id="rId24"/>
    <p:sldId id="290" r:id="rId25"/>
    <p:sldId id="287" r:id="rId26"/>
    <p:sldId id="285" r:id="rId27"/>
    <p:sldId id="288" r:id="rId28"/>
    <p:sldId id="289" r:id="rId29"/>
    <p:sldId id="291" r:id="rId30"/>
    <p:sldId id="292" r:id="rId31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07" autoAdjust="0"/>
    <p:restoredTop sz="89787" autoAdjust="0"/>
  </p:normalViewPr>
  <p:slideViewPr>
    <p:cSldViewPr>
      <p:cViewPr varScale="1">
        <p:scale>
          <a:sx n="84" d="100"/>
          <a:sy n="84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2A7F3-13F6-4645-BC6B-B3276F6FFD3F}" type="datetimeFigureOut">
              <a:rPr lang="en-GB" smtClean="0"/>
              <a:t>22/09/2015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49674-3472-4DFF-B49A-8525712738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8778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FA50F-1914-4298-B603-A4EE2FCB29C0}" type="datetimeFigureOut">
              <a:rPr lang="en-GB" smtClean="0"/>
              <a:t>22/09/2015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CC533-FB79-4577-A6D0-2326348CB1C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641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22/09/2015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71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22/09/2015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005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22/09/2015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437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22/09/2015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9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22/09/2015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70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22/09/2015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48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22/09/2015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654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22/09/2015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88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22/09/2015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81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22/09/2015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7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22/09/2015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47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ECF0C-4CAB-4B68-A56B-44E0A3F5E222}" type="datetimeFigureOut">
              <a:rPr lang="en-GB" smtClean="0"/>
              <a:t>22/09/2015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98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minicprior.github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ominicprior.github.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ominicprior.github.io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minicprior.github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2492896"/>
            <a:ext cx="6756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Beginning Haskell</a:t>
            </a:r>
            <a:endParaRPr lang="en-GB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44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2516703"/>
            <a:ext cx="7165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Defining Functions</a:t>
            </a:r>
            <a:endParaRPr lang="en-GB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4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08247" y="476672"/>
            <a:ext cx="35670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 x = x^2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8247" y="1700808"/>
            <a:ext cx="4919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 = \x -&gt; x^2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8247" y="2996952"/>
            <a:ext cx="3228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 = (^2)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8247" y="4941168"/>
            <a:ext cx="5934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 x y = x + 2 * y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63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31640" y="1484784"/>
            <a:ext cx="54168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0 = 1</a:t>
            </a:r>
          </a:p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n = n * f (n-1)</a:t>
            </a:r>
            <a:endParaRPr lang="en-GB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7820" y="332656"/>
            <a:ext cx="31240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smtClean="0">
                <a:solidFill>
                  <a:srgbClr val="0070C0"/>
                </a:solidFill>
              </a:rPr>
              <a:t>Factorial</a:t>
            </a:r>
            <a:endParaRPr lang="en-GB" sz="80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44665" y="2924944"/>
            <a:ext cx="2268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7030A0"/>
                </a:solidFill>
                <a:cs typeface="Courier New" panose="02070309020205020404" pitchFamily="49" charset="0"/>
              </a:rPr>
              <a:t>4! = 4 * 3!</a:t>
            </a:r>
            <a:endParaRPr lang="en-GB" sz="4000" dirty="0">
              <a:solidFill>
                <a:srgbClr val="7030A0"/>
              </a:solidFill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4040" y="3789040"/>
            <a:ext cx="418576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2</a:t>
            </a:r>
          </a:p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 f 1</a:t>
            </a:r>
          </a:p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 (1 * f 0)</a:t>
            </a:r>
          </a:p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 (1 * 1)</a:t>
            </a:r>
          </a:p>
        </p:txBody>
      </p:sp>
    </p:spTree>
    <p:extLst>
      <p:ext uri="{BB962C8B-B14F-4D97-AF65-F5344CB8AC3E}">
        <p14:creationId xmlns:p14="http://schemas.microsoft.com/office/powerpoint/2010/main" val="379201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1255" y="4410331"/>
            <a:ext cx="3228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: [5,6]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5816" y="5179839"/>
            <a:ext cx="2552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[4,5,6]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1255" y="476672"/>
            <a:ext cx="5596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[2,3] ++ [4,5,6]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55196" y="1246180"/>
            <a:ext cx="3905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[2,3,4,5,6]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8497" y="1772816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i++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8497" y="1772816"/>
            <a:ext cx="1199367" cy="7694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61255" y="2852936"/>
            <a:ext cx="4243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[5,6,7] !! 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3276" y="3573016"/>
            <a:ext cx="52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66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620688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[2,4]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3568" y="1295264"/>
            <a:ext cx="424346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: [4]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(4 : [])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: 4 : []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568" y="3789040"/>
            <a:ext cx="6949338" cy="76944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"hi"      ['h', 'i']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5013176"/>
            <a:ext cx="4243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 !!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0192" y="5013176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</a:p>
        </p:txBody>
      </p:sp>
    </p:spTree>
    <p:extLst>
      <p:ext uri="{BB962C8B-B14F-4D97-AF65-F5344CB8AC3E}">
        <p14:creationId xmlns:p14="http://schemas.microsoft.com/office/powerpoint/2010/main" val="61330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2" grpId="0" animBg="1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2132856"/>
            <a:ext cx="816601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[] = 0</a:t>
            </a:r>
          </a:p>
          <a:p>
            <a:r>
              <a:rPr lang="en-GB" sz="4400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4400" i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sum [2, 3, 4]  =  2  +  sum [3, 4]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(x:xs) = x + sum xs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516" y="548680"/>
            <a:ext cx="8623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solidFill>
                  <a:srgbClr val="0070C0"/>
                </a:solidFill>
              </a:rPr>
              <a:t>Writing our own sum function</a:t>
            </a:r>
            <a:endParaRPr lang="en-GB" sz="6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80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1700808"/>
            <a:ext cx="42392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Exercises 2</a:t>
            </a:r>
            <a:endParaRPr lang="en-GB" sz="72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3573016"/>
            <a:ext cx="5784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hlinkClick r:id="rId3"/>
              </a:rPr>
              <a:t>http://dominicprior.github.io/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37093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7864" y="2516703"/>
            <a:ext cx="2318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Types</a:t>
            </a:r>
            <a:endParaRPr lang="en-GB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1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67544" y="548680"/>
            <a:ext cx="4243469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  </a:t>
            </a:r>
            <a:r>
              <a:rPr lang="en-GB" sz="44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44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"hi"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   </a:t>
            </a:r>
            <a:r>
              <a:rPr lang="en-GB" sz="44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GB" sz="4400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44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92106" y="548680"/>
            <a:ext cx="322876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i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i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i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92106" y="5475427"/>
            <a:ext cx="2552302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290151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67544" y="548680"/>
            <a:ext cx="255230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endParaRPr lang="en-GB" sz="4400" i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endParaRPr lang="en-GB" sz="4400" i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92106" y="548680"/>
            <a:ext cx="322876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4400" i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27408" y="2364561"/>
            <a:ext cx="600837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(3,"hi")</a:t>
            </a:r>
          </a:p>
          <a:p>
            <a:r>
              <a:rPr lang="en-GB" sz="3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,[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39952" y="3955703"/>
            <a:ext cx="39052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Integer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98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602" y="548680"/>
            <a:ext cx="2552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f(a, b)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8453" y="548680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115616" y="404664"/>
            <a:ext cx="2552302" cy="10801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55602" y="1988840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 2 + sqrt 3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5602" y="3573016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sqrt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5602" y="5229200"/>
            <a:ext cx="5934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 odd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76082" y="5877272"/>
            <a:ext cx="2552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[1,3,5]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07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51520" y="973172"/>
            <a:ext cx="864050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odd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Bool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take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</a:t>
            </a:r>
          </a:p>
          <a:p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 a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107474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96392" y="838453"/>
            <a:ext cx="434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 sqrt [1..5]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392" y="1783870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6260" y="1783869"/>
            <a:ext cx="3456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some function  </a:t>
            </a:r>
            <a:r>
              <a:rPr lang="en-GB" sz="3600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-&gt;</a:t>
            </a:r>
            <a:endParaRPr lang="en-GB" sz="3600" dirty="0">
              <a:solidFill>
                <a:srgbClr val="7030A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392" y="3718773"/>
            <a:ext cx="822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[b]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3799" y="1808718"/>
            <a:ext cx="1630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a list  </a:t>
            </a:r>
            <a:r>
              <a:rPr lang="en-GB" sz="3600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-&gt;</a:t>
            </a:r>
            <a:endParaRPr lang="en-GB" sz="3600" dirty="0">
              <a:solidFill>
                <a:srgbClr val="7030A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8184" y="2453532"/>
            <a:ext cx="2322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another list</a:t>
            </a:r>
            <a:endParaRPr lang="en-GB" sz="3600" dirty="0">
              <a:solidFill>
                <a:srgbClr val="7030A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7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  <p:bldP spid="7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1700808"/>
            <a:ext cx="42392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Exercises 3</a:t>
            </a:r>
            <a:endParaRPr lang="en-GB" sz="72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3573016"/>
            <a:ext cx="5784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hlinkClick r:id="rId3"/>
              </a:rPr>
              <a:t>http://dominicprior.github.io/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80911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404664"/>
            <a:ext cx="5109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(*2) [1,2,3]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412776"/>
            <a:ext cx="8494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zipWith (*) [1,2,3] [4,5,6]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3728" y="2060848"/>
            <a:ext cx="2954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[4,10,18]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5589240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(sqrt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sqrt) [1,2,3]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3429000"/>
            <a:ext cx="66111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foldr (+) 0 [1,2,3]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0402" y="3490555"/>
            <a:ext cx="492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GB" sz="40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4198441"/>
            <a:ext cx="69493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foldl' (+) 0 [1,2,3]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00402" y="4259996"/>
            <a:ext cx="492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GB" sz="40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20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7864" y="2516703"/>
            <a:ext cx="13837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I/O</a:t>
            </a:r>
            <a:endParaRPr lang="en-GB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29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76672"/>
            <a:ext cx="72875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484784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String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854677"/>
            <a:ext cx="87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readFile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3718773"/>
            <a:ext cx="5176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getChar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Char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19" y="4582869"/>
            <a:ext cx="7117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putStr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19672" y="5733256"/>
            <a:ext cx="4581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()</a:t>
            </a:r>
          </a:p>
        </p:txBody>
      </p:sp>
    </p:spTree>
    <p:extLst>
      <p:ext uri="{BB962C8B-B14F-4D97-AF65-F5344CB8AC3E}">
        <p14:creationId xmlns:p14="http://schemas.microsoft.com/office/powerpoint/2010/main" val="72133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094" y="1522527"/>
            <a:ext cx="880241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readFile "foo.txt"</a:t>
            </a:r>
          </a:p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str'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take 100 str</a:t>
            </a:r>
          </a:p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writeFile "a.txt" str'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8940" y="548680"/>
            <a:ext cx="684354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readFile </a:t>
            </a:r>
            <a:r>
              <a:rPr lang="en-GB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String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91880" y="1071900"/>
            <a:ext cx="576064" cy="9889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3528" y="4869160"/>
            <a:ext cx="834715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writeFile </a:t>
            </a:r>
            <a:r>
              <a:rPr lang="en-GB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-&gt; IO ()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907704" y="4077072"/>
            <a:ext cx="576064" cy="7920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88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6340197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getContents</a:t>
            </a:r>
          </a:p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str'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 str</a:t>
            </a:r>
          </a:p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putStr str'</a:t>
            </a:r>
          </a:p>
          <a:p>
            <a:endParaRPr lang="en-GB" sz="4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take 100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4725144"/>
            <a:ext cx="8186857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interact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take 100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6002124"/>
            <a:ext cx="8561959" cy="52322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interact </a:t>
            </a:r>
            <a:r>
              <a:rPr lang="en-GB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(String </a:t>
            </a:r>
            <a:r>
              <a:rPr lang="en-GB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String) </a:t>
            </a:r>
            <a:r>
              <a:rPr lang="en-GB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()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475656" y="5589240"/>
            <a:ext cx="936104" cy="4128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1700808"/>
            <a:ext cx="42392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Exercises 4</a:t>
            </a:r>
            <a:endParaRPr lang="en-GB" sz="72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3573016"/>
            <a:ext cx="5784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hlinkClick r:id="rId3"/>
              </a:rPr>
              <a:t>http://dominicprior.github.io/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3547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2516703"/>
            <a:ext cx="3259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Laziness</a:t>
            </a:r>
            <a:endParaRPr lang="en-GB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8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602" y="332656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(*2)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5602" y="1988840"/>
            <a:ext cx="6272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 (&gt;3)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5602" y="3573016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(^2)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5602" y="5229200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 (2^)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62705" y="4315023"/>
            <a:ext cx="4581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[1,4,9,16,25]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92381" y="5877272"/>
            <a:ext cx="4581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[2,4,8,16,32]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4687" y="1003375"/>
            <a:ext cx="4243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[2,4,6,8,10]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84687" y="2636912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[4,5]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07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548680"/>
            <a:ext cx="7983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0070C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Defining our own map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772816"/>
            <a:ext cx="822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(a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[b]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8525" y="2492896"/>
            <a:ext cx="3789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_ [] = 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3212976"/>
            <a:ext cx="7010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map  f  [1,2,3]  =  [ f  1,  f  2,  f  3 ]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5936" y="3982417"/>
            <a:ext cx="4116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=  f  1  :  [ f  2,  f  3 ]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95936" y="4751858"/>
            <a:ext cx="44326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=  f  1  :  map  f  [2,3]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4148" y="5590981"/>
            <a:ext cx="822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f (x:xs) = f x : map f xs</a:t>
            </a:r>
          </a:p>
        </p:txBody>
      </p:sp>
    </p:spTree>
    <p:extLst>
      <p:ext uri="{BB962C8B-B14F-4D97-AF65-F5344CB8AC3E}">
        <p14:creationId xmlns:p14="http://schemas.microsoft.com/office/powerpoint/2010/main" val="341172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3888" y="1340768"/>
            <a:ext cx="1430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915816" y="2420888"/>
            <a:ext cx="28083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5536" y="1628800"/>
            <a:ext cx="20024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number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7406" y="2398241"/>
            <a:ext cx="20024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number</a:t>
            </a:r>
          </a:p>
        </p:txBody>
      </p:sp>
      <p:sp>
        <p:nvSpPr>
          <p:cNvPr id="9" name="Right Brace 8"/>
          <p:cNvSpPr/>
          <p:nvPr/>
        </p:nvSpPr>
        <p:spPr>
          <a:xfrm>
            <a:off x="2429877" y="1797496"/>
            <a:ext cx="197907" cy="1271464"/>
          </a:xfrm>
          <a:prstGeom prst="rightBrace">
            <a:avLst>
              <a:gd name="adj1" fmla="val 33601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940152" y="1964159"/>
            <a:ext cx="20024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number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74695" y="3501008"/>
            <a:ext cx="18453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(*2)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15816" y="4581128"/>
            <a:ext cx="28083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40152" y="4124399"/>
            <a:ext cx="20024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number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5313" y="4128354"/>
            <a:ext cx="20024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229974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602" y="548680"/>
            <a:ext cx="728757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(^2)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(filter odd [1..5])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83022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(map (^2)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(filter odd [1..5]))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02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 (cos (tan (sqrt 2)))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5323855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cos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tan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sqrt 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1503715"/>
            <a:ext cx="6272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 cos tan sqrt 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55576" y="1484784"/>
            <a:ext cx="5904656" cy="7883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9552" y="2458750"/>
            <a:ext cx="48604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 (</a:t>
            </a:r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some stuff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3413785"/>
            <a:ext cx="47321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some stuff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552" y="4368820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cos </a:t>
            </a:r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 </a:t>
            </a:r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 2))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92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1506" y="260648"/>
            <a:ext cx="88024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(^2) (filter odd [1..5])</a:t>
            </a:r>
            <a:endParaRPr lang="en-GB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506" y="980728"/>
            <a:ext cx="88024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(^2)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filter odd [1..5</a:t>
            </a:r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506" y="2204864"/>
            <a:ext cx="6647974" cy="19389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map (^2)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filter odd [1..5]</a:t>
            </a:r>
            <a:endParaRPr lang="en-GB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9054" y="4365104"/>
            <a:ext cx="581761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The  sum  of</a:t>
            </a:r>
            <a:endParaRPr lang="en-GB" sz="4400" i="1" dirty="0">
              <a:solidFill>
                <a:srgbClr val="7030A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   the  squares  of</a:t>
            </a:r>
          </a:p>
          <a:p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       some  odd  numbers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93868" y="4365104"/>
            <a:ext cx="1912703" cy="5847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[1,3,5]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48055" y="1976321"/>
            <a:ext cx="2159566" cy="5847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[1,9,25]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23728" y="1772816"/>
            <a:ext cx="678391" cy="5847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</p:txBody>
      </p:sp>
      <p:cxnSp>
        <p:nvCxnSpPr>
          <p:cNvPr id="10" name="Straight Arrow Connector 9"/>
          <p:cNvCxnSpPr>
            <a:stCxn id="3" idx="1"/>
          </p:cNvCxnSpPr>
          <p:nvPr/>
        </p:nvCxnSpPr>
        <p:spPr>
          <a:xfrm flipH="1" flipV="1">
            <a:off x="4429768" y="4143856"/>
            <a:ext cx="2564100" cy="5136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1"/>
          </p:cNvCxnSpPr>
          <p:nvPr/>
        </p:nvCxnSpPr>
        <p:spPr>
          <a:xfrm flipH="1">
            <a:off x="3131840" y="2268709"/>
            <a:ext cx="1416215" cy="5122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1"/>
          </p:cNvCxnSpPr>
          <p:nvPr/>
        </p:nvCxnSpPr>
        <p:spPr>
          <a:xfrm flipH="1">
            <a:off x="1331640" y="2065204"/>
            <a:ext cx="792088" cy="1396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90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  <p:bldP spid="3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548680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[1..]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4" y="3453680"/>
            <a:ext cx="62728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takeWhile (&lt;100)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map (2^) [1..]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81690" y="4749824"/>
            <a:ext cx="5596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[2,4,8,16,32,64]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30344" y="1549241"/>
            <a:ext cx="20281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i="1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7332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1700808"/>
            <a:ext cx="42392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Exercises 1</a:t>
            </a:r>
            <a:endParaRPr lang="en-GB" sz="72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3573016"/>
            <a:ext cx="5784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hlinkClick r:id="rId3"/>
              </a:rPr>
              <a:t>http://dominicprior.github.io/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2660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400" dirty="0" smtClean="0">
            <a:latin typeface="Courier New" panose="02070309020205020404" pitchFamily="49" charset="0"/>
            <a:cs typeface="Courier New" panose="020703090202050204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19810</TotalTime>
  <Words>975</Words>
  <Application>Microsoft Office PowerPoint</Application>
  <PresentationFormat>On-screen Show (4:3)</PresentationFormat>
  <Paragraphs>198</Paragraphs>
  <Slides>30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Autodesk,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</dc:creator>
  <cp:lastModifiedBy>Dominic</cp:lastModifiedBy>
  <cp:revision>39</cp:revision>
  <cp:lastPrinted>2015-09-05T14:26:00Z</cp:lastPrinted>
  <dcterms:created xsi:type="dcterms:W3CDTF">2015-08-30T16:43:15Z</dcterms:created>
  <dcterms:modified xsi:type="dcterms:W3CDTF">2015-09-22T09:08:11Z</dcterms:modified>
</cp:coreProperties>
</file>