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4" r:id="rId14"/>
    <p:sldId id="269" r:id="rId15"/>
    <p:sldId id="275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5" r:id="rId28"/>
    <p:sldId id="288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7" autoAdjust="0"/>
    <p:restoredTop sz="74932" autoAdjust="0"/>
  </p:normalViewPr>
  <p:slideViewPr>
    <p:cSldViewPr>
      <p:cViewPr varScale="1">
        <p:scale>
          <a:sx n="69" d="100"/>
          <a:sy n="69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5805264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3    Nothing</a:t>
            </a: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6002124"/>
            <a:ext cx="856195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5656" y="5589240"/>
            <a:ext cx="936104" cy="412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02771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515719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085184"/>
            <a:ext cx="57606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1" y="155679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16884</TotalTime>
  <Words>818</Words>
  <Application>Microsoft Office PowerPoint</Application>
  <PresentationFormat>On-screen Show (4:3)</PresentationFormat>
  <Paragraphs>169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32</cp:revision>
  <cp:lastPrinted>2015-09-05T14:26:00Z</cp:lastPrinted>
  <dcterms:created xsi:type="dcterms:W3CDTF">2015-08-30T16:43:15Z</dcterms:created>
  <dcterms:modified xsi:type="dcterms:W3CDTF">2015-09-20T07:57:39Z</dcterms:modified>
</cp:coreProperties>
</file>