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3" r:id="rId2"/>
    <p:sldId id="262" r:id="rId3"/>
    <p:sldId id="258" r:id="rId4"/>
    <p:sldId id="259" r:id="rId5"/>
    <p:sldId id="260" r:id="rId6"/>
    <p:sldId id="261" r:id="rId7"/>
    <p:sldId id="264" r:id="rId8"/>
    <p:sldId id="265" r:id="rId9"/>
    <p:sldId id="267" r:id="rId10"/>
    <p:sldId id="266" r:id="rId11"/>
    <p:sldId id="268" r:id="rId12"/>
    <p:sldId id="272" r:id="rId13"/>
    <p:sldId id="274" r:id="rId14"/>
    <p:sldId id="269" r:id="rId15"/>
    <p:sldId id="275" r:id="rId16"/>
    <p:sldId id="276" r:id="rId17"/>
    <p:sldId id="277" r:id="rId18"/>
    <p:sldId id="284" r:id="rId19"/>
    <p:sldId id="278" r:id="rId20"/>
    <p:sldId id="279" r:id="rId21"/>
    <p:sldId id="280" r:id="rId22"/>
    <p:sldId id="281" r:id="rId23"/>
    <p:sldId id="282" r:id="rId24"/>
    <p:sldId id="283" r:id="rId2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07" autoAdjust="0"/>
    <p:restoredTop sz="74932" autoAdjust="0"/>
  </p:normalViewPr>
  <p:slideViewPr>
    <p:cSldViewPr>
      <p:cViewPr varScale="1">
        <p:scale>
          <a:sx n="69" d="100"/>
          <a:sy n="69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2A7F3-13F6-4645-BC6B-B3276F6FFD3F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49674-3472-4DFF-B49A-8525712738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877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FA50F-1914-4298-B603-A4EE2FCB29C0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CC533-FB79-4577-A6D0-2326348CB1C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64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71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05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437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9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70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48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54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88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81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7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47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8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minicprior.github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minicprior.github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minicprior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2492896"/>
            <a:ext cx="6756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Beginning Haskell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44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31640" y="1052736"/>
            <a:ext cx="35670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 x = x^2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8247" y="2398241"/>
            <a:ext cx="4919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 = \x -&gt; x^2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3231" y="3838401"/>
            <a:ext cx="3228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 = (^2)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63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31640" y="1484784"/>
            <a:ext cx="54168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0 = 1</a:t>
            </a:r>
          </a:p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n = n * f (n-1)</a:t>
            </a:r>
            <a:endParaRPr lang="en-GB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820" y="332656"/>
            <a:ext cx="31240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>
                <a:solidFill>
                  <a:srgbClr val="0070C0"/>
                </a:solidFill>
              </a:rPr>
              <a:t>Factorial</a:t>
            </a:r>
            <a:endParaRPr lang="en-GB" sz="80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44665" y="2924944"/>
            <a:ext cx="2268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7030A0"/>
                </a:solidFill>
                <a:cs typeface="Courier New" panose="02070309020205020404" pitchFamily="49" charset="0"/>
              </a:rPr>
              <a:t>4! = 4 * 3!</a:t>
            </a:r>
            <a:endParaRPr lang="en-GB" sz="4000" dirty="0">
              <a:solidFill>
                <a:srgbClr val="7030A0"/>
              </a:solidFill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4040" y="3789040"/>
            <a:ext cx="418576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2</a:t>
            </a:r>
          </a:p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f 1</a:t>
            </a:r>
          </a:p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(1 * f 0)</a:t>
            </a:r>
          </a:p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(1 * 1)</a:t>
            </a:r>
          </a:p>
        </p:txBody>
      </p:sp>
    </p:spTree>
    <p:extLst>
      <p:ext uri="{BB962C8B-B14F-4D97-AF65-F5344CB8AC3E}">
        <p14:creationId xmlns:p14="http://schemas.microsoft.com/office/powerpoint/2010/main" val="379201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1255" y="4410331"/>
            <a:ext cx="3228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: [5,6]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5816" y="5179839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[4,5,6]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1255" y="476672"/>
            <a:ext cx="5596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[2,3] ++ [4,5,6]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5196" y="1246180"/>
            <a:ext cx="3905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[2,3,4,5,6]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8497" y="1772816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i++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8497" y="1772816"/>
            <a:ext cx="1199367" cy="7694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1255" y="2852936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[5,6,7] !! 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3276" y="3573016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66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620688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[2,4]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3568" y="1295264"/>
            <a:ext cx="424346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: [4]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(4 : [])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: 4 : []</a:t>
            </a:r>
          </a:p>
        </p:txBody>
      </p:sp>
    </p:spTree>
    <p:extLst>
      <p:ext uri="{BB962C8B-B14F-4D97-AF65-F5344CB8AC3E}">
        <p14:creationId xmlns:p14="http://schemas.microsoft.com/office/powerpoint/2010/main" val="6133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2132856"/>
            <a:ext cx="81660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[] = 0</a:t>
            </a:r>
          </a:p>
          <a:p>
            <a:r>
              <a:rPr lang="en-GB" sz="4400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4400" i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sum [2, 3, 4]  =  2  +  sum [3, 4]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(x:xs) = x + sum xs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516" y="548680"/>
            <a:ext cx="8623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srgbClr val="0070C0"/>
                </a:solidFill>
              </a:rPr>
              <a:t>Writing our own sum function</a:t>
            </a:r>
            <a:endParaRPr lang="en-GB" sz="6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0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700808"/>
            <a:ext cx="3562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Exercises</a:t>
            </a:r>
            <a:endParaRPr lang="en-GB" sz="7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3573016"/>
            <a:ext cx="578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hlinkClick r:id="rId3"/>
              </a:rPr>
              <a:t>http://dominicprior.github.io/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709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7864" y="2516703"/>
            <a:ext cx="2318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Types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7544" y="548680"/>
            <a:ext cx="424346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  </a:t>
            </a:r>
            <a:r>
              <a:rPr lang="en-GB" sz="44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44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  </a:t>
            </a:r>
            <a:r>
              <a:rPr lang="en-GB" sz="44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GB" sz="440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44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92106" y="548680"/>
            <a:ext cx="32287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i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i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i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92106" y="5475427"/>
            <a:ext cx="2552302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290151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7544" y="548680"/>
            <a:ext cx="255230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endParaRPr lang="en-GB" sz="4400" i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endParaRPr lang="en-GB" sz="4400" i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92106" y="548680"/>
            <a:ext cx="322876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4400" i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7408" y="2364561"/>
            <a:ext cx="600837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(3,"hi")</a:t>
            </a:r>
          </a:p>
          <a:p>
            <a:r>
              <a:rPr lang="en-GB" sz="3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,[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GB" sz="3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952" y="3955703"/>
            <a:ext cx="35670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String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9952" y="4869160"/>
            <a:ext cx="3228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Maybe Int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7824" y="5805264"/>
            <a:ext cx="5934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 3    Nothing</a:t>
            </a:r>
            <a:endParaRPr lang="en-GB" sz="4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98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7544" y="973172"/>
            <a:ext cx="728757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Bool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[Char]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</a:t>
            </a:r>
          </a:p>
        </p:txBody>
      </p:sp>
    </p:spTree>
    <p:extLst>
      <p:ext uri="{BB962C8B-B14F-4D97-AF65-F5344CB8AC3E}">
        <p14:creationId xmlns:p14="http://schemas.microsoft.com/office/powerpoint/2010/main" val="107474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602" y="548680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f(a, b)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8453" y="548680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115616" y="404664"/>
            <a:ext cx="2552302" cy="1080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55602" y="1988840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 2 + sqrt 3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5602" y="3573016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sqrt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5602" y="5229200"/>
            <a:ext cx="5934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 odd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76082" y="5877272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[1,3,5]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7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6392" y="2132856"/>
            <a:ext cx="79640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[] = 0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(x:xs) = x + sum xs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392" y="1422089"/>
            <a:ext cx="66111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[Int]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94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73780" y="3566626"/>
            <a:ext cx="89787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 [] = []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 (x:xs) = rev xs ++ [x]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3780" y="2855859"/>
            <a:ext cx="72875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[Int]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[Int]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780" y="2086418"/>
            <a:ext cx="796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[Char]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[Char]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780" y="1316977"/>
            <a:ext cx="5934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95536" y="2996952"/>
            <a:ext cx="6840760" cy="569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5536" y="2204864"/>
            <a:ext cx="7529264" cy="61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0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6392" y="3422610"/>
            <a:ext cx="79640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[] = 0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(x:xs) = x + sum xs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392" y="2711843"/>
            <a:ext cx="66111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[Int]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6392" y="1950802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392" y="1181361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 a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11560" y="2852936"/>
            <a:ext cx="626469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1560" y="2060848"/>
            <a:ext cx="489654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78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6392" y="838453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 sqrt [1..5]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392" y="1783870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6260" y="1783869"/>
            <a:ext cx="2329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function  </a:t>
            </a:r>
            <a:r>
              <a:rPr lang="en-GB" sz="3600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-&gt;</a:t>
            </a:r>
            <a:endParaRPr lang="en-GB" sz="3600" dirty="0">
              <a:solidFill>
                <a:srgbClr val="7030A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392" y="2710661"/>
            <a:ext cx="822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[b]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0851" y="1783868"/>
            <a:ext cx="1304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list  </a:t>
            </a:r>
            <a:r>
              <a:rPr lang="en-GB" sz="3600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-&gt;</a:t>
            </a:r>
            <a:endParaRPr lang="en-GB" sz="3600" dirty="0">
              <a:solidFill>
                <a:srgbClr val="7030A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6176" y="1783867"/>
            <a:ext cx="726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list</a:t>
            </a:r>
            <a:endParaRPr lang="en-GB" sz="3600" dirty="0">
              <a:solidFill>
                <a:srgbClr val="7030A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  <p:bldP spid="7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700808"/>
            <a:ext cx="3562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Exercises</a:t>
            </a:r>
            <a:endParaRPr lang="en-GB" sz="7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3573016"/>
            <a:ext cx="578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hlinkClick r:id="rId3"/>
              </a:rPr>
              <a:t>http://dominicprior.github.io/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8091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602" y="332656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(*2)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5602" y="1988840"/>
            <a:ext cx="6272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 (&gt;3)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5602" y="3573016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(^2)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5602" y="5229200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 (2^)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62705" y="4315023"/>
            <a:ext cx="4581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[1,4,9,16,25]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2381" y="5877272"/>
            <a:ext cx="4581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[2,4,8,16,32]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4687" y="1003375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[2,4,6,8,10]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84687" y="2636912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[4,5]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07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602" y="548680"/>
            <a:ext cx="72875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(^2)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(filter odd [1..5])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83022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(map (^2)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(filter odd [1..5]))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02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(cos (tan (sqrt 2)))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1" y="2803575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(g x)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803575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 x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1" y="4027711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cos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tan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sqrt 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874" y="5157192"/>
            <a:ext cx="6272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cos tan sqrt 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55576" y="5085184"/>
            <a:ext cx="5760640" cy="10081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9551" y="1556792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x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60032" y="1556792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92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548680"/>
            <a:ext cx="83022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(map (^2)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(filter odd [1..5]))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266" y="3284984"/>
            <a:ext cx="728757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map (^2)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filter odd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90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548680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[1..]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4" y="3453680"/>
            <a:ext cx="62728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takeWhile (&lt;100)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map (2^) [1..]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81690" y="4749824"/>
            <a:ext cx="5596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[2,4,8,16,32,64]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30344" y="1549241"/>
            <a:ext cx="20281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i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7332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700808"/>
            <a:ext cx="3562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Exercises</a:t>
            </a:r>
            <a:endParaRPr lang="en-GB" sz="7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3573016"/>
            <a:ext cx="578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hlinkClick r:id="rId3"/>
              </a:rPr>
              <a:t>http://dominicprior.github.io/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2660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2516703"/>
            <a:ext cx="7165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Defining Functions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4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urier New" panose="02070309020205020404" pitchFamily="49" charset="0"/>
            <a:cs typeface="Courier New" panose="020703090202050204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15897</TotalTime>
  <Words>697</Words>
  <Application>Microsoft Office PowerPoint</Application>
  <PresentationFormat>On-screen Show (4:3)</PresentationFormat>
  <Paragraphs>146</Paragraphs>
  <Slides>24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Autodesk,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</dc:creator>
  <cp:lastModifiedBy>Dominic</cp:lastModifiedBy>
  <cp:revision>24</cp:revision>
  <cp:lastPrinted>2015-09-05T14:26:00Z</cp:lastPrinted>
  <dcterms:created xsi:type="dcterms:W3CDTF">2015-08-30T16:43:15Z</dcterms:created>
  <dcterms:modified xsi:type="dcterms:W3CDTF">2015-09-19T10:41:00Z</dcterms:modified>
</cp:coreProperties>
</file>