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3" r:id="rId2"/>
    <p:sldId id="262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4" r:id="rId15"/>
    <p:sldId id="269" r:id="rId16"/>
    <p:sldId id="275" r:id="rId17"/>
    <p:sldId id="276" r:id="rId18"/>
    <p:sldId id="277" r:id="rId19"/>
    <p:sldId id="284" r:id="rId20"/>
    <p:sldId id="278" r:id="rId21"/>
    <p:sldId id="282" r:id="rId22"/>
    <p:sldId id="283" r:id="rId23"/>
    <p:sldId id="286" r:id="rId24"/>
    <p:sldId id="290" r:id="rId25"/>
    <p:sldId id="287" r:id="rId26"/>
    <p:sldId id="285" r:id="rId27"/>
    <p:sldId id="288" r:id="rId28"/>
    <p:sldId id="289" r:id="rId29"/>
    <p:sldId id="291" r:id="rId30"/>
    <p:sldId id="292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7" autoAdjust="0"/>
    <p:restoredTop sz="89787" autoAdjust="0"/>
  </p:normalViewPr>
  <p:slideViewPr>
    <p:cSldViewPr>
      <p:cViewPr varScale="1">
        <p:scale>
          <a:sx n="84" d="100"/>
          <a:sy n="84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22/09/2015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8247" y="476672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1700808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247" y="2996952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247" y="4941168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x y = x + 2 * y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789040"/>
            <a:ext cx="694933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      ['h', 'i']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 !!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501317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2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905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Integer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1520" y="973172"/>
            <a:ext cx="86405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</a:p>
          <a:p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some 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3718773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3799" y="1808718"/>
            <a:ext cx="1630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a 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2453532"/>
            <a:ext cx="2322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another 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3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 (*) [1,2,3] [4,5,6]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[4,10,18]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(sqrt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sqrt) [1,2,3]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429000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foldr (+) 0 [1,2,3]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402" y="3490555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198441"/>
            <a:ext cx="6949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foldl' (+) 0 [1,2,3]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402" y="4259996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GB" sz="4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2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4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5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516703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Laziness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8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Defining our own map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25" y="24928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_ []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701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map  f  [1,2,3]  =  [ f  1,  f  2,  f  3 ]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982417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[ f  2,  f  3 ]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475185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map  f  [2,3]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148" y="559098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34117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34076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5816" y="242088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1628800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406" y="2398241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429877" y="1797496"/>
            <a:ext cx="197907" cy="1271464"/>
          </a:xfrm>
          <a:prstGeom prst="rightBrace">
            <a:avLst>
              <a:gd name="adj1" fmla="val 3360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196415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4695" y="3501008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5816" y="458112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0152" y="412439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5313" y="4128354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2997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323855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503715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1484784"/>
            <a:ext cx="5904656" cy="78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2458750"/>
            <a:ext cx="4860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some stuff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413785"/>
            <a:ext cx="4732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some stuff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436882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506" y="26064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(filter odd [1..5])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506" y="98072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filter odd [1..5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506" y="2204864"/>
            <a:ext cx="6647974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 (^2)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054" y="4365104"/>
            <a:ext cx="58176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The  sum  of</a:t>
            </a:r>
            <a:endParaRPr lang="en-GB" sz="4400" i="1" dirty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the  squares  of</a:t>
            </a: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some  odd 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868" y="4365104"/>
            <a:ext cx="191270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8055" y="1976321"/>
            <a:ext cx="2159566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[1,9,25]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72816"/>
            <a:ext cx="67839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4429768" y="4143856"/>
            <a:ext cx="2564100" cy="5136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131840" y="2268709"/>
            <a:ext cx="1416215" cy="512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1331640" y="2065204"/>
            <a:ext cx="792088" cy="13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1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23182</TotalTime>
  <Words>975</Words>
  <Application>Microsoft Office PowerPoint</Application>
  <PresentationFormat>On-screen Show (4:3)</PresentationFormat>
  <Paragraphs>198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42</cp:revision>
  <cp:lastPrinted>2015-09-05T14:26:00Z</cp:lastPrinted>
  <dcterms:created xsi:type="dcterms:W3CDTF">2015-08-30T16:43:15Z</dcterms:created>
  <dcterms:modified xsi:type="dcterms:W3CDTF">2015-09-24T17:20:13Z</dcterms:modified>
</cp:coreProperties>
</file>