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C9BF2-ED38-428D-7F3F-85E38BA2FC3F}" v="289" dt="2024-04-04T15:10:07.7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K NIRMAL   - SSM Institute of Engineering and Technolgy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118</cp:revision>
  <dcterms:created xsi:type="dcterms:W3CDTF">2021-05-26T16:50:10Z</dcterms:created>
  <dcterms:modified xsi:type="dcterms:W3CDTF">2024-04-04T15:10:23Z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