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272" r:id="rId5"/>
    <p:sldId id="274" r:id="rId6"/>
    <p:sldId id="275" r:id="rId7"/>
    <p:sldId id="276" r:id="rId8"/>
    <p:sldId id="278" r:id="rId9"/>
    <p:sldId id="273" r:id="rId10"/>
    <p:sldId id="279" r:id="rId11"/>
    <p:sldId id="280" r:id="rId12"/>
    <p:sldId id="2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92" autoAdjust="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0" y="0"/>
            <a:ext cx="12227975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A7209051-6E81-43E8-9099-FF6A0C3DCFE8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6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25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667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41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794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135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8617-6EA8-4B97-A5E8-E18E98765EE2}" type="datetime1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281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88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3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1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1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65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2" y="0"/>
            <a:ext cx="12226777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E8617-6EA8-4B97-A5E8-E18E98765EE2}" type="datetime1">
              <a:rPr lang="en-US" smtClean="0"/>
              <a:pPr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L’REZ Mobile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FYP-</a:t>
            </a:r>
            <a:r>
              <a:rPr lang="en-US" dirty="0" smtClean="0"/>
              <a:t>Interim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8601" y="4834862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Muhammad Aidiel-141665Z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494903" y="5080054"/>
            <a:ext cx="2257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Charlene Neo-</a:t>
            </a:r>
            <a:r>
              <a:rPr lang="en-US" sz="1600" dirty="0" err="1" smtClean="0"/>
              <a:t>xxxxxx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4212" y="2590800"/>
            <a:ext cx="29546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Q&amp;A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33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7212" y="2743200"/>
            <a:ext cx="87296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YOU!!!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486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What we did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Mobile app for Lrez 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Home</a:t>
            </a:r>
          </a:p>
          <a:p>
            <a:r>
              <a:rPr lang="en-US" dirty="0" smtClean="0"/>
              <a:t>Menu</a:t>
            </a:r>
          </a:p>
          <a:p>
            <a:r>
              <a:rPr lang="en-US" dirty="0" smtClean="0"/>
              <a:t>Reservation</a:t>
            </a:r>
          </a:p>
          <a:p>
            <a:r>
              <a:rPr lang="en-US" dirty="0" smtClean="0"/>
              <a:t>Information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4218459"/>
            <a:ext cx="2980952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Access tokens/Cordova Oauth plugin</a:t>
            </a:r>
          </a:p>
          <a:p>
            <a:r>
              <a:rPr lang="en-US" dirty="0" smtClean="0"/>
              <a:t>Facebook</a:t>
            </a:r>
          </a:p>
          <a:p>
            <a:r>
              <a:rPr lang="en-US" dirty="0" smtClean="0"/>
              <a:t>Instagram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609600"/>
            <a:ext cx="2862112" cy="56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menu created by Lrez</a:t>
            </a:r>
          </a:p>
          <a:p>
            <a:r>
              <a:rPr lang="en-US" dirty="0" smtClean="0"/>
              <a:t>Using carousel/slider 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12" y="609601"/>
            <a:ext cx="286573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of Lrez Restaurant(google-map)</a:t>
            </a:r>
          </a:p>
          <a:p>
            <a:r>
              <a:rPr lang="en-US" dirty="0" smtClean="0"/>
              <a:t>Address</a:t>
            </a:r>
          </a:p>
          <a:p>
            <a:r>
              <a:rPr lang="en-US" dirty="0" smtClean="0"/>
              <a:t>Contacts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" r="5366" b="1408"/>
          <a:stretch/>
        </p:blipFill>
        <p:spPr>
          <a:xfrm>
            <a:off x="8376057" y="609600"/>
            <a:ext cx="289995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Sublime- JavaScript, Angular JS, HTML5</a:t>
            </a:r>
          </a:p>
          <a:p>
            <a:r>
              <a:rPr lang="en-US" dirty="0" smtClean="0"/>
              <a:t>Visual Studios </a:t>
            </a:r>
          </a:p>
          <a:p>
            <a:r>
              <a:rPr lang="en-US" dirty="0" smtClean="0"/>
              <a:t>SQL Server 2014</a:t>
            </a:r>
          </a:p>
          <a:p>
            <a:r>
              <a:rPr lang="en-US" dirty="0" smtClean="0"/>
              <a:t>Nodejs.cmd</a:t>
            </a:r>
          </a:p>
          <a:p>
            <a:r>
              <a:rPr lang="en-US" dirty="0" smtClean="0"/>
              <a:t>Android Emulator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12" y="2816286"/>
            <a:ext cx="150495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22" y="2747292"/>
            <a:ext cx="1945604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4532414"/>
            <a:ext cx="1504607" cy="1504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4496143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Aidiel</a:t>
            </a:r>
          </a:p>
          <a:p>
            <a:r>
              <a:rPr lang="en-US" dirty="0" smtClean="0"/>
              <a:t>Unfamiliar with ionic</a:t>
            </a:r>
          </a:p>
          <a:p>
            <a:r>
              <a:rPr lang="en-US" dirty="0" smtClean="0"/>
              <a:t>A lot of errors face in developing social media logins</a:t>
            </a:r>
          </a:p>
          <a:p>
            <a:r>
              <a:rPr lang="en-US" dirty="0" smtClean="0"/>
              <a:t>Configuration and publishing of webpage</a:t>
            </a:r>
          </a:p>
          <a:p>
            <a:r>
              <a:rPr lang="en-US" dirty="0" smtClean="0"/>
              <a:t>Errors extracting data from web/$http service</a:t>
            </a:r>
          </a:p>
          <a:p>
            <a:r>
              <a:rPr lang="en-US" dirty="0" smtClean="0"/>
              <a:t>Emulator VS web serve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Charlene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37012" y="2743200"/>
            <a:ext cx="411810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83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100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Constantia</vt:lpstr>
      <vt:lpstr>Garamond</vt:lpstr>
      <vt:lpstr>Wingdings</vt:lpstr>
      <vt:lpstr>Organic</vt:lpstr>
      <vt:lpstr>L’REZ Mobile App</vt:lpstr>
      <vt:lpstr>What we did</vt:lpstr>
      <vt:lpstr>Login</vt:lpstr>
      <vt:lpstr>Menu</vt:lpstr>
      <vt:lpstr>Reservation</vt:lpstr>
      <vt:lpstr>Information</vt:lpstr>
      <vt:lpstr>Technology Used</vt:lpstr>
      <vt:lpstr>Challenges Faced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2017-01-09T06:04:47Z</dcterms:created>
  <dcterms:modified xsi:type="dcterms:W3CDTF">2017-01-09T09:54:19Z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