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01" r:id="rId8"/>
    <p:sldLayoutId id="2147483802" r:id="rId9"/>
    <p:sldLayoutId id="2147483803" r:id="rId10"/>
    <p:sldLayoutId id="21474838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abdulhalim.blogspot.com/2019/10/tampilan-dan-bagian-worksheet-microsoft-excel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versity.org/wiki/Python_Concepts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ft.vanderbilt.edu/2012/09/grading-workshop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35FCD-7E30-3F0D-560C-E226FBF2D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02604"/>
            <a:ext cx="5715000" cy="12310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Grade Tracker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50FC-76EF-6BA3-5B09-79219A0F4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733623"/>
            <a:ext cx="5714999" cy="60994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Coded by Daniel DiResta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https://github.com/ksu-is/GradeTrackerGUI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345" y="0"/>
            <a:ext cx="500265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89344" y="-5"/>
            <a:ext cx="5002656" cy="6857999"/>
          </a:xfrm>
          <a:prstGeom prst="rect">
            <a:avLst/>
          </a:prstGeom>
          <a:blipFill dpi="0" rotWithShape="1">
            <a:blip r:embed="rId2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4055CC-1C01-4768-93BB-9EA2230E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82" y="5340061"/>
            <a:ext cx="4390579" cy="1203613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723E82D-5FAE-5433-62F8-F20CB7DD9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19" y="146551"/>
            <a:ext cx="3081701" cy="3735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F4749B-FBFD-BFBF-A331-66708C9A93DB}"/>
              </a:ext>
            </a:extLst>
          </p:cNvPr>
          <p:cNvSpPr txBox="1"/>
          <p:nvPr/>
        </p:nvSpPr>
        <p:spPr>
          <a:xfrm>
            <a:off x="408560" y="3428994"/>
            <a:ext cx="6372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dirty="0"/>
              <a:t>Keeping track of your grades during a semester can be overwhelming but there is a solution. The Grade Tracker GUI is a graphical user interface that takes grade inputs for assignments and places them into an Excel file. No more hassle and more time coding!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14E0417-30E1-8B6E-8108-780FDB19FBF1}"/>
              </a:ext>
            </a:extLst>
          </p:cNvPr>
          <p:cNvSpPr/>
          <p:nvPr/>
        </p:nvSpPr>
        <p:spPr>
          <a:xfrm>
            <a:off x="9369363" y="4028498"/>
            <a:ext cx="642615" cy="11268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A0FFA74-CE72-5868-7F52-2B0310A77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5152" y="317659"/>
            <a:ext cx="1443802" cy="1582166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6FDFB9D-E870-60DB-E266-D0DF8126C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94710" y="212815"/>
            <a:ext cx="1687010" cy="1687010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8810F264-663D-F056-AA07-511D9120C0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766523" y="5084084"/>
            <a:ext cx="1656298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Grade Tracker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Tracker GUI</dc:title>
  <dc:creator>Daniel Diresta</dc:creator>
  <cp:lastModifiedBy>Daniel Diresta</cp:lastModifiedBy>
  <cp:revision>1</cp:revision>
  <dcterms:created xsi:type="dcterms:W3CDTF">2022-11-30T20:36:09Z</dcterms:created>
  <dcterms:modified xsi:type="dcterms:W3CDTF">2022-12-01T02:55:56Z</dcterms:modified>
</cp:coreProperties>
</file>