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D3354-FC92-4EEF-B902-7D0EA0F8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2FF7E-1887-46C4-B658-725E8211A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A76C9-A5A0-4A57-84ED-660D096A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5CC-9020-4BA1-AE2A-7A3A01825C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4BB45-2DC5-41C9-84C4-879ED9FE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B43EC-2A5D-44E6-94B9-0CA5104E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BA54-3323-40ED-B71C-A367F6CB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9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88A7-1735-4B97-B628-3004728E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6AA0D-17CD-4AF1-969D-1E7D8591E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D93F-E1AD-408E-9F5A-71810F6B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5CC-9020-4BA1-AE2A-7A3A01825C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64A02-C8CE-4F16-A2CC-F45478C0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7367B-1AA7-4586-9807-B5CD27E9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BA54-3323-40ED-B71C-A367F6CB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4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D2776-C26D-4D44-95D6-B3DF92905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60D72-4883-453F-9B35-ED22F6F15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12C62-7843-40F2-9430-BDB2DE5A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5CC-9020-4BA1-AE2A-7A3A01825C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A64F-476E-4696-9BB0-466C8FA7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2D1C-FBC2-4285-937B-09D525C0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BA54-3323-40ED-B71C-A367F6CB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8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8D4A-AF95-49FC-8C92-4594030F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E8F1-EDF9-4C59-8B2A-4457EE36E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EB132-5E58-4416-BAAB-0E1E61508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5CC-9020-4BA1-AE2A-7A3A01825C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01F47-D11A-4C05-A777-BA08DFF3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7F3E-F6EE-4611-AB7C-296B1E64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BA54-3323-40ED-B71C-A367F6CB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F0AA-442B-435D-B1F3-3943DF1F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64458-F7E2-4672-8E6F-5BF4C46DF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E12A0-E667-4B2D-90E4-CCBF19F4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5CC-9020-4BA1-AE2A-7A3A01825C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25B6-A8F0-4AE3-936F-D6BF4620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7AFB-2B41-4B87-A596-10734602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BA54-3323-40ED-B71C-A367F6CB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2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82608-EE4F-4988-AA05-A312382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E9EF-C4B5-4AE0-9401-1D4CAB1EE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2AF3A-7CF0-4186-8286-72F8F8548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11739-3861-4F70-81CD-392C6810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5CC-9020-4BA1-AE2A-7A3A01825C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E1037-7930-4ED3-BA06-731230BE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4155D-DFB2-446D-9C35-99BE6DE2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BA54-3323-40ED-B71C-A367F6CB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2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8CE2-2B5E-4B3B-8611-A83E2EC6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E96A1-D7E0-475A-A8AD-692D21A44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53E60-4109-4441-A7AB-70D949D56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E1166-2A5B-4117-8C59-08DB10E71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71D6A-78F4-434C-8106-696EA5F5F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919FA-CFED-449F-AF4D-3F74094E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5CC-9020-4BA1-AE2A-7A3A01825C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C5EE12-3698-4544-937A-133580C9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5BB53-9B66-4A43-95A1-DAE9EEBB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BA54-3323-40ED-B71C-A367F6CB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1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E309-E9C9-49ED-9490-6AE85ADE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3865E-69D2-4779-B064-0423B215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5CC-9020-4BA1-AE2A-7A3A01825C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E9570-CAE4-4DB0-A6DC-33206092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E8D9A-2518-4A81-8730-0509BC3C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BA54-3323-40ED-B71C-A367F6CB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8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3E003-A8E4-4932-A4A9-A37319B4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5CC-9020-4BA1-AE2A-7A3A01825C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CF38C-F4F0-4A9F-BDF2-7111F49E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C7961-B4FC-40BE-9CE1-201C5675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BA54-3323-40ED-B71C-A367F6CB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6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B076-F630-45AD-8BAC-63468A1F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A5F3F-CD23-4AE9-A16F-19220AC3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58836-D5CB-4F3C-98AD-CB6DAE6AE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E83A8-1680-478B-8176-DA28DB2D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5CC-9020-4BA1-AE2A-7A3A01825C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367D3-85A5-43F5-8F75-D67FB0D9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C0B38-6EF1-4AE5-A38B-FF1A2E17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BA54-3323-40ED-B71C-A367F6CB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1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441E-8A83-4E3D-BC82-DF7BAB67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EA6CA-5B28-4EB1-9980-4CA485C54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0CBA2-905D-4145-8005-79B046960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CE406-ABBE-40C0-AD93-F8C8D44C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25CC-9020-4BA1-AE2A-7A3A01825C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5801-19CB-4F18-8541-3CD6BE3E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6A387-F0F5-4340-A625-6B5624CE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4BA54-3323-40ED-B71C-A367F6CB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2AFFD-B5DF-49E7-8358-7B3B51D5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A192A-7C2B-4273-A40E-AB6B91E63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7736A-6C8B-4CD0-9012-DEF7095D1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125CC-9020-4BA1-AE2A-7A3A01825C22}" type="datetimeFigureOut">
              <a:rPr lang="en-US" smtClean="0"/>
              <a:t>5/5/2019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F4D67-57FB-42A7-8CE1-A079EE8C7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C59EB-2DBD-4C3F-8D72-7889E859B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BA54-3323-40ED-B71C-A367F6CB3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35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61E1D4-C9E9-478B-9DCA-4534E007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Vinventory 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05F8667-FB4B-44CF-AFB8-A6CBA85B03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-3" b="11944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4E2CB6-C398-4630-BF61-5FC90068A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-Real time vaccine Inventory system for a Clinic.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-Contributors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Bushra Siddiqi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Sadia Ghani</a:t>
            </a:r>
          </a:p>
        </p:txBody>
      </p:sp>
    </p:spTree>
    <p:extLst>
      <p:ext uri="{BB962C8B-B14F-4D97-AF65-F5344CB8AC3E}">
        <p14:creationId xmlns:p14="http://schemas.microsoft.com/office/powerpoint/2010/main" val="253886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Vinventory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Vinventory </dc:title>
  <dc:creator>CIH Healthcare</dc:creator>
  <cp:lastModifiedBy>CIH Healthcare</cp:lastModifiedBy>
  <cp:revision>1</cp:revision>
  <dcterms:created xsi:type="dcterms:W3CDTF">2019-05-05T22:27:10Z</dcterms:created>
  <dcterms:modified xsi:type="dcterms:W3CDTF">2019-05-06T01:08:57Z</dcterms:modified>
</cp:coreProperties>
</file>