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FEE49B-2869-4D4D-B9B9-C7EF505890CB}">
          <p14:sldIdLst>
            <p14:sldId id="256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417108"/>
            <a:ext cx="8361229" cy="2098226"/>
          </a:xfrm>
        </p:spPr>
        <p:txBody>
          <a:bodyPr/>
          <a:lstStyle/>
          <a:p>
            <a:pPr algn="l"/>
            <a:r>
              <a:rPr lang="en-US" dirty="0"/>
              <a:t>Prediction </a:t>
            </a:r>
            <a:r>
              <a:rPr lang="en-US" dirty="0" err="1"/>
              <a:t>oF</a:t>
            </a:r>
            <a:r>
              <a:rPr lang="en-US" dirty="0"/>
              <a:t> lending club Loan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096" y="5213580"/>
            <a:ext cx="6831673" cy="1086237"/>
          </a:xfrm>
        </p:spPr>
        <p:txBody>
          <a:bodyPr/>
          <a:lstStyle/>
          <a:p>
            <a:pPr algn="r"/>
            <a:r>
              <a:rPr lang="en-US" dirty="0"/>
              <a:t>Dominic Tabeta</a:t>
            </a:r>
          </a:p>
        </p:txBody>
      </p:sp>
    </p:spTree>
    <p:extLst>
      <p:ext uri="{BB962C8B-B14F-4D97-AF65-F5344CB8AC3E}">
        <p14:creationId xmlns:p14="http://schemas.microsoft.com/office/powerpoint/2010/main" val="24729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  <a:p>
            <a:pPr lvl="1"/>
            <a:r>
              <a:rPr lang="en-US" dirty="0"/>
              <a:t>What is the likely outcome of a loan?</a:t>
            </a:r>
          </a:p>
          <a:p>
            <a:pPr lvl="1"/>
            <a:r>
              <a:rPr lang="en-US" dirty="0"/>
              <a:t>Fully paid or charged off?</a:t>
            </a:r>
          </a:p>
          <a:p>
            <a:r>
              <a:rPr lang="en-US" dirty="0"/>
              <a:t>Ideas for possible features</a:t>
            </a:r>
          </a:p>
          <a:p>
            <a:pPr lvl="1"/>
            <a:r>
              <a:rPr lang="en-US" dirty="0"/>
              <a:t>Interest rate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Debtor income</a:t>
            </a:r>
          </a:p>
          <a:p>
            <a:pPr lvl="1"/>
            <a:r>
              <a:rPr lang="en-US" dirty="0"/>
              <a:t>Loan amount</a:t>
            </a:r>
          </a:p>
        </p:txBody>
      </p:sp>
    </p:spTree>
    <p:extLst>
      <p:ext uri="{BB962C8B-B14F-4D97-AF65-F5344CB8AC3E}">
        <p14:creationId xmlns:p14="http://schemas.microsoft.com/office/powerpoint/2010/main" val="24032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1" y="1428750"/>
            <a:ext cx="4986322" cy="4996731"/>
          </a:xfrm>
        </p:spPr>
      </p:pic>
      <p:sp>
        <p:nvSpPr>
          <p:cNvPr id="5" name="Rectangle 4"/>
          <p:cNvSpPr/>
          <p:nvPr/>
        </p:nvSpPr>
        <p:spPr>
          <a:xfrm>
            <a:off x="4160520" y="2171700"/>
            <a:ext cx="1531620" cy="74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42000 rows and 110 columns (!)</a:t>
            </a:r>
          </a:p>
          <a:p>
            <a:r>
              <a:rPr lang="en-US" dirty="0"/>
              <a:t>Includes information given at application process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Housing status (Rent/Mortgage/Owner)</a:t>
            </a:r>
          </a:p>
          <a:p>
            <a:r>
              <a:rPr lang="en-US" dirty="0"/>
              <a:t>Also includes information collected during loan</a:t>
            </a:r>
          </a:p>
          <a:p>
            <a:pPr lvl="1"/>
            <a:r>
              <a:rPr lang="en-US" dirty="0"/>
              <a:t>Total interest paid to date</a:t>
            </a:r>
          </a:p>
          <a:p>
            <a:pPr lvl="1"/>
            <a:r>
              <a:rPr lang="en-US" dirty="0"/>
              <a:t>Delinquencies to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1" y="1428750"/>
            <a:ext cx="4986322" cy="49967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5100" y="4076700"/>
            <a:ext cx="1531620" cy="74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2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1" y="1428750"/>
            <a:ext cx="4986322" cy="49967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2052" y="5032016"/>
            <a:ext cx="1531620" cy="74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5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Reselecting the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generation from free text fields</a:t>
            </a:r>
          </a:p>
          <a:p>
            <a:pPr lvl="1"/>
            <a:r>
              <a:rPr lang="en-US" dirty="0"/>
              <a:t>Spelling errors</a:t>
            </a:r>
          </a:p>
          <a:p>
            <a:pPr lvl="1"/>
            <a:r>
              <a:rPr lang="en-US" dirty="0"/>
              <a:t>Grammatical errors</a:t>
            </a:r>
          </a:p>
        </p:txBody>
      </p:sp>
    </p:spTree>
    <p:extLst>
      <p:ext uri="{BB962C8B-B14F-4D97-AF65-F5344CB8AC3E}">
        <p14:creationId xmlns:p14="http://schemas.microsoft.com/office/powerpoint/2010/main" val="5722364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285</TotalTime>
  <Words>100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Prediction oF lending club Loan Outcomes</vt:lpstr>
      <vt:lpstr>The problem</vt:lpstr>
      <vt:lpstr>Business understanding</vt:lpstr>
      <vt:lpstr>Understanding the data</vt:lpstr>
      <vt:lpstr>Modelling</vt:lpstr>
      <vt:lpstr>Evaluating the models</vt:lpstr>
      <vt:lpstr>Reselecting the feature set</vt:lpstr>
      <vt:lpstr>Lessons learned</vt:lpstr>
      <vt:lpstr>Further 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lending club Loan Outcomes</dc:title>
  <dc:creator>Dominic Tabeta</dc:creator>
  <cp:lastModifiedBy>Dominic Tabeta</cp:lastModifiedBy>
  <cp:revision>12</cp:revision>
  <dcterms:created xsi:type="dcterms:W3CDTF">2016-05-25T01:20:20Z</dcterms:created>
  <dcterms:modified xsi:type="dcterms:W3CDTF">2016-05-25T06:05:25Z</dcterms:modified>
</cp:coreProperties>
</file>