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775BB-AEF7-47A2-ADE8-CF5B85BA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688260-94BA-4E30-A57A-F0FF6D4F3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262F83-7F08-46BF-875F-5390D1B5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6B890-A19F-4C14-BB5E-F52BDA95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0B8EA-05D9-4092-BEB3-122E4B02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7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6AC7C-55C5-43D1-A5E0-CADA8EC8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033DD0-EF56-4352-AE04-7B94A4BCF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1DAD2C-659A-4B02-9C37-3131CFE4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6BBF6-3A85-4272-AD0A-3B4DAD55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C6CE9-EB1A-45B2-8E1E-33762C9E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12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C8D8CC-E0E4-4034-8F81-B105C2F94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AEF1-3968-4252-9C9A-A44784977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B8A62-36C5-47DD-94A6-E129DF0F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734BD-94B7-404C-84A1-28AE34A1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B0110-3E4B-444F-B810-1324CC46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6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37F6A-3F16-406B-8C31-FB593164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E2E73-A954-42CF-9444-B4036341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B616C-40B3-4D3E-917A-9C1C9F45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D727D-4379-4D61-A536-144F6824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8A919-3D8C-4A98-86BD-8DDB4339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2F693-8713-4AA8-BE5D-11ED4F62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0962B-CAD6-4602-9B4F-48C3AB6B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A7E08-A7EC-4CE9-8281-AAA2B6AA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04985A-4FD7-4138-BC96-D06608CE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31F78-A33E-40A5-9196-F9AB826A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37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27B58-4BBA-42DC-91D6-D903F8D9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587C2-8778-4FB9-8166-37C3C38A4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3FAFF-C377-4F8C-BC72-82AFEB558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386B7E-C82B-4974-8898-9E295215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E4DDDD-238B-4D65-BC5A-9D081D0D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EBB0A9-5D70-453F-B106-1BBB4C5B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37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24947-44F9-41DC-9E70-8235379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A5C416-F486-49FF-BA5A-C2372AD42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12C6B-B799-4066-8821-F4EA1725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75296B-E519-487F-9DEF-6E58A8415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31B98-6F4D-4467-B212-2AF068B1E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D087C5-5158-4619-AD90-0B770330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E22880-E295-44CD-AA92-696C0D91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BBABB6-C0DC-44DD-A4E5-F7BC7ADB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7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DCC0B-03FE-435D-86B4-C31DD266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18C6DE-5AC1-4188-8C96-EA6222CC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7BABCC-F0CA-4AE4-9923-2E13254D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EC16F-7C97-4136-A1A3-9CA3C045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0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7B78C-2D3D-42B3-85DE-F00575BA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CC2118-98A5-404A-AF0B-EFD01B0C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17CEF-C3D3-49C5-8B8D-23946606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02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26AD1-89E6-4A82-B22B-F6793130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17B03-137E-439B-A5AA-1587779C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54294D-3ED3-4FC8-B6AF-C68D084A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E988F-899F-40D3-B546-C7A46BDA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3C01C-867C-4709-9D40-C6E5F0B9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6C781A-15B0-4186-9125-43AE9986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53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33349-32A0-4B88-935F-39B18D80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8B6D4B-8E27-4F3A-BD5E-8798D7C9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75BC79-5475-4710-ADF5-03587152D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74DE35-D8A5-4651-840F-31F36E13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B6B89F-0F73-49E2-82E1-0CF1FD37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03B486-AF58-4C31-A177-E2D792FC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3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6FA9FE-DC80-44CC-B9F6-7659B529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233509-F859-45B1-9AEE-F91ADDE4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42F57-A1F2-43F6-B2B2-5AA2BDA5E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37AE-7396-4D17-AC03-8B8902B318CF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4EF68-A298-4FD0-949B-703E845A7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A004C-FC46-472D-A114-1D6FFE4C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A909-CCAA-469D-B204-86D78D076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1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C283366D-6C2C-48F6-9DB3-69E66D4009B0}"/>
              </a:ext>
            </a:extLst>
          </p:cNvPr>
          <p:cNvSpPr/>
          <p:nvPr/>
        </p:nvSpPr>
        <p:spPr>
          <a:xfrm>
            <a:off x="9038274" y="2593220"/>
            <a:ext cx="1823749" cy="28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81A0630-F2DF-45E2-9624-CEDC6D94B697}"/>
              </a:ext>
            </a:extLst>
          </p:cNvPr>
          <p:cNvSpPr/>
          <p:nvPr/>
        </p:nvSpPr>
        <p:spPr>
          <a:xfrm>
            <a:off x="5258539" y="2598893"/>
            <a:ext cx="190012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64E9CA-32B3-4F9A-9DEB-F5E5350FA70E}"/>
              </a:ext>
            </a:extLst>
          </p:cNvPr>
          <p:cNvSpPr/>
          <p:nvPr/>
        </p:nvSpPr>
        <p:spPr>
          <a:xfrm>
            <a:off x="1204293" y="2605518"/>
            <a:ext cx="190012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E66B920-85B1-4C99-B079-33DD7E74DD82}"/>
              </a:ext>
            </a:extLst>
          </p:cNvPr>
          <p:cNvSpPr/>
          <p:nvPr/>
        </p:nvSpPr>
        <p:spPr>
          <a:xfrm>
            <a:off x="3110327" y="2602789"/>
            <a:ext cx="2133977" cy="28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462395-65E8-4685-8099-D918FB99D2E1}"/>
              </a:ext>
            </a:extLst>
          </p:cNvPr>
          <p:cNvSpPr/>
          <p:nvPr/>
        </p:nvSpPr>
        <p:spPr>
          <a:xfrm>
            <a:off x="7153365" y="2601264"/>
            <a:ext cx="1875873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E6C493-CD6A-4184-B959-5F27E90EBB2C}"/>
              </a:ext>
            </a:extLst>
          </p:cNvPr>
          <p:cNvSpPr txBox="1"/>
          <p:nvPr/>
        </p:nvSpPr>
        <p:spPr>
          <a:xfrm>
            <a:off x="193038" y="1304968"/>
            <a:ext cx="235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startSpan</a:t>
            </a:r>
            <a:r>
              <a:rPr lang="en-US" sz="1600" dirty="0"/>
              <a:t>(„svc01-parent“)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851DBB-9E93-4B8E-9BA0-D67BA9CB55BE}"/>
              </a:ext>
            </a:extLst>
          </p:cNvPr>
          <p:cNvSpPr txBox="1"/>
          <p:nvPr/>
        </p:nvSpPr>
        <p:spPr>
          <a:xfrm>
            <a:off x="2094399" y="1825163"/>
            <a:ext cx="232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startSpan</a:t>
            </a:r>
            <a:r>
              <a:rPr lang="en-US" sz="1600" dirty="0"/>
              <a:t>(„svc01-call-0“)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8812FB-37B8-44F8-84F7-927475C1DFE1}"/>
              </a:ext>
            </a:extLst>
          </p:cNvPr>
          <p:cNvSpPr txBox="1"/>
          <p:nvPr/>
        </p:nvSpPr>
        <p:spPr>
          <a:xfrm>
            <a:off x="6124524" y="1738570"/>
            <a:ext cx="2994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startSpan</a:t>
            </a:r>
            <a:r>
              <a:rPr lang="en-US" sz="1600" dirty="0"/>
              <a:t> („svc01-call-1“)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A6FDF7A-7CC5-4D62-B94F-7A56BFD3ED8A}"/>
              </a:ext>
            </a:extLst>
          </p:cNvPr>
          <p:cNvCxnSpPr>
            <a:cxnSpLocks/>
          </p:cNvCxnSpPr>
          <p:nvPr/>
        </p:nvCxnSpPr>
        <p:spPr>
          <a:xfrm flipH="1">
            <a:off x="1204295" y="5503387"/>
            <a:ext cx="10221295" cy="915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D78ECE9-1105-478C-B1E3-D9A1A8360105}"/>
              </a:ext>
            </a:extLst>
          </p:cNvPr>
          <p:cNvSpPr txBox="1"/>
          <p:nvPr/>
        </p:nvSpPr>
        <p:spPr>
          <a:xfrm>
            <a:off x="10972225" y="4800089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5FAE41-BE19-4C8D-B2B5-538500BC0789}"/>
              </a:ext>
            </a:extLst>
          </p:cNvPr>
          <p:cNvSpPr txBox="1"/>
          <p:nvPr/>
        </p:nvSpPr>
        <p:spPr>
          <a:xfrm>
            <a:off x="4287186" y="1236480"/>
            <a:ext cx="3065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finishSpan</a:t>
            </a:r>
            <a:r>
              <a:rPr lang="en-US" sz="1600" dirty="0"/>
              <a:t>(„svc01-call-0“)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653CAD2-1C11-4D93-8BEE-FA47157F323B}"/>
              </a:ext>
            </a:extLst>
          </p:cNvPr>
          <p:cNvSpPr txBox="1"/>
          <p:nvPr/>
        </p:nvSpPr>
        <p:spPr>
          <a:xfrm>
            <a:off x="7506399" y="1078149"/>
            <a:ext cx="31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finishSpan</a:t>
            </a:r>
            <a:r>
              <a:rPr lang="en-US" sz="1600" dirty="0"/>
              <a:t> („svc01-call-1“)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D73F762-4F51-4970-B8B0-A2397799B0CB}"/>
              </a:ext>
            </a:extLst>
          </p:cNvPr>
          <p:cNvSpPr txBox="1"/>
          <p:nvPr/>
        </p:nvSpPr>
        <p:spPr>
          <a:xfrm>
            <a:off x="9370295" y="1669775"/>
            <a:ext cx="2811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finishSpan</a:t>
            </a:r>
            <a:r>
              <a:rPr lang="en-US" sz="1600" dirty="0"/>
              <a:t>(„svc01-parent“)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90FEEFF-DF37-406B-8579-61954099B5D8}"/>
              </a:ext>
            </a:extLst>
          </p:cNvPr>
          <p:cNvSpPr txBox="1"/>
          <p:nvPr/>
        </p:nvSpPr>
        <p:spPr>
          <a:xfrm>
            <a:off x="1689516" y="3133945"/>
            <a:ext cx="98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workA</a:t>
            </a:r>
            <a:endParaRPr lang="en-US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CCEEED9-9F6C-4F0E-B644-EA5056BCE261}"/>
              </a:ext>
            </a:extLst>
          </p:cNvPr>
          <p:cNvSpPr txBox="1"/>
          <p:nvPr/>
        </p:nvSpPr>
        <p:spPr>
          <a:xfrm>
            <a:off x="3630841" y="3654140"/>
            <a:ext cx="114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+</a:t>
            </a:r>
            <a:br>
              <a:rPr lang="en-US" sz="2400" dirty="0"/>
            </a:br>
            <a:r>
              <a:rPr lang="en-US" sz="2400" dirty="0"/>
              <a:t>Latency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EDE3C2E-8FE3-4ECB-B766-4ECA9ADB0B62}"/>
              </a:ext>
            </a:extLst>
          </p:cNvPr>
          <p:cNvGrpSpPr/>
          <p:nvPr/>
        </p:nvGrpSpPr>
        <p:grpSpPr>
          <a:xfrm>
            <a:off x="1011886" y="1798925"/>
            <a:ext cx="410276" cy="3706430"/>
            <a:chOff x="693922" y="17135547"/>
            <a:chExt cx="410276" cy="3321370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259072-B2CC-473B-A854-B5BF67E9AF63}"/>
                </a:ext>
              </a:extLst>
            </p:cNvPr>
            <p:cNvCxnSpPr/>
            <p:nvPr/>
          </p:nvCxnSpPr>
          <p:spPr>
            <a:xfrm>
              <a:off x="899060" y="17135547"/>
              <a:ext cx="0" cy="3321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3CDFD97-79FD-4E4E-BFAA-22ECFD764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22" y="17135547"/>
              <a:ext cx="4102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CD7EDAB-5626-48E0-B44A-A87AE236E874}"/>
              </a:ext>
            </a:extLst>
          </p:cNvPr>
          <p:cNvGrpSpPr/>
          <p:nvPr/>
        </p:nvGrpSpPr>
        <p:grpSpPr>
          <a:xfrm>
            <a:off x="2899275" y="2183985"/>
            <a:ext cx="410276" cy="3321370"/>
            <a:chOff x="693922" y="17135547"/>
            <a:chExt cx="410276" cy="332137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685A637C-8183-420E-8083-8BC52B03708F}"/>
                </a:ext>
              </a:extLst>
            </p:cNvPr>
            <p:cNvCxnSpPr/>
            <p:nvPr/>
          </p:nvCxnSpPr>
          <p:spPr>
            <a:xfrm>
              <a:off x="899060" y="17135547"/>
              <a:ext cx="0" cy="3321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4C40593-E642-4834-9A5B-EFFA432307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22" y="17135547"/>
              <a:ext cx="4102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3F8A7DC-4660-443D-86D1-9144604CED00}"/>
              </a:ext>
            </a:extLst>
          </p:cNvPr>
          <p:cNvGrpSpPr/>
          <p:nvPr/>
        </p:nvGrpSpPr>
        <p:grpSpPr>
          <a:xfrm>
            <a:off x="5042011" y="1668310"/>
            <a:ext cx="410276" cy="3846903"/>
            <a:chOff x="693922" y="17135547"/>
            <a:chExt cx="410276" cy="3321370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8D6264B-5E86-4EF0-AC04-199BC1AC7213}"/>
                </a:ext>
              </a:extLst>
            </p:cNvPr>
            <p:cNvCxnSpPr/>
            <p:nvPr/>
          </p:nvCxnSpPr>
          <p:spPr>
            <a:xfrm>
              <a:off x="899060" y="17135547"/>
              <a:ext cx="0" cy="3321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FC02406-9BB8-4179-92FC-D43C69BBF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22" y="17135547"/>
              <a:ext cx="4102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477B8E36-F588-4E34-9F6E-DECA0DCEF289}"/>
              </a:ext>
            </a:extLst>
          </p:cNvPr>
          <p:cNvSpPr txBox="1"/>
          <p:nvPr/>
        </p:nvSpPr>
        <p:spPr>
          <a:xfrm>
            <a:off x="3175911" y="2632285"/>
            <a:ext cx="205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Work by svc02 </a:t>
            </a:r>
          </a:p>
        </p:txBody>
      </p:sp>
      <p:pic>
        <p:nvPicPr>
          <p:cNvPr id="27" name="Grafik 26" descr="Hierarchie">
            <a:extLst>
              <a:ext uri="{FF2B5EF4-FFF2-40B4-BE49-F238E27FC236}">
                <a16:creationId xmlns:a16="http://schemas.microsoft.com/office/drawing/2014/main" id="{6054BE6A-AEE5-40A6-AC35-866B84E2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156" y="4588014"/>
            <a:ext cx="673224" cy="673224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5E0D05E-A95A-4DC1-94C3-77E959969C90}"/>
              </a:ext>
            </a:extLst>
          </p:cNvPr>
          <p:cNvGrpSpPr/>
          <p:nvPr/>
        </p:nvGrpSpPr>
        <p:grpSpPr>
          <a:xfrm>
            <a:off x="6942108" y="2151850"/>
            <a:ext cx="410276" cy="3321370"/>
            <a:chOff x="693922" y="17135547"/>
            <a:chExt cx="410276" cy="3321370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0A448302-BD11-499B-AB8A-6FF7AB076BD2}"/>
                </a:ext>
              </a:extLst>
            </p:cNvPr>
            <p:cNvCxnSpPr/>
            <p:nvPr/>
          </p:nvCxnSpPr>
          <p:spPr>
            <a:xfrm>
              <a:off x="899060" y="17135547"/>
              <a:ext cx="0" cy="3321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1D9F71-CCA6-4F26-BFD6-31E8351C8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22" y="17135547"/>
              <a:ext cx="4102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2E54194-C392-40C0-8A84-C6AF391ED54E}"/>
              </a:ext>
            </a:extLst>
          </p:cNvPr>
          <p:cNvGrpSpPr/>
          <p:nvPr/>
        </p:nvGrpSpPr>
        <p:grpSpPr>
          <a:xfrm>
            <a:off x="8817077" y="1638146"/>
            <a:ext cx="410276" cy="3835074"/>
            <a:chOff x="693922" y="17135547"/>
            <a:chExt cx="410276" cy="3321370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1CC97390-ECE1-48FF-BAEC-C17761C2B88D}"/>
                </a:ext>
              </a:extLst>
            </p:cNvPr>
            <p:cNvCxnSpPr/>
            <p:nvPr/>
          </p:nvCxnSpPr>
          <p:spPr>
            <a:xfrm>
              <a:off x="899060" y="17135547"/>
              <a:ext cx="0" cy="3321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13336969-14A9-4D94-8808-E44BE78622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22" y="17135547"/>
              <a:ext cx="4102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C60D9D1-C89B-4F79-BBEC-096674642250}"/>
              </a:ext>
            </a:extLst>
          </p:cNvPr>
          <p:cNvGrpSpPr/>
          <p:nvPr/>
        </p:nvGrpSpPr>
        <p:grpSpPr>
          <a:xfrm>
            <a:off x="10649863" y="2183985"/>
            <a:ext cx="410276" cy="3321370"/>
            <a:chOff x="693922" y="17135547"/>
            <a:chExt cx="410276" cy="332137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572436D-54A2-412D-84E8-569C6B5E15EF}"/>
                </a:ext>
              </a:extLst>
            </p:cNvPr>
            <p:cNvCxnSpPr/>
            <p:nvPr/>
          </p:nvCxnSpPr>
          <p:spPr>
            <a:xfrm>
              <a:off x="899060" y="17135547"/>
              <a:ext cx="0" cy="3321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BD7D3DF-DBB2-457C-8796-242E8D1351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22" y="17135547"/>
              <a:ext cx="4102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D68403A5-96B4-4D74-8ECC-62D9582BBF82}"/>
              </a:ext>
            </a:extLst>
          </p:cNvPr>
          <p:cNvSpPr txBox="1"/>
          <p:nvPr/>
        </p:nvSpPr>
        <p:spPr>
          <a:xfrm>
            <a:off x="9422462" y="3094018"/>
            <a:ext cx="97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workB</a:t>
            </a:r>
            <a:endParaRPr lang="en-US" sz="2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048EC57-8A3B-4DA5-9683-7134B11FCA27}"/>
              </a:ext>
            </a:extLst>
          </p:cNvPr>
          <p:cNvSpPr txBox="1"/>
          <p:nvPr/>
        </p:nvSpPr>
        <p:spPr>
          <a:xfrm>
            <a:off x="5650461" y="3133945"/>
            <a:ext cx="98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workA</a:t>
            </a:r>
            <a:endParaRPr lang="en-US" sz="2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82BF064-81AE-4FA8-A919-42C124CB2C93}"/>
              </a:ext>
            </a:extLst>
          </p:cNvPr>
          <p:cNvSpPr txBox="1"/>
          <p:nvPr/>
        </p:nvSpPr>
        <p:spPr>
          <a:xfrm>
            <a:off x="7481706" y="3652478"/>
            <a:ext cx="114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+</a:t>
            </a:r>
            <a:br>
              <a:rPr lang="en-US" sz="2400"/>
            </a:br>
            <a:r>
              <a:rPr lang="en-US" sz="2400"/>
              <a:t>Latency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94DAF36-7A0C-405F-9BDB-06513F6A4C58}"/>
              </a:ext>
            </a:extLst>
          </p:cNvPr>
          <p:cNvSpPr txBox="1"/>
          <p:nvPr/>
        </p:nvSpPr>
        <p:spPr>
          <a:xfrm>
            <a:off x="7090572" y="2615567"/>
            <a:ext cx="19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Work by svc03</a:t>
            </a:r>
          </a:p>
        </p:txBody>
      </p:sp>
      <p:pic>
        <p:nvPicPr>
          <p:cNvPr id="41" name="Grafik 40" descr="Hierarchie">
            <a:extLst>
              <a:ext uri="{FF2B5EF4-FFF2-40B4-BE49-F238E27FC236}">
                <a16:creationId xmlns:a16="http://schemas.microsoft.com/office/drawing/2014/main" id="{F8EFBE10-AAE5-4F6A-9E8F-60A534F6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021" y="4586352"/>
            <a:ext cx="673224" cy="673224"/>
          </a:xfrm>
          <a:prstGeom prst="rect">
            <a:avLst/>
          </a:prstGeom>
        </p:spPr>
      </p:pic>
      <p:sp>
        <p:nvSpPr>
          <p:cNvPr id="42" name="Eckige Klammer rechts 41">
            <a:extLst>
              <a:ext uri="{FF2B5EF4-FFF2-40B4-BE49-F238E27FC236}">
                <a16:creationId xmlns:a16="http://schemas.microsoft.com/office/drawing/2014/main" id="{4949585B-4C6E-457F-ABE3-0B98EDF5CC88}"/>
              </a:ext>
            </a:extLst>
          </p:cNvPr>
          <p:cNvSpPr/>
          <p:nvPr/>
        </p:nvSpPr>
        <p:spPr>
          <a:xfrm rot="5400000">
            <a:off x="3058553" y="3743901"/>
            <a:ext cx="385191" cy="4068253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C9EA216-F94D-4FCD-B46B-EE61B5C0EDE8}"/>
              </a:ext>
            </a:extLst>
          </p:cNvPr>
          <p:cNvSpPr txBox="1"/>
          <p:nvPr/>
        </p:nvSpPr>
        <p:spPr>
          <a:xfrm>
            <a:off x="2690856" y="6002217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Unit 0</a:t>
            </a:r>
          </a:p>
        </p:txBody>
      </p:sp>
      <p:sp>
        <p:nvSpPr>
          <p:cNvPr id="44" name="Eckige Klammer rechts 43">
            <a:extLst>
              <a:ext uri="{FF2B5EF4-FFF2-40B4-BE49-F238E27FC236}">
                <a16:creationId xmlns:a16="http://schemas.microsoft.com/office/drawing/2014/main" id="{C2D7A498-61D7-487D-B844-0BA2340BF91A}"/>
              </a:ext>
            </a:extLst>
          </p:cNvPr>
          <p:cNvSpPr/>
          <p:nvPr/>
        </p:nvSpPr>
        <p:spPr>
          <a:xfrm rot="5400000">
            <a:off x="6875363" y="4022192"/>
            <a:ext cx="373751" cy="35237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3482CB1-E8D3-4012-94D5-D14F3CFC3C31}"/>
              </a:ext>
            </a:extLst>
          </p:cNvPr>
          <p:cNvSpPr txBox="1"/>
          <p:nvPr/>
        </p:nvSpPr>
        <p:spPr>
          <a:xfrm>
            <a:off x="6475551" y="601992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Unit 1</a:t>
            </a:r>
          </a:p>
        </p:txBody>
      </p:sp>
      <p:pic>
        <p:nvPicPr>
          <p:cNvPr id="46" name="Grafik 45" descr="Stoppuhr">
            <a:extLst>
              <a:ext uri="{FF2B5EF4-FFF2-40B4-BE49-F238E27FC236}">
                <a16:creationId xmlns:a16="http://schemas.microsoft.com/office/drawing/2014/main" id="{D03571CB-CEAC-49C3-B57F-CBEBA60FE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3562" y="3723249"/>
            <a:ext cx="720000" cy="720000"/>
          </a:xfrm>
          <a:prstGeom prst="rect">
            <a:avLst/>
          </a:prstGeom>
        </p:spPr>
      </p:pic>
      <p:pic>
        <p:nvPicPr>
          <p:cNvPr id="47" name="Grafik 46" descr="Stoppuhr">
            <a:extLst>
              <a:ext uri="{FF2B5EF4-FFF2-40B4-BE49-F238E27FC236}">
                <a16:creationId xmlns:a16="http://schemas.microsoft.com/office/drawing/2014/main" id="{290FB6AE-E8C0-4D42-B061-4EC4BCD76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5135" y="3080240"/>
            <a:ext cx="720000" cy="720000"/>
          </a:xfrm>
          <a:prstGeom prst="rect">
            <a:avLst/>
          </a:prstGeom>
        </p:spPr>
      </p:pic>
      <p:pic>
        <p:nvPicPr>
          <p:cNvPr id="48" name="Grafik 47" descr="Stoppuhr">
            <a:extLst>
              <a:ext uri="{FF2B5EF4-FFF2-40B4-BE49-F238E27FC236}">
                <a16:creationId xmlns:a16="http://schemas.microsoft.com/office/drawing/2014/main" id="{2F0E6A06-7819-4BB8-A638-D7F244EA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4953" y="3694927"/>
            <a:ext cx="720000" cy="720000"/>
          </a:xfrm>
          <a:prstGeom prst="rect">
            <a:avLst/>
          </a:prstGeom>
        </p:spPr>
      </p:pic>
      <p:pic>
        <p:nvPicPr>
          <p:cNvPr id="49" name="Grafik 48" descr="Stoppuhr">
            <a:extLst>
              <a:ext uri="{FF2B5EF4-FFF2-40B4-BE49-F238E27FC236}">
                <a16:creationId xmlns:a16="http://schemas.microsoft.com/office/drawing/2014/main" id="{3E257BFE-85CB-405D-9E7D-EFC98949A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036" y="3078034"/>
            <a:ext cx="720000" cy="720000"/>
          </a:xfrm>
          <a:prstGeom prst="rect">
            <a:avLst/>
          </a:prstGeom>
        </p:spPr>
      </p:pic>
      <p:pic>
        <p:nvPicPr>
          <p:cNvPr id="50" name="Grafik 49" descr="Stoppuhr">
            <a:extLst>
              <a:ext uri="{FF2B5EF4-FFF2-40B4-BE49-F238E27FC236}">
                <a16:creationId xmlns:a16="http://schemas.microsoft.com/office/drawing/2014/main" id="{3E664746-FC68-4E62-8D2F-6C781B964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6188" y="369216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Ernst</dc:creator>
  <cp:lastModifiedBy>Dominik Ernst</cp:lastModifiedBy>
  <cp:revision>2</cp:revision>
  <dcterms:created xsi:type="dcterms:W3CDTF">2020-05-05T14:54:03Z</dcterms:created>
  <dcterms:modified xsi:type="dcterms:W3CDTF">2020-05-05T15:02:10Z</dcterms:modified>
</cp:coreProperties>
</file>