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9" r:id="rId5"/>
    <p:sldMasterId id="2147483681" r:id="rId6"/>
    <p:sldMasterId id="2147483683" r:id="rId7"/>
    <p:sldMasterId id="2147483693" r:id="rId8"/>
  </p:sldMasterIdLst>
  <p:notesMasterIdLst>
    <p:notesMasterId r:id="rId15"/>
  </p:notesMasterIdLst>
  <p:sldIdLst>
    <p:sldId id="309" r:id="rId9"/>
    <p:sldId id="336" r:id="rId10"/>
    <p:sldId id="335" r:id="rId11"/>
    <p:sldId id="317" r:id="rId12"/>
    <p:sldId id="318" r:id="rId13"/>
    <p:sldId id="31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26" autoAdjust="0"/>
  </p:normalViewPr>
  <p:slideViewPr>
    <p:cSldViewPr snapToGrid="0" snapToObjects="1">
      <p:cViewPr varScale="1">
        <p:scale>
          <a:sx n="79" d="100"/>
          <a:sy n="79" d="100"/>
        </p:scale>
        <p:origin x="23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5" d="100"/>
          <a:sy n="75" d="100"/>
        </p:scale>
        <p:origin x="3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67FE7-8DAC-4F5C-B46D-E7188693B802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2E70-AED2-49D1-9318-E3E9BFFFA9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447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42E70-AED2-49D1-9318-E3E9BFFFA92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358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42E70-AED2-49D1-9318-E3E9BFFFA92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071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42E70-AED2-49D1-9318-E3E9BFFFA92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051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42E70-AED2-49D1-9318-E3E9BFFFA92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222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42E70-AED2-49D1-9318-E3E9BFFFA92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243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5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5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5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5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9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6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pic>
        <p:nvPicPr>
          <p:cNvPr id="11" name="Logo HH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4" y="305319"/>
            <a:ext cx="2755200" cy="6977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4"/>
            <a:ext cx="12192000" cy="2681287"/>
          </a:xfrm>
          <a:blipFill>
            <a:blip r:embed="rId3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15" name="Vertikaler Textplatzhalter 2"/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536001" y="4904882"/>
            <a:ext cx="170700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grpSp>
        <p:nvGrpSpPr>
          <p:cNvPr id="27" name="Regieanweisungen"/>
          <p:cNvGrpSpPr/>
          <p:nvPr/>
        </p:nvGrpSpPr>
        <p:grpSpPr>
          <a:xfrm>
            <a:off x="406400" y="-468001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0" y="6984000"/>
            <a:ext cx="7375299" cy="21600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4" y="6984000"/>
            <a:ext cx="1899711" cy="216000"/>
          </a:xfrm>
        </p:spPr>
        <p:txBody>
          <a:bodyPr/>
          <a:lstStyle/>
          <a:p>
            <a:fld id="{FA7C00F7-E17D-FA43-ACBD-36D72562E0C2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0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fld id="{B91DE014-5C96-464D-9E90-5CF0224F31B5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848001" y="5311011"/>
            <a:ext cx="9935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Thema des Referats Thema des Referats Thema des Referats Thema des Referats 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848001" y="6372000"/>
            <a:ext cx="9935484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Referent / Fakultät / Studiengang | </a:t>
            </a:r>
            <a:r>
              <a:rPr lang="de-DE" dirty="0" err="1"/>
              <a:t>WiSe</a:t>
            </a:r>
            <a:r>
              <a:rPr lang="de-DE" dirty="0"/>
              <a:t>/</a:t>
            </a:r>
            <a:r>
              <a:rPr lang="de-DE" dirty="0" err="1"/>
              <a:t>SoSe</a:t>
            </a:r>
            <a:r>
              <a:rPr lang="de-DE" dirty="0"/>
              <a:t> 2017/19</a:t>
            </a:r>
          </a:p>
        </p:txBody>
      </p:sp>
    </p:spTree>
    <p:extLst>
      <p:ext uri="{BB962C8B-B14F-4D97-AF65-F5344CB8AC3E}">
        <p14:creationId xmlns:p14="http://schemas.microsoft.com/office/powerpoint/2010/main" val="2688805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>
          <p15:clr>
            <a:srgbClr val="FBAE40"/>
          </p15:clr>
        </p15:guide>
        <p15:guide id="2" orient="horz" pos="78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014-5C96-464D-9E90-5CF0224F31B5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00F7-E17D-FA43-ACBD-36D72562E0C2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1" y="2033700"/>
            <a:ext cx="11377084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1" y="2565401"/>
            <a:ext cx="5592519" cy="3678237"/>
          </a:xfrm>
        </p:spPr>
        <p:txBody>
          <a:bodyPr/>
          <a:lstStyle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1998" y="2565401"/>
            <a:ext cx="5591487" cy="3678237"/>
          </a:xfrm>
        </p:spPr>
        <p:txBody>
          <a:bodyPr/>
          <a:lstStyle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3911244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014-5C96-464D-9E90-5CF0224F31B5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00F7-E17D-FA43-ACBD-36D72562E0C2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0"/>
            <a:ext cx="11377085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1" y="2565401"/>
            <a:ext cx="11377084" cy="3678237"/>
          </a:xfrm>
        </p:spPr>
        <p:txBody>
          <a:bodyPr/>
          <a:lstStyle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2571706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81CE510-456A-466F-8C77-5AFD5FEF0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014-5C96-464D-9E90-5CF0224F31B5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91DD9E3-2BF2-4ACE-B50C-1871850AD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912D38C-0A94-4243-B810-9AAE495F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00F7-E17D-FA43-ACBD-36D72562E0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8064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1"/>
            <a:ext cx="12192000" cy="58864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014-5C96-464D-9E90-5CF0224F31B5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7C00F7-E17D-FA43-ACBD-36D72562E0C2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614137" y="4284000"/>
            <a:ext cx="9169348" cy="1959638"/>
          </a:xfr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Bei Fragen kontaktieren Sie bitte:</a:t>
            </a:r>
            <a:br>
              <a:rPr lang="de-DE" dirty="0"/>
            </a:br>
            <a:r>
              <a:rPr lang="de-DE" dirty="0"/>
              <a:t>Vorname Nachname (Menü &gt; Listenebne erhöhen)</a:t>
            </a:r>
            <a:br>
              <a:rPr lang="de-DE" dirty="0"/>
            </a:br>
            <a:r>
              <a:rPr lang="de-DE" dirty="0"/>
              <a:t>Fakultät XY | Fachrichtung </a:t>
            </a:r>
            <a:br>
              <a:rPr lang="de-DE" dirty="0"/>
            </a:br>
            <a:r>
              <a:rPr lang="de-DE" dirty="0"/>
              <a:t>meike.muster@hs-heilbronn.de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576000" y="4716000"/>
            <a:ext cx="144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einfügen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614135" y="2097089"/>
            <a:ext cx="9169349" cy="1915337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Schlusswort</a:t>
            </a:r>
          </a:p>
        </p:txBody>
      </p:sp>
    </p:spTree>
    <p:extLst>
      <p:ext uri="{BB962C8B-B14F-4D97-AF65-F5344CB8AC3E}">
        <p14:creationId xmlns:p14="http://schemas.microsoft.com/office/powerpoint/2010/main" val="3506899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spcAft>
                <a:spcPts val="600"/>
              </a:spcAft>
              <a:buNone/>
              <a:defRPr sz="2000"/>
            </a:lvl1pPr>
            <a:lvl2pPr marL="456820" indent="0">
              <a:buNone/>
              <a:defRPr sz="1800"/>
            </a:lvl2pPr>
            <a:lvl3pPr marL="913639" indent="0">
              <a:buNone/>
              <a:defRPr sz="1600"/>
            </a:lvl3pPr>
            <a:lvl4pPr marL="1370460" indent="0">
              <a:buNone/>
              <a:defRPr sz="1400"/>
            </a:lvl4pPr>
            <a:lvl5pPr marL="1827279" indent="0">
              <a:buNone/>
              <a:defRPr sz="1400"/>
            </a:lvl5pPr>
            <a:lvl6pPr marL="2284098" indent="0">
              <a:buNone/>
              <a:defRPr sz="1400"/>
            </a:lvl6pPr>
            <a:lvl7pPr marL="2740920" indent="0">
              <a:buNone/>
              <a:defRPr sz="1400"/>
            </a:lvl7pPr>
            <a:lvl8pPr marL="3197738" indent="0">
              <a:buNone/>
              <a:defRPr sz="1400"/>
            </a:lvl8pPr>
            <a:lvl9pPr marL="3654558" indent="0">
              <a:buNone/>
              <a:defRPr sz="14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1DE014-5C96-464D-9E90-5CF0224F31B5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7C00F7-E17D-FA43-ACBD-36D72562E0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21416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1DE014-5C96-464D-9E90-5CF0224F31B5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7C00F7-E17D-FA43-ACBD-36D72562E0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32697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text"/>
          <p:cNvSpPr txBox="1">
            <a:spLocks noGrp="1"/>
          </p:cNvSpPr>
          <p:nvPr>
            <p:ph type="title"/>
          </p:nvPr>
        </p:nvSpPr>
        <p:spPr>
          <a:xfrm>
            <a:off x="527051" y="3643315"/>
            <a:ext cx="7759715" cy="142876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ts val="3000"/>
              </a:lnSpc>
            </a:lvl1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527051" y="5089540"/>
            <a:ext cx="7759715" cy="9112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Tx/>
              <a:buSzTx/>
              <a:buNone/>
              <a:defRPr sz="1800">
                <a:solidFill>
                  <a:srgbClr val="808080"/>
                </a:solidFill>
              </a:defRPr>
            </a:lvl1pPr>
            <a:lvl2pPr marL="674370" indent="-317182">
              <a:spcBef>
                <a:spcPts val="600"/>
              </a:spcBef>
              <a:buClrTx/>
              <a:defRPr sz="1800">
                <a:solidFill>
                  <a:srgbClr val="808080"/>
                </a:solidFill>
              </a:defRPr>
            </a:lvl2pPr>
            <a:lvl3pPr marL="1069975" indent="-358775">
              <a:spcBef>
                <a:spcPts val="600"/>
              </a:spcBef>
              <a:buClrTx/>
              <a:defRPr sz="1800">
                <a:solidFill>
                  <a:srgbClr val="808080"/>
                </a:solidFill>
              </a:defRPr>
            </a:lvl3pPr>
            <a:lvl4pPr marL="1427162" indent="-355600">
              <a:spcBef>
                <a:spcPts val="600"/>
              </a:spcBef>
              <a:buClrTx/>
              <a:defRPr sz="1800">
                <a:solidFill>
                  <a:srgbClr val="808080"/>
                </a:solidFill>
              </a:defRPr>
            </a:lvl4pPr>
            <a:lvl5pPr marL="1790700" indent="-361950">
              <a:spcBef>
                <a:spcPts val="600"/>
              </a:spcBef>
              <a:buClrTx/>
              <a:defRPr sz="1800">
                <a:solidFill>
                  <a:srgbClr val="808080"/>
                </a:solidFill>
              </a:defRPr>
            </a:lvl5pPr>
          </a:lstStyle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3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FA7C00F7-E17D-FA43-ACBD-36D72562E0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7393633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81CE510-456A-466F-8C77-5AFD5FEF0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91DD9E3-2BF2-4ACE-B50C-1871850AD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des Referats | Referent / Fakultät / Studiengang |  WiSe/SoSe 2017/19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912D38C-0A94-4243-B810-9AAE495F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4648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10896640" y="6101806"/>
            <a:ext cx="960000" cy="72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lang="de-DE" sz="1000" kern="1200" smtClean="0">
                <a:solidFill>
                  <a:srgbClr val="80808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4CBFFA60-B470-4E81-AB89-DB1D03223AE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37569" y="14503"/>
            <a:ext cx="9120000" cy="7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0636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Thema des Referats Thema des Referats Thema des Referats Thema des Referats 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Referent / Fakultät / Studiengang | </a:t>
            </a:r>
            <a:r>
              <a:rPr lang="de-DE" dirty="0" err="1"/>
              <a:t>WiSe</a:t>
            </a:r>
            <a:r>
              <a:rPr lang="de-DE" dirty="0"/>
              <a:t>/</a:t>
            </a:r>
            <a:r>
              <a:rPr lang="de-DE" dirty="0" err="1"/>
              <a:t>SoSe</a:t>
            </a:r>
            <a:r>
              <a:rPr lang="de-DE" dirty="0"/>
              <a:t> 2017/19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48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>
          <p15:clr>
            <a:srgbClr val="FBAE40"/>
          </p15:clr>
        </p15:guide>
        <p15:guide id="2" orient="horz" pos="78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6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pic>
        <p:nvPicPr>
          <p:cNvPr id="11" name="Logo HH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4" y="305319"/>
            <a:ext cx="2755200" cy="6977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4"/>
            <a:ext cx="12192000" cy="2681287"/>
          </a:xfrm>
          <a:blipFill>
            <a:blip r:embed="rId3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15" name="Vertikaler Textplatzhalter 2"/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368097" y="4914407"/>
            <a:ext cx="24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0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fld id="{B91DE014-5C96-464D-9E90-5CF0224F31B5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846223" y="6372000"/>
            <a:ext cx="9937261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de-DE"/>
          </a:p>
        </p:txBody>
      </p:sp>
      <p:grpSp>
        <p:nvGrpSpPr>
          <p:cNvPr id="27" name="Regieanweisungen"/>
          <p:cNvGrpSpPr/>
          <p:nvPr/>
        </p:nvGrpSpPr>
        <p:grpSpPr>
          <a:xfrm>
            <a:off x="406400" y="-468001"/>
            <a:ext cx="14521600" cy="7668001"/>
            <a:chOff x="304800" y="-468001"/>
            <a:chExt cx="10891200" cy="7668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7" name="Foliennummernplatzhalter 11">
            <a:extLst>
              <a:ext uri="{FF2B5EF4-FFF2-40B4-BE49-F238E27FC236}">
                <a16:creationId xmlns:a16="http://schemas.microsoft.com/office/drawing/2014/main" id="{631ED15A-81C2-447C-A422-7AA95B5A96D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4" y="6984000"/>
            <a:ext cx="1899711" cy="216000"/>
          </a:xfrm>
        </p:spPr>
        <p:txBody>
          <a:bodyPr/>
          <a:lstStyle/>
          <a:p>
            <a:fld id="{FA7C00F7-E17D-FA43-ACBD-36D72562E0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523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>
          <p15:clr>
            <a:srgbClr val="FBAE40"/>
          </p15:clr>
        </p15:guide>
        <p15:guide id="2" orient="horz" pos="78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7081" y="5399999"/>
            <a:ext cx="11056403" cy="288000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de-DE" dirty="0"/>
          </a:p>
        </p:txBody>
      </p:sp>
      <p:pic>
        <p:nvPicPr>
          <p:cNvPr id="19" name="Logo HHN">
            <a:extLst>
              <a:ext uri="{FF2B5EF4-FFF2-40B4-BE49-F238E27FC236}">
                <a16:creationId xmlns:a16="http://schemas.microsoft.com/office/drawing/2014/main" id="{89C540CF-8626-4B8A-AECD-DE59103C58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874" y="305319"/>
            <a:ext cx="2064615" cy="69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49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 TRENNERSEITE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Zusatz Info</a:t>
            </a:r>
          </a:p>
        </p:txBody>
      </p:sp>
      <p:pic>
        <p:nvPicPr>
          <p:cNvPr id="21" name="Logo HHN">
            <a:extLst>
              <a:ext uri="{FF2B5EF4-FFF2-40B4-BE49-F238E27FC236}">
                <a16:creationId xmlns:a16="http://schemas.microsoft.com/office/drawing/2014/main" id="{04368BE0-163A-441F-AAC7-4D3A9B1541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14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6405" y="2033591"/>
            <a:ext cx="11377084" cy="42100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4059076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/>
          </p:nvPr>
        </p:nvSpPr>
        <p:spPr>
          <a:xfrm>
            <a:off x="406405" y="2033701"/>
            <a:ext cx="11377084" cy="223188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7449124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/>
          </p:nvPr>
        </p:nvSpPr>
        <p:spPr>
          <a:xfrm>
            <a:off x="406400" y="2033702"/>
            <a:ext cx="7128933" cy="4209936"/>
          </a:xfrm>
        </p:spPr>
        <p:txBody>
          <a:bodyPr vert="horz"/>
          <a:lstStyle>
            <a:lvl3pPr>
              <a:defRPr/>
            </a:lvl3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8" y="2097883"/>
            <a:ext cx="3862917" cy="3960020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30141077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>
          <p15:clr>
            <a:srgbClr val="FBAE40"/>
          </p15:clr>
        </p15:guide>
        <p15:guide id="2" pos="4989">
          <p15:clr>
            <a:srgbClr val="FBAE40"/>
          </p15:clr>
        </p15:guide>
        <p15:guide id="3" orient="horz" pos="381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0"/>
            <a:ext cx="11377084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06405" y="2565404"/>
            <a:ext cx="5592519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/>
          </p:nvPr>
        </p:nvSpPr>
        <p:spPr>
          <a:xfrm>
            <a:off x="6192002" y="2565404"/>
            <a:ext cx="5591487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1562750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26123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Formatvorlagen des Textmasters bearbeiten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/>
          </p:nvPr>
        </p:nvSpPr>
        <p:spPr>
          <a:xfrm>
            <a:off x="2087996" y="2097092"/>
            <a:ext cx="9695489" cy="1915337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3982361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de-DE"/>
              <a:t>Präsentation Fachbeirat, Prof. Dr.-Ing. Nicolaj Stache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Thema des Referats Thema des Referats Thema des Referats Thema des Referats 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Referent / Fakultät / Studiengang | </a:t>
            </a:r>
            <a:r>
              <a:rPr lang="de-DE" dirty="0" err="1"/>
              <a:t>WiSe</a:t>
            </a:r>
            <a:r>
              <a:rPr lang="de-DE" dirty="0"/>
              <a:t>/</a:t>
            </a:r>
            <a:r>
              <a:rPr lang="de-DE" dirty="0" err="1"/>
              <a:t>SoSe</a:t>
            </a:r>
            <a:r>
              <a:rPr lang="de-DE" dirty="0"/>
              <a:t> 2017/19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</p:spTree>
    <p:extLst>
      <p:ext uri="{BB962C8B-B14F-4D97-AF65-F5344CB8AC3E}">
        <p14:creationId xmlns:p14="http://schemas.microsoft.com/office/powerpoint/2010/main" val="3395192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>
          <p15:clr>
            <a:srgbClr val="FBAE40"/>
          </p15:clr>
        </p15:guide>
        <p15:guide id="2" orient="horz" pos="78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8013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Präsentation Fachbeirat, Prof. Dr.-Ing. Nicolaj Stache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7" name="Logo HHN">
            <a:extLst>
              <a:ext uri="{FF2B5EF4-FFF2-40B4-BE49-F238E27FC236}">
                <a16:creationId xmlns:a16="http://schemas.microsoft.com/office/drawing/2014/main" id="{0D523BEA-89A6-4B17-B26B-DE39D28062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8815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>
          <p15:clr>
            <a:srgbClr val="FBAE40"/>
          </p15:clr>
        </p15:guide>
        <p15:guide id="2" orient="horz" pos="78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6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pic>
        <p:nvPicPr>
          <p:cNvPr id="11" name="Logo HH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4" y="305319"/>
            <a:ext cx="2755200" cy="6977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4"/>
            <a:ext cx="12192000" cy="2681287"/>
          </a:xfrm>
          <a:blipFill>
            <a:blip r:embed="rId3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15" name="Vertikaler Textplatzhalter 2"/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368097" y="4914407"/>
            <a:ext cx="24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0" y="-360000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fld id="{B91DE014-5C96-464D-9E90-5CF0224F31B5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846223" y="6372000"/>
            <a:ext cx="9937261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de-DE"/>
          </a:p>
        </p:txBody>
      </p:sp>
      <p:grpSp>
        <p:nvGrpSpPr>
          <p:cNvPr id="27" name="Regieanweisungen"/>
          <p:cNvGrpSpPr/>
          <p:nvPr/>
        </p:nvGrpSpPr>
        <p:grpSpPr>
          <a:xfrm>
            <a:off x="406400" y="-468000"/>
            <a:ext cx="14521600" cy="7668000"/>
            <a:chOff x="304800" y="-468000"/>
            <a:chExt cx="10891200" cy="7668000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0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737CDA65-3D8F-45A3-850D-215C4E7806B0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6400" y="305319"/>
            <a:ext cx="2784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7F6DD6DB-E8DB-458C-A016-4DF2CA366646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360000" y="304709"/>
            <a:ext cx="2784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19" name="Foliennummernplatzhalter 11">
            <a:extLst>
              <a:ext uri="{FF2B5EF4-FFF2-40B4-BE49-F238E27FC236}">
                <a16:creationId xmlns:a16="http://schemas.microsoft.com/office/drawing/2014/main" id="{3259EEB4-FAAA-4077-B10F-E0E593FD4F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4" y="6984000"/>
            <a:ext cx="1899711" cy="216000"/>
          </a:xfrm>
        </p:spPr>
        <p:txBody>
          <a:bodyPr/>
          <a:lstStyle/>
          <a:p>
            <a:fld id="{FA7C00F7-E17D-FA43-ACBD-36D72562E0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85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>
          <p15:clr>
            <a:srgbClr val="FBAE40"/>
          </p15:clr>
        </p15:guide>
        <p15:guide id="2" orient="horz" pos="78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7484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Präsentation Fachbeirat, Prof. Dr.-Ing. Nicolaj Stache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0"/>
            <a:chExt cx="10891200" cy="7668000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0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3E29E0E6-E9A4-45BD-AC05-6A30C96DF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5903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>
          <p15:clr>
            <a:srgbClr val="FBAE40"/>
          </p15:clr>
        </p15:guide>
        <p15:guide id="2" orient="horz" pos="78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7081" y="5399999"/>
            <a:ext cx="11056403" cy="288000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Präsentation Fachbeirat, Prof. Dr.-Ing. Nicolaj Stache</a:t>
            </a:r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7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8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9" name="Logo HHN">
            <a:extLst>
              <a:ext uri="{FF2B5EF4-FFF2-40B4-BE49-F238E27FC236}">
                <a16:creationId xmlns:a16="http://schemas.microsoft.com/office/drawing/2014/main" id="{89C540CF-8626-4B8A-AECD-DE59103C58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874" y="305319"/>
            <a:ext cx="2064615" cy="697187"/>
          </a:xfrm>
          <a:prstGeom prst="rect">
            <a:avLst/>
          </a:prstGeom>
        </p:spPr>
      </p:pic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60399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 TRENNERSEITE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Präsentation Fachbeirat, Prof. Dr.-Ing. Nicolaj Stache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Zusatz Info</a:t>
            </a:r>
          </a:p>
        </p:txBody>
      </p:sp>
      <p:grpSp>
        <p:nvGrpSpPr>
          <p:cNvPr id="14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7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9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04368BE0-163A-441F-AAC7-4D3A9B1541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7657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 Fachbeirat, Prof. Dr.-Ing. Nicolaj Stache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033591"/>
            <a:ext cx="11377084" cy="42100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22751800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 Fachbeirat, Prof. Dr.-Ing. Nicolaj Stache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1"/>
            <a:ext cx="11377084" cy="223188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2305252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 Fachbeirat, Prof. Dr.-Ing. Nicolaj Stache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2"/>
            <a:ext cx="7128933" cy="4209936"/>
          </a:xfrm>
        </p:spPr>
        <p:txBody>
          <a:bodyPr vert="horz"/>
          <a:lstStyle>
            <a:lvl3pPr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8" y="2097883"/>
            <a:ext cx="3862917" cy="3960020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923557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>
          <p15:clr>
            <a:srgbClr val="FBAE40"/>
          </p15:clr>
        </p15:guide>
        <p15:guide id="2" pos="4989">
          <p15:clr>
            <a:srgbClr val="FBAE40"/>
          </p15:clr>
        </p15:guide>
        <p15:guide id="3" orient="horz" pos="381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971550"/>
            <a:ext cx="12191999" cy="5886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 &gt;&gt; Menü &gt; Einfügen &gt; Bilder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971552"/>
            <a:ext cx="12192000" cy="5886449"/>
          </a:xfrm>
          <a:blipFill>
            <a:blip r:embed="rId2"/>
            <a:stretch>
              <a:fillRect/>
            </a:stretch>
          </a:blipFill>
        </p:spPr>
        <p:txBody>
          <a:bodyPr vert="horz" lIns="1954800" tIns="13896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Zitat auf erster Ebene // für Autor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Präsentation Fachbeirat, Prof. Dr.-Ing. Nicolaj Stache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-2352000" y="-468000"/>
            <a:ext cx="17280000" cy="7668001"/>
            <a:chOff x="-1764000" y="-468001"/>
            <a:chExt cx="129600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9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0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1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4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6" name="Logo HHN">
            <a:extLst>
              <a:ext uri="{FF2B5EF4-FFF2-40B4-BE49-F238E27FC236}">
                <a16:creationId xmlns:a16="http://schemas.microsoft.com/office/drawing/2014/main" id="{CD8A692E-F6AC-4E01-99E6-965C59B26C2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sp>
        <p:nvSpPr>
          <p:cNvPr id="28" name="Titel 9">
            <a:extLst>
              <a:ext uri="{FF2B5EF4-FFF2-40B4-BE49-F238E27FC236}">
                <a16:creationId xmlns:a16="http://schemas.microsoft.com/office/drawing/2014/main" id="{806AA2DC-065A-4166-A62B-2A250A3B3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4080"/>
            <a:ext cx="1321200" cy="1119600"/>
          </a:xfrm>
          <a:blipFill>
            <a:blip r:embed="rId6"/>
            <a:stretch>
              <a:fillRect/>
            </a:stretch>
          </a:blipFill>
        </p:spPr>
        <p:txBody>
          <a:bodyPr wrap="none" rIns="1454400" anchor="t" anchorCtr="0"/>
          <a:lstStyle>
            <a:lvl1pPr algn="r">
              <a:defRPr sz="1000" baseline="0"/>
            </a:lvl1pPr>
          </a:lstStyle>
          <a:p>
            <a:r>
              <a:rPr lang="pt-BR" dirty="0"/>
              <a:t>Bitte nicht</a:t>
            </a:r>
            <a:br>
              <a:rPr lang="pt-BR" dirty="0"/>
            </a:br>
            <a:r>
              <a:rPr lang="pt-BR" dirty="0"/>
              <a:t>verschieben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18399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 Fachbeirat, Prof. Dr.-Ing. Nicolaj Stache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0"/>
            <a:ext cx="11377084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5592519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565404"/>
            <a:ext cx="5591487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048661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 Fachbeirat, Prof. Dr.-Ing. Nicolaj Stache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0"/>
            <a:ext cx="11377085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11377084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2168468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 Fachbeirat, Prof. Dr.-Ing. Nicolaj Stache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661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5049" y="3768204"/>
            <a:ext cx="10948436" cy="1531424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0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fld id="{B91DE014-5C96-464D-9E90-5CF0224F31B5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5048" y="5400000"/>
            <a:ext cx="10948435" cy="288000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de-DE"/>
          </a:p>
        </p:txBody>
      </p:sp>
      <p:pic>
        <p:nvPicPr>
          <p:cNvPr id="9" name="Pfeil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00" y="3943333"/>
            <a:ext cx="240000" cy="288000"/>
          </a:xfrm>
          <a:prstGeom prst="rect">
            <a:avLst/>
          </a:prstGeom>
        </p:spPr>
      </p:pic>
      <p:pic>
        <p:nvPicPr>
          <p:cNvPr id="10" name="Logo HH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665" y="305320"/>
            <a:ext cx="2752820" cy="697187"/>
          </a:xfrm>
          <a:prstGeom prst="rect">
            <a:avLst/>
          </a:prstGeom>
        </p:spPr>
      </p:pic>
      <p:grpSp>
        <p:nvGrpSpPr>
          <p:cNvPr id="13" name="Regieanweisungen"/>
          <p:cNvGrpSpPr/>
          <p:nvPr/>
        </p:nvGrpSpPr>
        <p:grpSpPr>
          <a:xfrm>
            <a:off x="406400" y="-468001"/>
            <a:ext cx="14521600" cy="7668001"/>
            <a:chOff x="304800" y="-468001"/>
            <a:chExt cx="108912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7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8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9" name="Foliennummernplatzhalter 11">
            <a:extLst>
              <a:ext uri="{FF2B5EF4-FFF2-40B4-BE49-F238E27FC236}">
                <a16:creationId xmlns:a16="http://schemas.microsoft.com/office/drawing/2014/main" id="{4EF212E6-023F-4358-BDF6-481430B18E5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4" y="6984000"/>
            <a:ext cx="1899711" cy="216000"/>
          </a:xfrm>
        </p:spPr>
        <p:txBody>
          <a:bodyPr/>
          <a:lstStyle/>
          <a:p>
            <a:fld id="{FA7C00F7-E17D-FA43-ACBD-36D72562E0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6126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Präsentation Fachbeirat, Prof. Dr.-Ing. Nicolaj Stache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Bei Fragen kontaktieren Sie bitte:</a:t>
            </a:r>
            <a:br>
              <a:rPr lang="de-DE" dirty="0"/>
            </a:br>
            <a:r>
              <a:rPr lang="de-DE" dirty="0"/>
              <a:t>Vorname Nachname (Menü &gt; Listenebne erhöhen)</a:t>
            </a:r>
            <a:br>
              <a:rPr lang="de-DE" dirty="0"/>
            </a:br>
            <a:r>
              <a:rPr lang="de-DE" dirty="0"/>
              <a:t>Fakultät XY | Fachrichtung </a:t>
            </a:r>
            <a:br>
              <a:rPr lang="de-DE" dirty="0"/>
            </a:br>
            <a:r>
              <a:rPr lang="de-DE" dirty="0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097092"/>
            <a:ext cx="9695489" cy="1915337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Schlusswort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6649429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9">
            <a:extLst>
              <a:ext uri="{FF2B5EF4-FFF2-40B4-BE49-F238E27FC236}">
                <a16:creationId xmlns:a16="http://schemas.microsoft.com/office/drawing/2014/main" id="{6384F74D-1803-4E71-B5D1-CCB83B340E2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pic>
          <p:nvPicPr>
            <p:cNvPr id="5" name="Picture 30" descr="_DSC9172">
              <a:extLst>
                <a:ext uri="{FF2B5EF4-FFF2-40B4-BE49-F238E27FC236}">
                  <a16:creationId xmlns:a16="http://schemas.microsoft.com/office/drawing/2014/main" id="{4A5471E3-A9BE-4988-8DB4-ABA524EAB7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8" y="0"/>
              <a:ext cx="274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22">
              <a:extLst>
                <a:ext uri="{FF2B5EF4-FFF2-40B4-BE49-F238E27FC236}">
                  <a16:creationId xmlns:a16="http://schemas.microsoft.com/office/drawing/2014/main" id="{731BD982-981C-43C7-839F-FE97046B1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20"/>
              <a:ext cx="5760" cy="1224"/>
            </a:xfrm>
            <a:prstGeom prst="rect">
              <a:avLst/>
            </a:prstGeom>
            <a:solidFill>
              <a:schemeClr val="tx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defRPr/>
              </a:pPr>
              <a:endParaRPr lang="en-US" altLang="de-DE" sz="1800">
                <a:solidFill>
                  <a:schemeClr val="tx1"/>
                </a:solidFill>
              </a:endParaRPr>
            </a:p>
          </p:txBody>
        </p:sp>
        <p:grpSp>
          <p:nvGrpSpPr>
            <p:cNvPr id="7" name="Group 26">
              <a:extLst>
                <a:ext uri="{FF2B5EF4-FFF2-40B4-BE49-F238E27FC236}">
                  <a16:creationId xmlns:a16="http://schemas.microsoft.com/office/drawing/2014/main" id="{982E4408-6DE5-4295-8A40-2CF444D0B1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" y="212"/>
              <a:ext cx="1860" cy="469"/>
              <a:chOff x="2155" y="664"/>
              <a:chExt cx="1222" cy="307"/>
            </a:xfrm>
          </p:grpSpPr>
          <p:sp>
            <p:nvSpPr>
              <p:cNvPr id="19" name="Freeform 27">
                <a:extLst>
                  <a:ext uri="{FF2B5EF4-FFF2-40B4-BE49-F238E27FC236}">
                    <a16:creationId xmlns:a16="http://schemas.microsoft.com/office/drawing/2014/main" id="{1658D03D-E48A-4A8A-BC15-BE4624675C4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65" y="859"/>
                <a:ext cx="1046" cy="112"/>
              </a:xfrm>
              <a:custGeom>
                <a:avLst/>
                <a:gdLst>
                  <a:gd name="T0" fmla="*/ 48 w 1046"/>
                  <a:gd name="T1" fmla="*/ 63 h 112"/>
                  <a:gd name="T2" fmla="*/ 68 w 1046"/>
                  <a:gd name="T3" fmla="*/ 39 h 112"/>
                  <a:gd name="T4" fmla="*/ 65 w 1046"/>
                  <a:gd name="T5" fmla="*/ 16 h 112"/>
                  <a:gd name="T6" fmla="*/ 47 w 1046"/>
                  <a:gd name="T7" fmla="*/ 1 h 112"/>
                  <a:gd name="T8" fmla="*/ 27 w 1046"/>
                  <a:gd name="T9" fmla="*/ 11 h 112"/>
                  <a:gd name="T10" fmla="*/ 52 w 1046"/>
                  <a:gd name="T11" fmla="*/ 23 h 112"/>
                  <a:gd name="T12" fmla="*/ 48 w 1046"/>
                  <a:gd name="T13" fmla="*/ 49 h 112"/>
                  <a:gd name="T14" fmla="*/ 13 w 1046"/>
                  <a:gd name="T15" fmla="*/ 55 h 112"/>
                  <a:gd name="T16" fmla="*/ 104 w 1046"/>
                  <a:gd name="T17" fmla="*/ 74 h 112"/>
                  <a:gd name="T18" fmla="*/ 124 w 1046"/>
                  <a:gd name="T19" fmla="*/ 97 h 112"/>
                  <a:gd name="T20" fmla="*/ 120 w 1046"/>
                  <a:gd name="T21" fmla="*/ 74 h 112"/>
                  <a:gd name="T22" fmla="*/ 139 w 1046"/>
                  <a:gd name="T23" fmla="*/ 63 h 112"/>
                  <a:gd name="T24" fmla="*/ 140 w 1046"/>
                  <a:gd name="T25" fmla="*/ 38 h 112"/>
                  <a:gd name="T26" fmla="*/ 108 w 1046"/>
                  <a:gd name="T27" fmla="*/ 26 h 112"/>
                  <a:gd name="T28" fmla="*/ 124 w 1046"/>
                  <a:gd name="T29" fmla="*/ 40 h 112"/>
                  <a:gd name="T30" fmla="*/ 128 w 1046"/>
                  <a:gd name="T31" fmla="*/ 56 h 112"/>
                  <a:gd name="T32" fmla="*/ 107 w 1046"/>
                  <a:gd name="T33" fmla="*/ 64 h 112"/>
                  <a:gd name="T34" fmla="*/ 182 w 1046"/>
                  <a:gd name="T35" fmla="*/ 26 h 112"/>
                  <a:gd name="T36" fmla="*/ 226 w 1046"/>
                  <a:gd name="T37" fmla="*/ 44 h 112"/>
                  <a:gd name="T38" fmla="*/ 277 w 1046"/>
                  <a:gd name="T39" fmla="*/ 55 h 112"/>
                  <a:gd name="T40" fmla="*/ 292 w 1046"/>
                  <a:gd name="T41" fmla="*/ 26 h 112"/>
                  <a:gd name="T42" fmla="*/ 234 w 1046"/>
                  <a:gd name="T43" fmla="*/ 26 h 112"/>
                  <a:gd name="T44" fmla="*/ 332 w 1046"/>
                  <a:gd name="T45" fmla="*/ 86 h 112"/>
                  <a:gd name="T46" fmla="*/ 349 w 1046"/>
                  <a:gd name="T47" fmla="*/ 37 h 112"/>
                  <a:gd name="T48" fmla="*/ 502 w 1046"/>
                  <a:gd name="T49" fmla="*/ 12 h 112"/>
                  <a:gd name="T50" fmla="*/ 517 w 1046"/>
                  <a:gd name="T51" fmla="*/ 98 h 112"/>
                  <a:gd name="T52" fmla="*/ 454 w 1046"/>
                  <a:gd name="T53" fmla="*/ 1 h 112"/>
                  <a:gd name="T54" fmla="*/ 538 w 1046"/>
                  <a:gd name="T55" fmla="*/ 99 h 112"/>
                  <a:gd name="T56" fmla="*/ 556 w 1046"/>
                  <a:gd name="T57" fmla="*/ 111 h 112"/>
                  <a:gd name="T58" fmla="*/ 585 w 1046"/>
                  <a:gd name="T59" fmla="*/ 108 h 112"/>
                  <a:gd name="T60" fmla="*/ 597 w 1046"/>
                  <a:gd name="T61" fmla="*/ 79 h 112"/>
                  <a:gd name="T62" fmla="*/ 582 w 1046"/>
                  <a:gd name="T63" fmla="*/ 91 h 112"/>
                  <a:gd name="T64" fmla="*/ 559 w 1046"/>
                  <a:gd name="T65" fmla="*/ 99 h 112"/>
                  <a:gd name="T66" fmla="*/ 547 w 1046"/>
                  <a:gd name="T67" fmla="*/ 90 h 112"/>
                  <a:gd name="T68" fmla="*/ 622 w 1046"/>
                  <a:gd name="T69" fmla="*/ 110 h 112"/>
                  <a:gd name="T70" fmla="*/ 686 w 1046"/>
                  <a:gd name="T71" fmla="*/ 26 h 112"/>
                  <a:gd name="T72" fmla="*/ 705 w 1046"/>
                  <a:gd name="T73" fmla="*/ 79 h 112"/>
                  <a:gd name="T74" fmla="*/ 714 w 1046"/>
                  <a:gd name="T75" fmla="*/ 105 h 112"/>
                  <a:gd name="T76" fmla="*/ 737 w 1046"/>
                  <a:gd name="T77" fmla="*/ 112 h 112"/>
                  <a:gd name="T78" fmla="*/ 766 w 1046"/>
                  <a:gd name="T79" fmla="*/ 99 h 112"/>
                  <a:gd name="T80" fmla="*/ 757 w 1046"/>
                  <a:gd name="T81" fmla="*/ 26 h 112"/>
                  <a:gd name="T82" fmla="*/ 751 w 1046"/>
                  <a:gd name="T83" fmla="*/ 96 h 112"/>
                  <a:gd name="T84" fmla="*/ 726 w 1046"/>
                  <a:gd name="T85" fmla="*/ 97 h 112"/>
                  <a:gd name="T86" fmla="*/ 718 w 1046"/>
                  <a:gd name="T87" fmla="*/ 76 h 112"/>
                  <a:gd name="T88" fmla="*/ 808 w 1046"/>
                  <a:gd name="T89" fmla="*/ 66 h 112"/>
                  <a:gd name="T90" fmla="*/ 859 w 1046"/>
                  <a:gd name="T91" fmla="*/ 110 h 112"/>
                  <a:gd name="T92" fmla="*/ 848 w 1046"/>
                  <a:gd name="T93" fmla="*/ 91 h 112"/>
                  <a:gd name="T94" fmla="*/ 887 w 1046"/>
                  <a:gd name="T95" fmla="*/ 110 h 112"/>
                  <a:gd name="T96" fmla="*/ 899 w 1046"/>
                  <a:gd name="T97" fmla="*/ 37 h 112"/>
                  <a:gd name="T98" fmla="*/ 970 w 1046"/>
                  <a:gd name="T99" fmla="*/ 36 h 112"/>
                  <a:gd name="T100" fmla="*/ 945 w 1046"/>
                  <a:gd name="T101" fmla="*/ 26 h 112"/>
                  <a:gd name="T102" fmla="*/ 1026 w 1046"/>
                  <a:gd name="T103" fmla="*/ 107 h 112"/>
                  <a:gd name="T104" fmla="*/ 1041 w 1046"/>
                  <a:gd name="T105" fmla="*/ 110 h 112"/>
                  <a:gd name="T106" fmla="*/ 1045 w 1046"/>
                  <a:gd name="T107" fmla="*/ 98 h 112"/>
                  <a:gd name="T108" fmla="*/ 1035 w 1046"/>
                  <a:gd name="T109" fmla="*/ 90 h 112"/>
                  <a:gd name="T110" fmla="*/ 1024 w 1046"/>
                  <a:gd name="T111" fmla="*/ 98 h 11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046" h="112">
                    <a:moveTo>
                      <a:pt x="0" y="110"/>
                    </a:moveTo>
                    <a:lnTo>
                      <a:pt x="13" y="110"/>
                    </a:lnTo>
                    <a:lnTo>
                      <a:pt x="13" y="66"/>
                    </a:lnTo>
                    <a:lnTo>
                      <a:pt x="32" y="66"/>
                    </a:lnTo>
                    <a:lnTo>
                      <a:pt x="41" y="65"/>
                    </a:lnTo>
                    <a:lnTo>
                      <a:pt x="48" y="63"/>
                    </a:lnTo>
                    <a:lnTo>
                      <a:pt x="54" y="61"/>
                    </a:lnTo>
                    <a:lnTo>
                      <a:pt x="58" y="57"/>
                    </a:lnTo>
                    <a:lnTo>
                      <a:pt x="63" y="52"/>
                    </a:lnTo>
                    <a:lnTo>
                      <a:pt x="66" y="46"/>
                    </a:lnTo>
                    <a:lnTo>
                      <a:pt x="67" y="42"/>
                    </a:lnTo>
                    <a:lnTo>
                      <a:pt x="68" y="39"/>
                    </a:lnTo>
                    <a:lnTo>
                      <a:pt x="68" y="35"/>
                    </a:lnTo>
                    <a:lnTo>
                      <a:pt x="68" y="31"/>
                    </a:lnTo>
                    <a:lnTo>
                      <a:pt x="68" y="27"/>
                    </a:lnTo>
                    <a:lnTo>
                      <a:pt x="67" y="23"/>
                    </a:lnTo>
                    <a:lnTo>
                      <a:pt x="66" y="19"/>
                    </a:lnTo>
                    <a:lnTo>
                      <a:pt x="65" y="16"/>
                    </a:lnTo>
                    <a:lnTo>
                      <a:pt x="63" y="13"/>
                    </a:lnTo>
                    <a:lnTo>
                      <a:pt x="60" y="10"/>
                    </a:lnTo>
                    <a:lnTo>
                      <a:pt x="58" y="7"/>
                    </a:lnTo>
                    <a:lnTo>
                      <a:pt x="54" y="5"/>
                    </a:lnTo>
                    <a:lnTo>
                      <a:pt x="50" y="2"/>
                    </a:lnTo>
                    <a:lnTo>
                      <a:pt x="47" y="1"/>
                    </a:lnTo>
                    <a:lnTo>
                      <a:pt x="44" y="1"/>
                    </a:lnTo>
                    <a:lnTo>
                      <a:pt x="38" y="0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0" y="110"/>
                    </a:lnTo>
                    <a:close/>
                    <a:moveTo>
                      <a:pt x="27" y="11"/>
                    </a:moveTo>
                    <a:lnTo>
                      <a:pt x="34" y="11"/>
                    </a:lnTo>
                    <a:lnTo>
                      <a:pt x="39" y="12"/>
                    </a:lnTo>
                    <a:lnTo>
                      <a:pt x="44" y="14"/>
                    </a:lnTo>
                    <a:lnTo>
                      <a:pt x="47" y="16"/>
                    </a:lnTo>
                    <a:lnTo>
                      <a:pt x="50" y="19"/>
                    </a:lnTo>
                    <a:lnTo>
                      <a:pt x="52" y="23"/>
                    </a:lnTo>
                    <a:lnTo>
                      <a:pt x="53" y="28"/>
                    </a:lnTo>
                    <a:lnTo>
                      <a:pt x="54" y="33"/>
                    </a:lnTo>
                    <a:lnTo>
                      <a:pt x="53" y="38"/>
                    </a:lnTo>
                    <a:lnTo>
                      <a:pt x="52" y="42"/>
                    </a:lnTo>
                    <a:lnTo>
                      <a:pt x="51" y="46"/>
                    </a:lnTo>
                    <a:lnTo>
                      <a:pt x="48" y="49"/>
                    </a:lnTo>
                    <a:lnTo>
                      <a:pt x="47" y="50"/>
                    </a:lnTo>
                    <a:lnTo>
                      <a:pt x="45" y="52"/>
                    </a:lnTo>
                    <a:lnTo>
                      <a:pt x="42" y="53"/>
                    </a:lnTo>
                    <a:lnTo>
                      <a:pt x="37" y="55"/>
                    </a:lnTo>
                    <a:lnTo>
                      <a:pt x="31" y="55"/>
                    </a:lnTo>
                    <a:lnTo>
                      <a:pt x="13" y="55"/>
                    </a:lnTo>
                    <a:lnTo>
                      <a:pt x="13" y="11"/>
                    </a:lnTo>
                    <a:lnTo>
                      <a:pt x="27" y="11"/>
                    </a:lnTo>
                    <a:close/>
                    <a:moveTo>
                      <a:pt x="86" y="110"/>
                    </a:moveTo>
                    <a:lnTo>
                      <a:pt x="99" y="110"/>
                    </a:lnTo>
                    <a:lnTo>
                      <a:pt x="99" y="73"/>
                    </a:lnTo>
                    <a:lnTo>
                      <a:pt x="104" y="74"/>
                    </a:lnTo>
                    <a:lnTo>
                      <a:pt x="106" y="75"/>
                    </a:lnTo>
                    <a:lnTo>
                      <a:pt x="108" y="77"/>
                    </a:lnTo>
                    <a:lnTo>
                      <a:pt x="112" y="80"/>
                    </a:lnTo>
                    <a:lnTo>
                      <a:pt x="115" y="85"/>
                    </a:lnTo>
                    <a:lnTo>
                      <a:pt x="120" y="90"/>
                    </a:lnTo>
                    <a:lnTo>
                      <a:pt x="124" y="97"/>
                    </a:lnTo>
                    <a:lnTo>
                      <a:pt x="128" y="104"/>
                    </a:lnTo>
                    <a:lnTo>
                      <a:pt x="132" y="110"/>
                    </a:lnTo>
                    <a:lnTo>
                      <a:pt x="147" y="110"/>
                    </a:lnTo>
                    <a:lnTo>
                      <a:pt x="134" y="92"/>
                    </a:lnTo>
                    <a:lnTo>
                      <a:pt x="122" y="76"/>
                    </a:lnTo>
                    <a:lnTo>
                      <a:pt x="120" y="74"/>
                    </a:lnTo>
                    <a:lnTo>
                      <a:pt x="117" y="72"/>
                    </a:lnTo>
                    <a:lnTo>
                      <a:pt x="123" y="72"/>
                    </a:lnTo>
                    <a:lnTo>
                      <a:pt x="128" y="71"/>
                    </a:lnTo>
                    <a:lnTo>
                      <a:pt x="132" y="69"/>
                    </a:lnTo>
                    <a:lnTo>
                      <a:pt x="136" y="66"/>
                    </a:lnTo>
                    <a:lnTo>
                      <a:pt x="139" y="63"/>
                    </a:lnTo>
                    <a:lnTo>
                      <a:pt x="141" y="59"/>
                    </a:lnTo>
                    <a:lnTo>
                      <a:pt x="142" y="54"/>
                    </a:lnTo>
                    <a:lnTo>
                      <a:pt x="142" y="49"/>
                    </a:lnTo>
                    <a:lnTo>
                      <a:pt x="142" y="46"/>
                    </a:lnTo>
                    <a:lnTo>
                      <a:pt x="142" y="43"/>
                    </a:lnTo>
                    <a:lnTo>
                      <a:pt x="140" y="38"/>
                    </a:lnTo>
                    <a:lnTo>
                      <a:pt x="136" y="34"/>
                    </a:lnTo>
                    <a:lnTo>
                      <a:pt x="132" y="30"/>
                    </a:lnTo>
                    <a:lnTo>
                      <a:pt x="128" y="28"/>
                    </a:lnTo>
                    <a:lnTo>
                      <a:pt x="124" y="27"/>
                    </a:lnTo>
                    <a:lnTo>
                      <a:pt x="117" y="26"/>
                    </a:lnTo>
                    <a:lnTo>
                      <a:pt x="108" y="26"/>
                    </a:lnTo>
                    <a:lnTo>
                      <a:pt x="86" y="26"/>
                    </a:lnTo>
                    <a:lnTo>
                      <a:pt x="86" y="110"/>
                    </a:lnTo>
                    <a:close/>
                    <a:moveTo>
                      <a:pt x="109" y="36"/>
                    </a:moveTo>
                    <a:lnTo>
                      <a:pt x="115" y="37"/>
                    </a:lnTo>
                    <a:lnTo>
                      <a:pt x="120" y="38"/>
                    </a:lnTo>
                    <a:lnTo>
                      <a:pt x="124" y="40"/>
                    </a:lnTo>
                    <a:lnTo>
                      <a:pt x="127" y="42"/>
                    </a:lnTo>
                    <a:lnTo>
                      <a:pt x="129" y="46"/>
                    </a:lnTo>
                    <a:lnTo>
                      <a:pt x="129" y="47"/>
                    </a:lnTo>
                    <a:lnTo>
                      <a:pt x="129" y="49"/>
                    </a:lnTo>
                    <a:lnTo>
                      <a:pt x="129" y="53"/>
                    </a:lnTo>
                    <a:lnTo>
                      <a:pt x="128" y="56"/>
                    </a:lnTo>
                    <a:lnTo>
                      <a:pt x="126" y="58"/>
                    </a:lnTo>
                    <a:lnTo>
                      <a:pt x="124" y="60"/>
                    </a:lnTo>
                    <a:lnTo>
                      <a:pt x="122" y="62"/>
                    </a:lnTo>
                    <a:lnTo>
                      <a:pt x="118" y="63"/>
                    </a:lnTo>
                    <a:lnTo>
                      <a:pt x="113" y="64"/>
                    </a:lnTo>
                    <a:lnTo>
                      <a:pt x="107" y="64"/>
                    </a:lnTo>
                    <a:lnTo>
                      <a:pt x="99" y="64"/>
                    </a:lnTo>
                    <a:lnTo>
                      <a:pt x="99" y="36"/>
                    </a:lnTo>
                    <a:lnTo>
                      <a:pt x="109" y="36"/>
                    </a:lnTo>
                    <a:close/>
                    <a:moveTo>
                      <a:pt x="169" y="110"/>
                    </a:moveTo>
                    <a:lnTo>
                      <a:pt x="182" y="110"/>
                    </a:lnTo>
                    <a:lnTo>
                      <a:pt x="182" y="26"/>
                    </a:lnTo>
                    <a:lnTo>
                      <a:pt x="169" y="26"/>
                    </a:lnTo>
                    <a:lnTo>
                      <a:pt x="169" y="110"/>
                    </a:lnTo>
                    <a:close/>
                    <a:moveTo>
                      <a:pt x="208" y="110"/>
                    </a:moveTo>
                    <a:lnTo>
                      <a:pt x="220" y="110"/>
                    </a:lnTo>
                    <a:lnTo>
                      <a:pt x="225" y="55"/>
                    </a:lnTo>
                    <a:lnTo>
                      <a:pt x="226" y="44"/>
                    </a:lnTo>
                    <a:lnTo>
                      <a:pt x="226" y="38"/>
                    </a:lnTo>
                    <a:lnTo>
                      <a:pt x="227" y="44"/>
                    </a:lnTo>
                    <a:lnTo>
                      <a:pt x="230" y="55"/>
                    </a:lnTo>
                    <a:lnTo>
                      <a:pt x="248" y="110"/>
                    </a:lnTo>
                    <a:lnTo>
                      <a:pt x="259" y="110"/>
                    </a:lnTo>
                    <a:lnTo>
                      <a:pt x="277" y="55"/>
                    </a:lnTo>
                    <a:lnTo>
                      <a:pt x="281" y="44"/>
                    </a:lnTo>
                    <a:lnTo>
                      <a:pt x="282" y="38"/>
                    </a:lnTo>
                    <a:lnTo>
                      <a:pt x="283" y="56"/>
                    </a:lnTo>
                    <a:lnTo>
                      <a:pt x="288" y="110"/>
                    </a:lnTo>
                    <a:lnTo>
                      <a:pt x="300" y="110"/>
                    </a:lnTo>
                    <a:lnTo>
                      <a:pt x="292" y="26"/>
                    </a:lnTo>
                    <a:lnTo>
                      <a:pt x="274" y="26"/>
                    </a:lnTo>
                    <a:lnTo>
                      <a:pt x="259" y="75"/>
                    </a:lnTo>
                    <a:lnTo>
                      <a:pt x="254" y="92"/>
                    </a:lnTo>
                    <a:lnTo>
                      <a:pt x="252" y="85"/>
                    </a:lnTo>
                    <a:lnTo>
                      <a:pt x="249" y="74"/>
                    </a:lnTo>
                    <a:lnTo>
                      <a:pt x="234" y="26"/>
                    </a:lnTo>
                    <a:lnTo>
                      <a:pt x="216" y="26"/>
                    </a:lnTo>
                    <a:lnTo>
                      <a:pt x="208" y="110"/>
                    </a:lnTo>
                    <a:close/>
                    <a:moveTo>
                      <a:pt x="342" y="26"/>
                    </a:moveTo>
                    <a:lnTo>
                      <a:pt x="311" y="110"/>
                    </a:lnTo>
                    <a:lnTo>
                      <a:pt x="324" y="110"/>
                    </a:lnTo>
                    <a:lnTo>
                      <a:pt x="332" y="86"/>
                    </a:lnTo>
                    <a:lnTo>
                      <a:pt x="366" y="86"/>
                    </a:lnTo>
                    <a:lnTo>
                      <a:pt x="374" y="110"/>
                    </a:lnTo>
                    <a:lnTo>
                      <a:pt x="389" y="110"/>
                    </a:lnTo>
                    <a:lnTo>
                      <a:pt x="358" y="26"/>
                    </a:lnTo>
                    <a:lnTo>
                      <a:pt x="342" y="26"/>
                    </a:lnTo>
                    <a:close/>
                    <a:moveTo>
                      <a:pt x="349" y="37"/>
                    </a:moveTo>
                    <a:lnTo>
                      <a:pt x="363" y="76"/>
                    </a:lnTo>
                    <a:lnTo>
                      <a:pt x="336" y="76"/>
                    </a:lnTo>
                    <a:lnTo>
                      <a:pt x="349" y="37"/>
                    </a:lnTo>
                    <a:close/>
                    <a:moveTo>
                      <a:pt x="450" y="12"/>
                    </a:moveTo>
                    <a:lnTo>
                      <a:pt x="491" y="12"/>
                    </a:lnTo>
                    <a:lnTo>
                      <a:pt x="502" y="12"/>
                    </a:lnTo>
                    <a:lnTo>
                      <a:pt x="499" y="17"/>
                    </a:lnTo>
                    <a:lnTo>
                      <a:pt x="495" y="22"/>
                    </a:lnTo>
                    <a:lnTo>
                      <a:pt x="448" y="99"/>
                    </a:lnTo>
                    <a:lnTo>
                      <a:pt x="448" y="110"/>
                    </a:lnTo>
                    <a:lnTo>
                      <a:pt x="513" y="110"/>
                    </a:lnTo>
                    <a:lnTo>
                      <a:pt x="517" y="98"/>
                    </a:lnTo>
                    <a:lnTo>
                      <a:pt x="473" y="98"/>
                    </a:lnTo>
                    <a:lnTo>
                      <a:pt x="464" y="98"/>
                    </a:lnTo>
                    <a:lnTo>
                      <a:pt x="471" y="88"/>
                    </a:lnTo>
                    <a:lnTo>
                      <a:pt x="516" y="12"/>
                    </a:lnTo>
                    <a:lnTo>
                      <a:pt x="516" y="1"/>
                    </a:lnTo>
                    <a:lnTo>
                      <a:pt x="454" y="1"/>
                    </a:lnTo>
                    <a:lnTo>
                      <a:pt x="450" y="12"/>
                    </a:lnTo>
                    <a:close/>
                    <a:moveTo>
                      <a:pt x="533" y="79"/>
                    </a:moveTo>
                    <a:lnTo>
                      <a:pt x="534" y="90"/>
                    </a:lnTo>
                    <a:lnTo>
                      <a:pt x="535" y="93"/>
                    </a:lnTo>
                    <a:lnTo>
                      <a:pt x="536" y="96"/>
                    </a:lnTo>
                    <a:lnTo>
                      <a:pt x="538" y="99"/>
                    </a:lnTo>
                    <a:lnTo>
                      <a:pt x="540" y="103"/>
                    </a:lnTo>
                    <a:lnTo>
                      <a:pt x="542" y="105"/>
                    </a:lnTo>
                    <a:lnTo>
                      <a:pt x="546" y="107"/>
                    </a:lnTo>
                    <a:lnTo>
                      <a:pt x="549" y="109"/>
                    </a:lnTo>
                    <a:lnTo>
                      <a:pt x="554" y="111"/>
                    </a:lnTo>
                    <a:lnTo>
                      <a:pt x="556" y="111"/>
                    </a:lnTo>
                    <a:lnTo>
                      <a:pt x="559" y="111"/>
                    </a:lnTo>
                    <a:lnTo>
                      <a:pt x="565" y="112"/>
                    </a:lnTo>
                    <a:lnTo>
                      <a:pt x="573" y="111"/>
                    </a:lnTo>
                    <a:lnTo>
                      <a:pt x="579" y="110"/>
                    </a:lnTo>
                    <a:lnTo>
                      <a:pt x="582" y="109"/>
                    </a:lnTo>
                    <a:lnTo>
                      <a:pt x="585" y="108"/>
                    </a:lnTo>
                    <a:lnTo>
                      <a:pt x="589" y="104"/>
                    </a:lnTo>
                    <a:lnTo>
                      <a:pt x="593" y="99"/>
                    </a:lnTo>
                    <a:lnTo>
                      <a:pt x="594" y="97"/>
                    </a:lnTo>
                    <a:lnTo>
                      <a:pt x="595" y="94"/>
                    </a:lnTo>
                    <a:lnTo>
                      <a:pt x="597" y="88"/>
                    </a:lnTo>
                    <a:lnTo>
                      <a:pt x="597" y="79"/>
                    </a:lnTo>
                    <a:lnTo>
                      <a:pt x="597" y="26"/>
                    </a:lnTo>
                    <a:lnTo>
                      <a:pt x="584" y="26"/>
                    </a:lnTo>
                    <a:lnTo>
                      <a:pt x="584" y="79"/>
                    </a:lnTo>
                    <a:lnTo>
                      <a:pt x="584" y="84"/>
                    </a:lnTo>
                    <a:lnTo>
                      <a:pt x="583" y="88"/>
                    </a:lnTo>
                    <a:lnTo>
                      <a:pt x="582" y="91"/>
                    </a:lnTo>
                    <a:lnTo>
                      <a:pt x="581" y="94"/>
                    </a:lnTo>
                    <a:lnTo>
                      <a:pt x="578" y="96"/>
                    </a:lnTo>
                    <a:lnTo>
                      <a:pt x="575" y="98"/>
                    </a:lnTo>
                    <a:lnTo>
                      <a:pt x="570" y="99"/>
                    </a:lnTo>
                    <a:lnTo>
                      <a:pt x="565" y="101"/>
                    </a:lnTo>
                    <a:lnTo>
                      <a:pt x="559" y="99"/>
                    </a:lnTo>
                    <a:lnTo>
                      <a:pt x="556" y="98"/>
                    </a:lnTo>
                    <a:lnTo>
                      <a:pt x="554" y="97"/>
                    </a:lnTo>
                    <a:lnTo>
                      <a:pt x="551" y="96"/>
                    </a:lnTo>
                    <a:lnTo>
                      <a:pt x="550" y="94"/>
                    </a:lnTo>
                    <a:lnTo>
                      <a:pt x="548" y="92"/>
                    </a:lnTo>
                    <a:lnTo>
                      <a:pt x="547" y="90"/>
                    </a:lnTo>
                    <a:lnTo>
                      <a:pt x="546" y="84"/>
                    </a:lnTo>
                    <a:lnTo>
                      <a:pt x="546" y="76"/>
                    </a:lnTo>
                    <a:lnTo>
                      <a:pt x="546" y="26"/>
                    </a:lnTo>
                    <a:lnTo>
                      <a:pt x="533" y="26"/>
                    </a:lnTo>
                    <a:lnTo>
                      <a:pt x="533" y="79"/>
                    </a:lnTo>
                    <a:close/>
                    <a:moveTo>
                      <a:pt x="622" y="110"/>
                    </a:moveTo>
                    <a:lnTo>
                      <a:pt x="635" y="110"/>
                    </a:lnTo>
                    <a:lnTo>
                      <a:pt x="635" y="65"/>
                    </a:lnTo>
                    <a:lnTo>
                      <a:pt x="670" y="110"/>
                    </a:lnTo>
                    <a:lnTo>
                      <a:pt x="687" y="110"/>
                    </a:lnTo>
                    <a:lnTo>
                      <a:pt x="650" y="65"/>
                    </a:lnTo>
                    <a:lnTo>
                      <a:pt x="686" y="26"/>
                    </a:lnTo>
                    <a:lnTo>
                      <a:pt x="670" y="26"/>
                    </a:lnTo>
                    <a:lnTo>
                      <a:pt x="635" y="64"/>
                    </a:lnTo>
                    <a:lnTo>
                      <a:pt x="635" y="26"/>
                    </a:lnTo>
                    <a:lnTo>
                      <a:pt x="622" y="26"/>
                    </a:lnTo>
                    <a:lnTo>
                      <a:pt x="622" y="110"/>
                    </a:lnTo>
                    <a:close/>
                    <a:moveTo>
                      <a:pt x="705" y="79"/>
                    </a:moveTo>
                    <a:lnTo>
                      <a:pt x="706" y="90"/>
                    </a:lnTo>
                    <a:lnTo>
                      <a:pt x="707" y="93"/>
                    </a:lnTo>
                    <a:lnTo>
                      <a:pt x="708" y="96"/>
                    </a:lnTo>
                    <a:lnTo>
                      <a:pt x="710" y="99"/>
                    </a:lnTo>
                    <a:lnTo>
                      <a:pt x="712" y="103"/>
                    </a:lnTo>
                    <a:lnTo>
                      <a:pt x="714" y="105"/>
                    </a:lnTo>
                    <a:lnTo>
                      <a:pt x="718" y="107"/>
                    </a:lnTo>
                    <a:lnTo>
                      <a:pt x="721" y="109"/>
                    </a:lnTo>
                    <a:lnTo>
                      <a:pt x="726" y="111"/>
                    </a:lnTo>
                    <a:lnTo>
                      <a:pt x="728" y="111"/>
                    </a:lnTo>
                    <a:lnTo>
                      <a:pt x="731" y="111"/>
                    </a:lnTo>
                    <a:lnTo>
                      <a:pt x="737" y="112"/>
                    </a:lnTo>
                    <a:lnTo>
                      <a:pt x="746" y="111"/>
                    </a:lnTo>
                    <a:lnTo>
                      <a:pt x="752" y="110"/>
                    </a:lnTo>
                    <a:lnTo>
                      <a:pt x="755" y="109"/>
                    </a:lnTo>
                    <a:lnTo>
                      <a:pt x="758" y="108"/>
                    </a:lnTo>
                    <a:lnTo>
                      <a:pt x="762" y="104"/>
                    </a:lnTo>
                    <a:lnTo>
                      <a:pt x="766" y="99"/>
                    </a:lnTo>
                    <a:lnTo>
                      <a:pt x="767" y="97"/>
                    </a:lnTo>
                    <a:lnTo>
                      <a:pt x="768" y="94"/>
                    </a:lnTo>
                    <a:lnTo>
                      <a:pt x="770" y="88"/>
                    </a:lnTo>
                    <a:lnTo>
                      <a:pt x="770" y="79"/>
                    </a:lnTo>
                    <a:lnTo>
                      <a:pt x="770" y="26"/>
                    </a:lnTo>
                    <a:lnTo>
                      <a:pt x="757" y="26"/>
                    </a:lnTo>
                    <a:lnTo>
                      <a:pt x="757" y="79"/>
                    </a:lnTo>
                    <a:lnTo>
                      <a:pt x="757" y="84"/>
                    </a:lnTo>
                    <a:lnTo>
                      <a:pt x="756" y="88"/>
                    </a:lnTo>
                    <a:lnTo>
                      <a:pt x="755" y="91"/>
                    </a:lnTo>
                    <a:lnTo>
                      <a:pt x="754" y="94"/>
                    </a:lnTo>
                    <a:lnTo>
                      <a:pt x="751" y="96"/>
                    </a:lnTo>
                    <a:lnTo>
                      <a:pt x="748" y="98"/>
                    </a:lnTo>
                    <a:lnTo>
                      <a:pt x="742" y="99"/>
                    </a:lnTo>
                    <a:lnTo>
                      <a:pt x="737" y="101"/>
                    </a:lnTo>
                    <a:lnTo>
                      <a:pt x="731" y="99"/>
                    </a:lnTo>
                    <a:lnTo>
                      <a:pt x="728" y="98"/>
                    </a:lnTo>
                    <a:lnTo>
                      <a:pt x="726" y="97"/>
                    </a:lnTo>
                    <a:lnTo>
                      <a:pt x="723" y="96"/>
                    </a:lnTo>
                    <a:lnTo>
                      <a:pt x="722" y="94"/>
                    </a:lnTo>
                    <a:lnTo>
                      <a:pt x="720" y="92"/>
                    </a:lnTo>
                    <a:lnTo>
                      <a:pt x="719" y="90"/>
                    </a:lnTo>
                    <a:lnTo>
                      <a:pt x="718" y="84"/>
                    </a:lnTo>
                    <a:lnTo>
                      <a:pt x="718" y="76"/>
                    </a:lnTo>
                    <a:lnTo>
                      <a:pt x="718" y="26"/>
                    </a:lnTo>
                    <a:lnTo>
                      <a:pt x="705" y="26"/>
                    </a:lnTo>
                    <a:lnTo>
                      <a:pt x="705" y="79"/>
                    </a:lnTo>
                    <a:close/>
                    <a:moveTo>
                      <a:pt x="796" y="110"/>
                    </a:moveTo>
                    <a:lnTo>
                      <a:pt x="809" y="110"/>
                    </a:lnTo>
                    <a:lnTo>
                      <a:pt x="808" y="66"/>
                    </a:lnTo>
                    <a:lnTo>
                      <a:pt x="807" y="51"/>
                    </a:lnTo>
                    <a:lnTo>
                      <a:pt x="807" y="43"/>
                    </a:lnTo>
                    <a:lnTo>
                      <a:pt x="811" y="51"/>
                    </a:lnTo>
                    <a:lnTo>
                      <a:pt x="819" y="65"/>
                    </a:lnTo>
                    <a:lnTo>
                      <a:pt x="845" y="110"/>
                    </a:lnTo>
                    <a:lnTo>
                      <a:pt x="859" y="110"/>
                    </a:lnTo>
                    <a:lnTo>
                      <a:pt x="859" y="26"/>
                    </a:lnTo>
                    <a:lnTo>
                      <a:pt x="846" y="26"/>
                    </a:lnTo>
                    <a:lnTo>
                      <a:pt x="847" y="68"/>
                    </a:lnTo>
                    <a:lnTo>
                      <a:pt x="847" y="76"/>
                    </a:lnTo>
                    <a:lnTo>
                      <a:pt x="848" y="83"/>
                    </a:lnTo>
                    <a:lnTo>
                      <a:pt x="848" y="91"/>
                    </a:lnTo>
                    <a:lnTo>
                      <a:pt x="845" y="84"/>
                    </a:lnTo>
                    <a:lnTo>
                      <a:pt x="837" y="71"/>
                    </a:lnTo>
                    <a:lnTo>
                      <a:pt x="810" y="26"/>
                    </a:lnTo>
                    <a:lnTo>
                      <a:pt x="796" y="26"/>
                    </a:lnTo>
                    <a:lnTo>
                      <a:pt x="796" y="110"/>
                    </a:lnTo>
                    <a:close/>
                    <a:moveTo>
                      <a:pt x="887" y="110"/>
                    </a:moveTo>
                    <a:lnTo>
                      <a:pt x="899" y="110"/>
                    </a:lnTo>
                    <a:lnTo>
                      <a:pt x="899" y="71"/>
                    </a:lnTo>
                    <a:lnTo>
                      <a:pt x="929" y="71"/>
                    </a:lnTo>
                    <a:lnTo>
                      <a:pt x="929" y="60"/>
                    </a:lnTo>
                    <a:lnTo>
                      <a:pt x="899" y="60"/>
                    </a:lnTo>
                    <a:lnTo>
                      <a:pt x="899" y="37"/>
                    </a:lnTo>
                    <a:lnTo>
                      <a:pt x="935" y="37"/>
                    </a:lnTo>
                    <a:lnTo>
                      <a:pt x="937" y="26"/>
                    </a:lnTo>
                    <a:lnTo>
                      <a:pt x="887" y="26"/>
                    </a:lnTo>
                    <a:lnTo>
                      <a:pt x="887" y="110"/>
                    </a:lnTo>
                    <a:close/>
                    <a:moveTo>
                      <a:pt x="945" y="36"/>
                    </a:moveTo>
                    <a:lnTo>
                      <a:pt x="970" y="36"/>
                    </a:lnTo>
                    <a:lnTo>
                      <a:pt x="970" y="110"/>
                    </a:lnTo>
                    <a:lnTo>
                      <a:pt x="983" y="110"/>
                    </a:lnTo>
                    <a:lnTo>
                      <a:pt x="983" y="36"/>
                    </a:lnTo>
                    <a:lnTo>
                      <a:pt x="1008" y="36"/>
                    </a:lnTo>
                    <a:lnTo>
                      <a:pt x="1009" y="26"/>
                    </a:lnTo>
                    <a:lnTo>
                      <a:pt x="945" y="26"/>
                    </a:lnTo>
                    <a:lnTo>
                      <a:pt x="945" y="36"/>
                    </a:lnTo>
                    <a:close/>
                    <a:moveTo>
                      <a:pt x="1024" y="101"/>
                    </a:moveTo>
                    <a:lnTo>
                      <a:pt x="1024" y="104"/>
                    </a:lnTo>
                    <a:lnTo>
                      <a:pt x="1025" y="105"/>
                    </a:lnTo>
                    <a:lnTo>
                      <a:pt x="1025" y="106"/>
                    </a:lnTo>
                    <a:lnTo>
                      <a:pt x="1026" y="107"/>
                    </a:lnTo>
                    <a:lnTo>
                      <a:pt x="1027" y="109"/>
                    </a:lnTo>
                    <a:lnTo>
                      <a:pt x="1029" y="110"/>
                    </a:lnTo>
                    <a:lnTo>
                      <a:pt x="1031" y="111"/>
                    </a:lnTo>
                    <a:lnTo>
                      <a:pt x="1035" y="112"/>
                    </a:lnTo>
                    <a:lnTo>
                      <a:pt x="1039" y="111"/>
                    </a:lnTo>
                    <a:lnTo>
                      <a:pt x="1041" y="110"/>
                    </a:lnTo>
                    <a:lnTo>
                      <a:pt x="1042" y="109"/>
                    </a:lnTo>
                    <a:lnTo>
                      <a:pt x="1044" y="107"/>
                    </a:lnTo>
                    <a:lnTo>
                      <a:pt x="1045" y="106"/>
                    </a:lnTo>
                    <a:lnTo>
                      <a:pt x="1045" y="104"/>
                    </a:lnTo>
                    <a:lnTo>
                      <a:pt x="1046" y="101"/>
                    </a:lnTo>
                    <a:lnTo>
                      <a:pt x="1045" y="98"/>
                    </a:lnTo>
                    <a:lnTo>
                      <a:pt x="1045" y="96"/>
                    </a:lnTo>
                    <a:lnTo>
                      <a:pt x="1044" y="94"/>
                    </a:lnTo>
                    <a:lnTo>
                      <a:pt x="1042" y="93"/>
                    </a:lnTo>
                    <a:lnTo>
                      <a:pt x="1041" y="92"/>
                    </a:lnTo>
                    <a:lnTo>
                      <a:pt x="1039" y="91"/>
                    </a:lnTo>
                    <a:lnTo>
                      <a:pt x="1035" y="90"/>
                    </a:lnTo>
                    <a:lnTo>
                      <a:pt x="1031" y="91"/>
                    </a:lnTo>
                    <a:lnTo>
                      <a:pt x="1029" y="92"/>
                    </a:lnTo>
                    <a:lnTo>
                      <a:pt x="1027" y="93"/>
                    </a:lnTo>
                    <a:lnTo>
                      <a:pt x="1026" y="94"/>
                    </a:lnTo>
                    <a:lnTo>
                      <a:pt x="1025" y="96"/>
                    </a:lnTo>
                    <a:lnTo>
                      <a:pt x="1024" y="98"/>
                    </a:lnTo>
                    <a:lnTo>
                      <a:pt x="1024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0" name="Freeform 28">
                <a:extLst>
                  <a:ext uri="{FF2B5EF4-FFF2-40B4-BE49-F238E27FC236}">
                    <a16:creationId xmlns:a16="http://schemas.microsoft.com/office/drawing/2014/main" id="{51B7EDBB-E8AA-4117-8570-A472809FFAF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55" y="664"/>
                <a:ext cx="1222" cy="114"/>
              </a:xfrm>
              <a:custGeom>
                <a:avLst/>
                <a:gdLst>
                  <a:gd name="T0" fmla="*/ 4 w 1222"/>
                  <a:gd name="T1" fmla="*/ 32 h 114"/>
                  <a:gd name="T2" fmla="*/ 30 w 1222"/>
                  <a:gd name="T3" fmla="*/ 59 h 114"/>
                  <a:gd name="T4" fmla="*/ 59 w 1222"/>
                  <a:gd name="T5" fmla="*/ 92 h 114"/>
                  <a:gd name="T6" fmla="*/ 20 w 1222"/>
                  <a:gd name="T7" fmla="*/ 101 h 114"/>
                  <a:gd name="T8" fmla="*/ 31 w 1222"/>
                  <a:gd name="T9" fmla="*/ 114 h 114"/>
                  <a:gd name="T10" fmla="*/ 73 w 1222"/>
                  <a:gd name="T11" fmla="*/ 92 h 114"/>
                  <a:gd name="T12" fmla="*/ 61 w 1222"/>
                  <a:gd name="T13" fmla="*/ 56 h 114"/>
                  <a:gd name="T14" fmla="*/ 18 w 1222"/>
                  <a:gd name="T15" fmla="*/ 32 h 114"/>
                  <a:gd name="T16" fmla="*/ 47 w 1222"/>
                  <a:gd name="T17" fmla="*/ 11 h 114"/>
                  <a:gd name="T18" fmla="*/ 48 w 1222"/>
                  <a:gd name="T19" fmla="*/ 1 h 114"/>
                  <a:gd name="T20" fmla="*/ 85 w 1222"/>
                  <a:gd name="T21" fmla="*/ 39 h 114"/>
                  <a:gd name="T22" fmla="*/ 194 w 1222"/>
                  <a:gd name="T23" fmla="*/ 40 h 114"/>
                  <a:gd name="T24" fmla="*/ 276 w 1222"/>
                  <a:gd name="T25" fmla="*/ 83 h 114"/>
                  <a:gd name="T26" fmla="*/ 282 w 1222"/>
                  <a:gd name="T27" fmla="*/ 75 h 114"/>
                  <a:gd name="T28" fmla="*/ 306 w 1222"/>
                  <a:gd name="T29" fmla="*/ 46 h 114"/>
                  <a:gd name="T30" fmla="*/ 273 w 1222"/>
                  <a:gd name="T31" fmla="*/ 39 h 114"/>
                  <a:gd name="T32" fmla="*/ 291 w 1222"/>
                  <a:gd name="T33" fmla="*/ 61 h 114"/>
                  <a:gd name="T34" fmla="*/ 345 w 1222"/>
                  <a:gd name="T35" fmla="*/ 112 h 114"/>
                  <a:gd name="T36" fmla="*/ 332 w 1222"/>
                  <a:gd name="T37" fmla="*/ 112 h 114"/>
                  <a:gd name="T38" fmla="*/ 467 w 1222"/>
                  <a:gd name="T39" fmla="*/ 40 h 114"/>
                  <a:gd name="T40" fmla="*/ 496 w 1222"/>
                  <a:gd name="T41" fmla="*/ 34 h 114"/>
                  <a:gd name="T42" fmla="*/ 495 w 1222"/>
                  <a:gd name="T43" fmla="*/ 67 h 114"/>
                  <a:gd name="T44" fmla="*/ 535 w 1222"/>
                  <a:gd name="T45" fmla="*/ 90 h 114"/>
                  <a:gd name="T46" fmla="*/ 502 w 1222"/>
                  <a:gd name="T47" fmla="*/ 102 h 114"/>
                  <a:gd name="T48" fmla="*/ 526 w 1222"/>
                  <a:gd name="T49" fmla="*/ 113 h 114"/>
                  <a:gd name="T50" fmla="*/ 549 w 1222"/>
                  <a:gd name="T51" fmla="*/ 83 h 114"/>
                  <a:gd name="T52" fmla="*/ 511 w 1222"/>
                  <a:gd name="T53" fmla="*/ 60 h 114"/>
                  <a:gd name="T54" fmla="*/ 506 w 1222"/>
                  <a:gd name="T55" fmla="*/ 40 h 114"/>
                  <a:gd name="T56" fmla="*/ 547 w 1222"/>
                  <a:gd name="T57" fmla="*/ 35 h 114"/>
                  <a:gd name="T58" fmla="*/ 626 w 1222"/>
                  <a:gd name="T59" fmla="*/ 13 h 114"/>
                  <a:gd name="T60" fmla="*/ 627 w 1222"/>
                  <a:gd name="T61" fmla="*/ 50 h 114"/>
                  <a:gd name="T62" fmla="*/ 676 w 1222"/>
                  <a:gd name="T63" fmla="*/ 76 h 114"/>
                  <a:gd name="T64" fmla="*/ 658 w 1222"/>
                  <a:gd name="T65" fmla="*/ 103 h 114"/>
                  <a:gd name="T66" fmla="*/ 630 w 1222"/>
                  <a:gd name="T67" fmla="*/ 111 h 114"/>
                  <a:gd name="T68" fmla="*/ 680 w 1222"/>
                  <a:gd name="T69" fmla="*/ 105 h 114"/>
                  <a:gd name="T70" fmla="*/ 689 w 1222"/>
                  <a:gd name="T71" fmla="*/ 68 h 114"/>
                  <a:gd name="T72" fmla="*/ 642 w 1222"/>
                  <a:gd name="T73" fmla="*/ 42 h 114"/>
                  <a:gd name="T74" fmla="*/ 644 w 1222"/>
                  <a:gd name="T75" fmla="*/ 14 h 114"/>
                  <a:gd name="T76" fmla="*/ 681 w 1222"/>
                  <a:gd name="T77" fmla="*/ 6 h 114"/>
                  <a:gd name="T78" fmla="*/ 739 w 1222"/>
                  <a:gd name="T79" fmla="*/ 39 h 114"/>
                  <a:gd name="T80" fmla="*/ 790 w 1222"/>
                  <a:gd name="T81" fmla="*/ 105 h 114"/>
                  <a:gd name="T82" fmla="*/ 832 w 1222"/>
                  <a:gd name="T83" fmla="*/ 111 h 114"/>
                  <a:gd name="T84" fmla="*/ 834 w 1222"/>
                  <a:gd name="T85" fmla="*/ 82 h 114"/>
                  <a:gd name="T86" fmla="*/ 806 w 1222"/>
                  <a:gd name="T87" fmla="*/ 101 h 114"/>
                  <a:gd name="T88" fmla="*/ 783 w 1222"/>
                  <a:gd name="T89" fmla="*/ 82 h 114"/>
                  <a:gd name="T90" fmla="*/ 930 w 1222"/>
                  <a:gd name="T91" fmla="*/ 99 h 114"/>
                  <a:gd name="T92" fmla="*/ 937 w 1222"/>
                  <a:gd name="T93" fmla="*/ 56 h 114"/>
                  <a:gd name="T94" fmla="*/ 900 w 1222"/>
                  <a:gd name="T95" fmla="*/ 29 h 114"/>
                  <a:gd name="T96" fmla="*/ 919 w 1222"/>
                  <a:gd name="T97" fmla="*/ 49 h 114"/>
                  <a:gd name="T98" fmla="*/ 918 w 1222"/>
                  <a:gd name="T99" fmla="*/ 94 h 114"/>
                  <a:gd name="T100" fmla="*/ 964 w 1222"/>
                  <a:gd name="T101" fmla="*/ 112 h 114"/>
                  <a:gd name="T102" fmla="*/ 1010 w 1222"/>
                  <a:gd name="T103" fmla="*/ 105 h 114"/>
                  <a:gd name="T104" fmla="*/ 1052 w 1222"/>
                  <a:gd name="T105" fmla="*/ 111 h 114"/>
                  <a:gd name="T106" fmla="*/ 1054 w 1222"/>
                  <a:gd name="T107" fmla="*/ 82 h 114"/>
                  <a:gd name="T108" fmla="*/ 1026 w 1222"/>
                  <a:gd name="T109" fmla="*/ 101 h 114"/>
                  <a:gd name="T110" fmla="*/ 1003 w 1222"/>
                  <a:gd name="T111" fmla="*/ 82 h 114"/>
                  <a:gd name="T112" fmla="*/ 1160 w 1222"/>
                  <a:gd name="T113" fmla="*/ 58 h 114"/>
                  <a:gd name="T114" fmla="*/ 1135 w 1222"/>
                  <a:gd name="T115" fmla="*/ 88 h 114"/>
                  <a:gd name="T116" fmla="*/ 1204 w 1222"/>
                  <a:gd name="T117" fmla="*/ 111 h 114"/>
                  <a:gd name="T118" fmla="*/ 1222 w 1222"/>
                  <a:gd name="T119" fmla="*/ 103 h 114"/>
                  <a:gd name="T120" fmla="*/ 1204 w 1222"/>
                  <a:gd name="T121" fmla="*/ 96 h 114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222" h="114">
                    <a:moveTo>
                      <a:pt x="39" y="0"/>
                    </a:moveTo>
                    <a:lnTo>
                      <a:pt x="32" y="1"/>
                    </a:lnTo>
                    <a:lnTo>
                      <a:pt x="25" y="2"/>
                    </a:lnTo>
                    <a:lnTo>
                      <a:pt x="19" y="5"/>
                    </a:lnTo>
                    <a:lnTo>
                      <a:pt x="14" y="9"/>
                    </a:lnTo>
                    <a:lnTo>
                      <a:pt x="9" y="13"/>
                    </a:lnTo>
                    <a:lnTo>
                      <a:pt x="8" y="16"/>
                    </a:lnTo>
                    <a:lnTo>
                      <a:pt x="6" y="19"/>
                    </a:lnTo>
                    <a:lnTo>
                      <a:pt x="4" y="25"/>
                    </a:lnTo>
                    <a:lnTo>
                      <a:pt x="4" y="32"/>
                    </a:lnTo>
                    <a:lnTo>
                      <a:pt x="4" y="37"/>
                    </a:lnTo>
                    <a:lnTo>
                      <a:pt x="6" y="41"/>
                    </a:lnTo>
                    <a:lnTo>
                      <a:pt x="7" y="44"/>
                    </a:lnTo>
                    <a:lnTo>
                      <a:pt x="8" y="46"/>
                    </a:lnTo>
                    <a:lnTo>
                      <a:pt x="9" y="48"/>
                    </a:lnTo>
                    <a:lnTo>
                      <a:pt x="11" y="50"/>
                    </a:lnTo>
                    <a:lnTo>
                      <a:pt x="14" y="53"/>
                    </a:lnTo>
                    <a:lnTo>
                      <a:pt x="18" y="55"/>
                    </a:lnTo>
                    <a:lnTo>
                      <a:pt x="24" y="57"/>
                    </a:lnTo>
                    <a:lnTo>
                      <a:pt x="30" y="59"/>
                    </a:lnTo>
                    <a:lnTo>
                      <a:pt x="41" y="63"/>
                    </a:lnTo>
                    <a:lnTo>
                      <a:pt x="50" y="66"/>
                    </a:lnTo>
                    <a:lnTo>
                      <a:pt x="53" y="68"/>
                    </a:lnTo>
                    <a:lnTo>
                      <a:pt x="56" y="71"/>
                    </a:lnTo>
                    <a:lnTo>
                      <a:pt x="58" y="73"/>
                    </a:lnTo>
                    <a:lnTo>
                      <a:pt x="60" y="76"/>
                    </a:lnTo>
                    <a:lnTo>
                      <a:pt x="61" y="80"/>
                    </a:lnTo>
                    <a:lnTo>
                      <a:pt x="61" y="83"/>
                    </a:lnTo>
                    <a:lnTo>
                      <a:pt x="60" y="88"/>
                    </a:lnTo>
                    <a:lnTo>
                      <a:pt x="59" y="92"/>
                    </a:lnTo>
                    <a:lnTo>
                      <a:pt x="57" y="96"/>
                    </a:lnTo>
                    <a:lnTo>
                      <a:pt x="53" y="99"/>
                    </a:lnTo>
                    <a:lnTo>
                      <a:pt x="50" y="101"/>
                    </a:lnTo>
                    <a:lnTo>
                      <a:pt x="46" y="103"/>
                    </a:lnTo>
                    <a:lnTo>
                      <a:pt x="44" y="103"/>
                    </a:lnTo>
                    <a:lnTo>
                      <a:pt x="41" y="103"/>
                    </a:lnTo>
                    <a:lnTo>
                      <a:pt x="36" y="104"/>
                    </a:lnTo>
                    <a:lnTo>
                      <a:pt x="28" y="103"/>
                    </a:lnTo>
                    <a:lnTo>
                      <a:pt x="24" y="102"/>
                    </a:lnTo>
                    <a:lnTo>
                      <a:pt x="20" y="101"/>
                    </a:lnTo>
                    <a:lnTo>
                      <a:pt x="17" y="100"/>
                    </a:lnTo>
                    <a:lnTo>
                      <a:pt x="13" y="98"/>
                    </a:lnTo>
                    <a:lnTo>
                      <a:pt x="6" y="94"/>
                    </a:lnTo>
                    <a:lnTo>
                      <a:pt x="0" y="104"/>
                    </a:lnTo>
                    <a:lnTo>
                      <a:pt x="9" y="109"/>
                    </a:lnTo>
                    <a:lnTo>
                      <a:pt x="13" y="111"/>
                    </a:lnTo>
                    <a:lnTo>
                      <a:pt x="17" y="112"/>
                    </a:lnTo>
                    <a:lnTo>
                      <a:pt x="22" y="113"/>
                    </a:lnTo>
                    <a:lnTo>
                      <a:pt x="26" y="114"/>
                    </a:lnTo>
                    <a:lnTo>
                      <a:pt x="31" y="114"/>
                    </a:lnTo>
                    <a:lnTo>
                      <a:pt x="36" y="114"/>
                    </a:lnTo>
                    <a:lnTo>
                      <a:pt x="43" y="114"/>
                    </a:lnTo>
                    <a:lnTo>
                      <a:pt x="49" y="113"/>
                    </a:lnTo>
                    <a:lnTo>
                      <a:pt x="55" y="111"/>
                    </a:lnTo>
                    <a:lnTo>
                      <a:pt x="60" y="108"/>
                    </a:lnTo>
                    <a:lnTo>
                      <a:pt x="64" y="105"/>
                    </a:lnTo>
                    <a:lnTo>
                      <a:pt x="67" y="102"/>
                    </a:lnTo>
                    <a:lnTo>
                      <a:pt x="69" y="99"/>
                    </a:lnTo>
                    <a:lnTo>
                      <a:pt x="71" y="96"/>
                    </a:lnTo>
                    <a:lnTo>
                      <a:pt x="73" y="92"/>
                    </a:lnTo>
                    <a:lnTo>
                      <a:pt x="74" y="89"/>
                    </a:lnTo>
                    <a:lnTo>
                      <a:pt x="75" y="85"/>
                    </a:lnTo>
                    <a:lnTo>
                      <a:pt x="75" y="81"/>
                    </a:lnTo>
                    <a:lnTo>
                      <a:pt x="75" y="76"/>
                    </a:lnTo>
                    <a:lnTo>
                      <a:pt x="74" y="71"/>
                    </a:lnTo>
                    <a:lnTo>
                      <a:pt x="73" y="68"/>
                    </a:lnTo>
                    <a:lnTo>
                      <a:pt x="71" y="66"/>
                    </a:lnTo>
                    <a:lnTo>
                      <a:pt x="68" y="62"/>
                    </a:lnTo>
                    <a:lnTo>
                      <a:pt x="65" y="58"/>
                    </a:lnTo>
                    <a:lnTo>
                      <a:pt x="61" y="56"/>
                    </a:lnTo>
                    <a:lnTo>
                      <a:pt x="55" y="53"/>
                    </a:lnTo>
                    <a:lnTo>
                      <a:pt x="49" y="51"/>
                    </a:lnTo>
                    <a:lnTo>
                      <a:pt x="36" y="47"/>
                    </a:lnTo>
                    <a:lnTo>
                      <a:pt x="32" y="45"/>
                    </a:lnTo>
                    <a:lnTo>
                      <a:pt x="28" y="44"/>
                    </a:lnTo>
                    <a:lnTo>
                      <a:pt x="25" y="42"/>
                    </a:lnTo>
                    <a:lnTo>
                      <a:pt x="22" y="40"/>
                    </a:lnTo>
                    <a:lnTo>
                      <a:pt x="20" y="37"/>
                    </a:lnTo>
                    <a:lnTo>
                      <a:pt x="19" y="35"/>
                    </a:lnTo>
                    <a:lnTo>
                      <a:pt x="18" y="32"/>
                    </a:lnTo>
                    <a:lnTo>
                      <a:pt x="18" y="29"/>
                    </a:lnTo>
                    <a:lnTo>
                      <a:pt x="18" y="25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4" y="16"/>
                    </a:lnTo>
                    <a:lnTo>
                      <a:pt x="27" y="14"/>
                    </a:lnTo>
                    <a:lnTo>
                      <a:pt x="31" y="12"/>
                    </a:lnTo>
                    <a:lnTo>
                      <a:pt x="35" y="11"/>
                    </a:lnTo>
                    <a:lnTo>
                      <a:pt x="40" y="11"/>
                    </a:lnTo>
                    <a:lnTo>
                      <a:pt x="47" y="11"/>
                    </a:lnTo>
                    <a:lnTo>
                      <a:pt x="53" y="13"/>
                    </a:lnTo>
                    <a:lnTo>
                      <a:pt x="59" y="16"/>
                    </a:lnTo>
                    <a:lnTo>
                      <a:pt x="67" y="20"/>
                    </a:lnTo>
                    <a:lnTo>
                      <a:pt x="72" y="11"/>
                    </a:lnTo>
                    <a:lnTo>
                      <a:pt x="68" y="8"/>
                    </a:lnTo>
                    <a:lnTo>
                      <a:pt x="65" y="6"/>
                    </a:lnTo>
                    <a:lnTo>
                      <a:pt x="60" y="4"/>
                    </a:lnTo>
                    <a:lnTo>
                      <a:pt x="56" y="3"/>
                    </a:lnTo>
                    <a:lnTo>
                      <a:pt x="52" y="2"/>
                    </a:lnTo>
                    <a:lnTo>
                      <a:pt x="48" y="1"/>
                    </a:lnTo>
                    <a:lnTo>
                      <a:pt x="39" y="0"/>
                    </a:lnTo>
                    <a:close/>
                    <a:moveTo>
                      <a:pt x="85" y="39"/>
                    </a:moveTo>
                    <a:lnTo>
                      <a:pt x="110" y="39"/>
                    </a:lnTo>
                    <a:lnTo>
                      <a:pt x="110" y="112"/>
                    </a:lnTo>
                    <a:lnTo>
                      <a:pt x="122" y="112"/>
                    </a:lnTo>
                    <a:lnTo>
                      <a:pt x="122" y="39"/>
                    </a:lnTo>
                    <a:lnTo>
                      <a:pt x="147" y="39"/>
                    </a:lnTo>
                    <a:lnTo>
                      <a:pt x="149" y="29"/>
                    </a:lnTo>
                    <a:lnTo>
                      <a:pt x="85" y="29"/>
                    </a:lnTo>
                    <a:lnTo>
                      <a:pt x="85" y="39"/>
                    </a:lnTo>
                    <a:close/>
                    <a:moveTo>
                      <a:pt x="187" y="29"/>
                    </a:moveTo>
                    <a:lnTo>
                      <a:pt x="156" y="112"/>
                    </a:lnTo>
                    <a:lnTo>
                      <a:pt x="169" y="112"/>
                    </a:lnTo>
                    <a:lnTo>
                      <a:pt x="177" y="89"/>
                    </a:lnTo>
                    <a:lnTo>
                      <a:pt x="211" y="89"/>
                    </a:lnTo>
                    <a:lnTo>
                      <a:pt x="219" y="112"/>
                    </a:lnTo>
                    <a:lnTo>
                      <a:pt x="234" y="112"/>
                    </a:lnTo>
                    <a:lnTo>
                      <a:pt x="203" y="29"/>
                    </a:lnTo>
                    <a:lnTo>
                      <a:pt x="187" y="29"/>
                    </a:lnTo>
                    <a:close/>
                    <a:moveTo>
                      <a:pt x="194" y="40"/>
                    </a:moveTo>
                    <a:lnTo>
                      <a:pt x="208" y="79"/>
                    </a:lnTo>
                    <a:lnTo>
                      <a:pt x="181" y="79"/>
                    </a:lnTo>
                    <a:lnTo>
                      <a:pt x="194" y="40"/>
                    </a:lnTo>
                    <a:close/>
                    <a:moveTo>
                      <a:pt x="250" y="112"/>
                    </a:moveTo>
                    <a:lnTo>
                      <a:pt x="263" y="112"/>
                    </a:lnTo>
                    <a:lnTo>
                      <a:pt x="263" y="76"/>
                    </a:lnTo>
                    <a:lnTo>
                      <a:pt x="268" y="77"/>
                    </a:lnTo>
                    <a:lnTo>
                      <a:pt x="270" y="78"/>
                    </a:lnTo>
                    <a:lnTo>
                      <a:pt x="272" y="80"/>
                    </a:lnTo>
                    <a:lnTo>
                      <a:pt x="276" y="83"/>
                    </a:lnTo>
                    <a:lnTo>
                      <a:pt x="280" y="88"/>
                    </a:lnTo>
                    <a:lnTo>
                      <a:pt x="284" y="93"/>
                    </a:lnTo>
                    <a:lnTo>
                      <a:pt x="288" y="100"/>
                    </a:lnTo>
                    <a:lnTo>
                      <a:pt x="293" y="106"/>
                    </a:lnTo>
                    <a:lnTo>
                      <a:pt x="296" y="112"/>
                    </a:lnTo>
                    <a:lnTo>
                      <a:pt x="312" y="112"/>
                    </a:lnTo>
                    <a:lnTo>
                      <a:pt x="299" y="95"/>
                    </a:lnTo>
                    <a:lnTo>
                      <a:pt x="286" y="79"/>
                    </a:lnTo>
                    <a:lnTo>
                      <a:pt x="284" y="77"/>
                    </a:lnTo>
                    <a:lnTo>
                      <a:pt x="282" y="75"/>
                    </a:lnTo>
                    <a:lnTo>
                      <a:pt x="287" y="75"/>
                    </a:lnTo>
                    <a:lnTo>
                      <a:pt x="292" y="74"/>
                    </a:lnTo>
                    <a:lnTo>
                      <a:pt x="297" y="72"/>
                    </a:lnTo>
                    <a:lnTo>
                      <a:pt x="300" y="69"/>
                    </a:lnTo>
                    <a:lnTo>
                      <a:pt x="303" y="66"/>
                    </a:lnTo>
                    <a:lnTo>
                      <a:pt x="305" y="62"/>
                    </a:lnTo>
                    <a:lnTo>
                      <a:pt x="306" y="57"/>
                    </a:lnTo>
                    <a:lnTo>
                      <a:pt x="307" y="52"/>
                    </a:lnTo>
                    <a:lnTo>
                      <a:pt x="307" y="49"/>
                    </a:lnTo>
                    <a:lnTo>
                      <a:pt x="306" y="46"/>
                    </a:lnTo>
                    <a:lnTo>
                      <a:pt x="304" y="41"/>
                    </a:lnTo>
                    <a:lnTo>
                      <a:pt x="301" y="37"/>
                    </a:lnTo>
                    <a:lnTo>
                      <a:pt x="297" y="33"/>
                    </a:lnTo>
                    <a:lnTo>
                      <a:pt x="293" y="31"/>
                    </a:lnTo>
                    <a:lnTo>
                      <a:pt x="288" y="30"/>
                    </a:lnTo>
                    <a:lnTo>
                      <a:pt x="281" y="29"/>
                    </a:lnTo>
                    <a:lnTo>
                      <a:pt x="273" y="29"/>
                    </a:lnTo>
                    <a:lnTo>
                      <a:pt x="250" y="29"/>
                    </a:lnTo>
                    <a:lnTo>
                      <a:pt x="250" y="112"/>
                    </a:lnTo>
                    <a:close/>
                    <a:moveTo>
                      <a:pt x="273" y="39"/>
                    </a:moveTo>
                    <a:lnTo>
                      <a:pt x="280" y="40"/>
                    </a:lnTo>
                    <a:lnTo>
                      <a:pt x="285" y="41"/>
                    </a:lnTo>
                    <a:lnTo>
                      <a:pt x="288" y="43"/>
                    </a:lnTo>
                    <a:lnTo>
                      <a:pt x="291" y="45"/>
                    </a:lnTo>
                    <a:lnTo>
                      <a:pt x="293" y="49"/>
                    </a:lnTo>
                    <a:lnTo>
                      <a:pt x="293" y="50"/>
                    </a:lnTo>
                    <a:lnTo>
                      <a:pt x="294" y="52"/>
                    </a:lnTo>
                    <a:lnTo>
                      <a:pt x="293" y="56"/>
                    </a:lnTo>
                    <a:lnTo>
                      <a:pt x="292" y="59"/>
                    </a:lnTo>
                    <a:lnTo>
                      <a:pt x="291" y="61"/>
                    </a:lnTo>
                    <a:lnTo>
                      <a:pt x="289" y="63"/>
                    </a:lnTo>
                    <a:lnTo>
                      <a:pt x="286" y="65"/>
                    </a:lnTo>
                    <a:lnTo>
                      <a:pt x="282" y="66"/>
                    </a:lnTo>
                    <a:lnTo>
                      <a:pt x="278" y="67"/>
                    </a:lnTo>
                    <a:lnTo>
                      <a:pt x="272" y="67"/>
                    </a:lnTo>
                    <a:lnTo>
                      <a:pt x="263" y="67"/>
                    </a:lnTo>
                    <a:lnTo>
                      <a:pt x="263" y="39"/>
                    </a:lnTo>
                    <a:lnTo>
                      <a:pt x="273" y="39"/>
                    </a:lnTo>
                    <a:close/>
                    <a:moveTo>
                      <a:pt x="332" y="112"/>
                    </a:moveTo>
                    <a:lnTo>
                      <a:pt x="345" y="112"/>
                    </a:lnTo>
                    <a:lnTo>
                      <a:pt x="345" y="68"/>
                    </a:lnTo>
                    <a:lnTo>
                      <a:pt x="379" y="112"/>
                    </a:lnTo>
                    <a:lnTo>
                      <a:pt x="396" y="112"/>
                    </a:lnTo>
                    <a:lnTo>
                      <a:pt x="359" y="68"/>
                    </a:lnTo>
                    <a:lnTo>
                      <a:pt x="395" y="29"/>
                    </a:lnTo>
                    <a:lnTo>
                      <a:pt x="379" y="29"/>
                    </a:lnTo>
                    <a:lnTo>
                      <a:pt x="345" y="67"/>
                    </a:lnTo>
                    <a:lnTo>
                      <a:pt x="345" y="29"/>
                    </a:lnTo>
                    <a:lnTo>
                      <a:pt x="332" y="29"/>
                    </a:lnTo>
                    <a:lnTo>
                      <a:pt x="332" y="112"/>
                    </a:lnTo>
                    <a:close/>
                    <a:moveTo>
                      <a:pt x="416" y="112"/>
                    </a:moveTo>
                    <a:lnTo>
                      <a:pt x="470" y="112"/>
                    </a:lnTo>
                    <a:lnTo>
                      <a:pt x="470" y="101"/>
                    </a:lnTo>
                    <a:lnTo>
                      <a:pt x="429" y="101"/>
                    </a:lnTo>
                    <a:lnTo>
                      <a:pt x="429" y="74"/>
                    </a:lnTo>
                    <a:lnTo>
                      <a:pt x="461" y="74"/>
                    </a:lnTo>
                    <a:lnTo>
                      <a:pt x="461" y="63"/>
                    </a:lnTo>
                    <a:lnTo>
                      <a:pt x="429" y="63"/>
                    </a:lnTo>
                    <a:lnTo>
                      <a:pt x="429" y="40"/>
                    </a:lnTo>
                    <a:lnTo>
                      <a:pt x="467" y="40"/>
                    </a:lnTo>
                    <a:lnTo>
                      <a:pt x="468" y="29"/>
                    </a:lnTo>
                    <a:lnTo>
                      <a:pt x="416" y="29"/>
                    </a:lnTo>
                    <a:lnTo>
                      <a:pt x="416" y="112"/>
                    </a:lnTo>
                    <a:close/>
                    <a:moveTo>
                      <a:pt x="518" y="27"/>
                    </a:moveTo>
                    <a:lnTo>
                      <a:pt x="511" y="27"/>
                    </a:lnTo>
                    <a:lnTo>
                      <a:pt x="505" y="28"/>
                    </a:lnTo>
                    <a:lnTo>
                      <a:pt x="503" y="29"/>
                    </a:lnTo>
                    <a:lnTo>
                      <a:pt x="500" y="31"/>
                    </a:lnTo>
                    <a:lnTo>
                      <a:pt x="498" y="32"/>
                    </a:lnTo>
                    <a:lnTo>
                      <a:pt x="496" y="34"/>
                    </a:lnTo>
                    <a:lnTo>
                      <a:pt x="492" y="37"/>
                    </a:lnTo>
                    <a:lnTo>
                      <a:pt x="489" y="41"/>
                    </a:lnTo>
                    <a:lnTo>
                      <a:pt x="488" y="46"/>
                    </a:lnTo>
                    <a:lnTo>
                      <a:pt x="487" y="49"/>
                    </a:lnTo>
                    <a:lnTo>
                      <a:pt x="487" y="51"/>
                    </a:lnTo>
                    <a:lnTo>
                      <a:pt x="487" y="55"/>
                    </a:lnTo>
                    <a:lnTo>
                      <a:pt x="488" y="58"/>
                    </a:lnTo>
                    <a:lnTo>
                      <a:pt x="490" y="62"/>
                    </a:lnTo>
                    <a:lnTo>
                      <a:pt x="492" y="65"/>
                    </a:lnTo>
                    <a:lnTo>
                      <a:pt x="495" y="67"/>
                    </a:lnTo>
                    <a:lnTo>
                      <a:pt x="499" y="70"/>
                    </a:lnTo>
                    <a:lnTo>
                      <a:pt x="503" y="71"/>
                    </a:lnTo>
                    <a:lnTo>
                      <a:pt x="507" y="73"/>
                    </a:lnTo>
                    <a:lnTo>
                      <a:pt x="519" y="76"/>
                    </a:lnTo>
                    <a:lnTo>
                      <a:pt x="527" y="78"/>
                    </a:lnTo>
                    <a:lnTo>
                      <a:pt x="532" y="81"/>
                    </a:lnTo>
                    <a:lnTo>
                      <a:pt x="533" y="83"/>
                    </a:lnTo>
                    <a:lnTo>
                      <a:pt x="535" y="85"/>
                    </a:lnTo>
                    <a:lnTo>
                      <a:pt x="535" y="87"/>
                    </a:lnTo>
                    <a:lnTo>
                      <a:pt x="535" y="90"/>
                    </a:lnTo>
                    <a:lnTo>
                      <a:pt x="535" y="93"/>
                    </a:lnTo>
                    <a:lnTo>
                      <a:pt x="534" y="96"/>
                    </a:lnTo>
                    <a:lnTo>
                      <a:pt x="532" y="98"/>
                    </a:lnTo>
                    <a:lnTo>
                      <a:pt x="529" y="100"/>
                    </a:lnTo>
                    <a:lnTo>
                      <a:pt x="526" y="102"/>
                    </a:lnTo>
                    <a:lnTo>
                      <a:pt x="523" y="103"/>
                    </a:lnTo>
                    <a:lnTo>
                      <a:pt x="520" y="103"/>
                    </a:lnTo>
                    <a:lnTo>
                      <a:pt x="515" y="103"/>
                    </a:lnTo>
                    <a:lnTo>
                      <a:pt x="509" y="103"/>
                    </a:lnTo>
                    <a:lnTo>
                      <a:pt x="502" y="102"/>
                    </a:lnTo>
                    <a:lnTo>
                      <a:pt x="496" y="99"/>
                    </a:lnTo>
                    <a:lnTo>
                      <a:pt x="489" y="96"/>
                    </a:lnTo>
                    <a:lnTo>
                      <a:pt x="484" y="106"/>
                    </a:lnTo>
                    <a:lnTo>
                      <a:pt x="491" y="110"/>
                    </a:lnTo>
                    <a:lnTo>
                      <a:pt x="499" y="112"/>
                    </a:lnTo>
                    <a:lnTo>
                      <a:pt x="502" y="113"/>
                    </a:lnTo>
                    <a:lnTo>
                      <a:pt x="507" y="114"/>
                    </a:lnTo>
                    <a:lnTo>
                      <a:pt x="515" y="114"/>
                    </a:lnTo>
                    <a:lnTo>
                      <a:pt x="521" y="114"/>
                    </a:lnTo>
                    <a:lnTo>
                      <a:pt x="526" y="113"/>
                    </a:lnTo>
                    <a:lnTo>
                      <a:pt x="531" y="111"/>
                    </a:lnTo>
                    <a:lnTo>
                      <a:pt x="536" y="109"/>
                    </a:lnTo>
                    <a:lnTo>
                      <a:pt x="542" y="105"/>
                    </a:lnTo>
                    <a:lnTo>
                      <a:pt x="544" y="103"/>
                    </a:lnTo>
                    <a:lnTo>
                      <a:pt x="546" y="100"/>
                    </a:lnTo>
                    <a:lnTo>
                      <a:pt x="547" y="97"/>
                    </a:lnTo>
                    <a:lnTo>
                      <a:pt x="549" y="94"/>
                    </a:lnTo>
                    <a:lnTo>
                      <a:pt x="549" y="91"/>
                    </a:lnTo>
                    <a:lnTo>
                      <a:pt x="550" y="88"/>
                    </a:lnTo>
                    <a:lnTo>
                      <a:pt x="549" y="83"/>
                    </a:lnTo>
                    <a:lnTo>
                      <a:pt x="548" y="79"/>
                    </a:lnTo>
                    <a:lnTo>
                      <a:pt x="546" y="76"/>
                    </a:lnTo>
                    <a:lnTo>
                      <a:pt x="545" y="74"/>
                    </a:lnTo>
                    <a:lnTo>
                      <a:pt x="544" y="73"/>
                    </a:lnTo>
                    <a:lnTo>
                      <a:pt x="540" y="70"/>
                    </a:lnTo>
                    <a:lnTo>
                      <a:pt x="536" y="68"/>
                    </a:lnTo>
                    <a:lnTo>
                      <a:pt x="532" y="66"/>
                    </a:lnTo>
                    <a:lnTo>
                      <a:pt x="527" y="64"/>
                    </a:lnTo>
                    <a:lnTo>
                      <a:pt x="515" y="61"/>
                    </a:lnTo>
                    <a:lnTo>
                      <a:pt x="511" y="60"/>
                    </a:lnTo>
                    <a:lnTo>
                      <a:pt x="508" y="59"/>
                    </a:lnTo>
                    <a:lnTo>
                      <a:pt x="507" y="58"/>
                    </a:lnTo>
                    <a:lnTo>
                      <a:pt x="505" y="57"/>
                    </a:lnTo>
                    <a:lnTo>
                      <a:pt x="503" y="55"/>
                    </a:lnTo>
                    <a:lnTo>
                      <a:pt x="501" y="52"/>
                    </a:lnTo>
                    <a:lnTo>
                      <a:pt x="501" y="49"/>
                    </a:lnTo>
                    <a:lnTo>
                      <a:pt x="501" y="47"/>
                    </a:lnTo>
                    <a:lnTo>
                      <a:pt x="502" y="44"/>
                    </a:lnTo>
                    <a:lnTo>
                      <a:pt x="504" y="42"/>
                    </a:lnTo>
                    <a:lnTo>
                      <a:pt x="506" y="40"/>
                    </a:lnTo>
                    <a:lnTo>
                      <a:pt x="508" y="39"/>
                    </a:lnTo>
                    <a:lnTo>
                      <a:pt x="511" y="38"/>
                    </a:lnTo>
                    <a:lnTo>
                      <a:pt x="515" y="37"/>
                    </a:lnTo>
                    <a:lnTo>
                      <a:pt x="518" y="37"/>
                    </a:lnTo>
                    <a:lnTo>
                      <a:pt x="524" y="38"/>
                    </a:lnTo>
                    <a:lnTo>
                      <a:pt x="530" y="39"/>
                    </a:lnTo>
                    <a:lnTo>
                      <a:pt x="536" y="41"/>
                    </a:lnTo>
                    <a:lnTo>
                      <a:pt x="539" y="43"/>
                    </a:lnTo>
                    <a:lnTo>
                      <a:pt x="541" y="44"/>
                    </a:lnTo>
                    <a:lnTo>
                      <a:pt x="547" y="35"/>
                    </a:lnTo>
                    <a:lnTo>
                      <a:pt x="541" y="31"/>
                    </a:lnTo>
                    <a:lnTo>
                      <a:pt x="534" y="29"/>
                    </a:lnTo>
                    <a:lnTo>
                      <a:pt x="526" y="27"/>
                    </a:lnTo>
                    <a:lnTo>
                      <a:pt x="518" y="27"/>
                    </a:lnTo>
                    <a:close/>
                    <a:moveTo>
                      <a:pt x="656" y="0"/>
                    </a:moveTo>
                    <a:lnTo>
                      <a:pt x="648" y="1"/>
                    </a:lnTo>
                    <a:lnTo>
                      <a:pt x="642" y="2"/>
                    </a:lnTo>
                    <a:lnTo>
                      <a:pt x="635" y="5"/>
                    </a:lnTo>
                    <a:lnTo>
                      <a:pt x="630" y="9"/>
                    </a:lnTo>
                    <a:lnTo>
                      <a:pt x="626" y="13"/>
                    </a:lnTo>
                    <a:lnTo>
                      <a:pt x="625" y="16"/>
                    </a:lnTo>
                    <a:lnTo>
                      <a:pt x="623" y="19"/>
                    </a:lnTo>
                    <a:lnTo>
                      <a:pt x="621" y="25"/>
                    </a:lnTo>
                    <a:lnTo>
                      <a:pt x="621" y="32"/>
                    </a:lnTo>
                    <a:lnTo>
                      <a:pt x="621" y="37"/>
                    </a:lnTo>
                    <a:lnTo>
                      <a:pt x="622" y="41"/>
                    </a:lnTo>
                    <a:lnTo>
                      <a:pt x="623" y="44"/>
                    </a:lnTo>
                    <a:lnTo>
                      <a:pt x="624" y="46"/>
                    </a:lnTo>
                    <a:lnTo>
                      <a:pt x="626" y="48"/>
                    </a:lnTo>
                    <a:lnTo>
                      <a:pt x="627" y="50"/>
                    </a:lnTo>
                    <a:lnTo>
                      <a:pt x="631" y="53"/>
                    </a:lnTo>
                    <a:lnTo>
                      <a:pt x="635" y="55"/>
                    </a:lnTo>
                    <a:lnTo>
                      <a:pt x="640" y="57"/>
                    </a:lnTo>
                    <a:lnTo>
                      <a:pt x="647" y="59"/>
                    </a:lnTo>
                    <a:lnTo>
                      <a:pt x="658" y="63"/>
                    </a:lnTo>
                    <a:lnTo>
                      <a:pt x="667" y="66"/>
                    </a:lnTo>
                    <a:lnTo>
                      <a:pt x="670" y="68"/>
                    </a:lnTo>
                    <a:lnTo>
                      <a:pt x="673" y="71"/>
                    </a:lnTo>
                    <a:lnTo>
                      <a:pt x="675" y="73"/>
                    </a:lnTo>
                    <a:lnTo>
                      <a:pt x="676" y="76"/>
                    </a:lnTo>
                    <a:lnTo>
                      <a:pt x="677" y="80"/>
                    </a:lnTo>
                    <a:lnTo>
                      <a:pt x="678" y="83"/>
                    </a:lnTo>
                    <a:lnTo>
                      <a:pt x="677" y="88"/>
                    </a:lnTo>
                    <a:lnTo>
                      <a:pt x="676" y="92"/>
                    </a:lnTo>
                    <a:lnTo>
                      <a:pt x="673" y="96"/>
                    </a:lnTo>
                    <a:lnTo>
                      <a:pt x="670" y="99"/>
                    </a:lnTo>
                    <a:lnTo>
                      <a:pt x="666" y="101"/>
                    </a:lnTo>
                    <a:lnTo>
                      <a:pt x="663" y="103"/>
                    </a:lnTo>
                    <a:lnTo>
                      <a:pt x="660" y="103"/>
                    </a:lnTo>
                    <a:lnTo>
                      <a:pt x="658" y="103"/>
                    </a:lnTo>
                    <a:lnTo>
                      <a:pt x="652" y="104"/>
                    </a:lnTo>
                    <a:lnTo>
                      <a:pt x="644" y="103"/>
                    </a:lnTo>
                    <a:lnTo>
                      <a:pt x="641" y="102"/>
                    </a:lnTo>
                    <a:lnTo>
                      <a:pt x="637" y="101"/>
                    </a:lnTo>
                    <a:lnTo>
                      <a:pt x="633" y="100"/>
                    </a:lnTo>
                    <a:lnTo>
                      <a:pt x="630" y="98"/>
                    </a:lnTo>
                    <a:lnTo>
                      <a:pt x="623" y="94"/>
                    </a:lnTo>
                    <a:lnTo>
                      <a:pt x="617" y="104"/>
                    </a:lnTo>
                    <a:lnTo>
                      <a:pt x="625" y="109"/>
                    </a:lnTo>
                    <a:lnTo>
                      <a:pt x="630" y="111"/>
                    </a:lnTo>
                    <a:lnTo>
                      <a:pt x="634" y="112"/>
                    </a:lnTo>
                    <a:lnTo>
                      <a:pt x="638" y="113"/>
                    </a:lnTo>
                    <a:lnTo>
                      <a:pt x="643" y="114"/>
                    </a:lnTo>
                    <a:lnTo>
                      <a:pt x="648" y="114"/>
                    </a:lnTo>
                    <a:lnTo>
                      <a:pt x="652" y="114"/>
                    </a:lnTo>
                    <a:lnTo>
                      <a:pt x="659" y="114"/>
                    </a:lnTo>
                    <a:lnTo>
                      <a:pt x="666" y="113"/>
                    </a:lnTo>
                    <a:lnTo>
                      <a:pt x="672" y="111"/>
                    </a:lnTo>
                    <a:lnTo>
                      <a:pt x="677" y="108"/>
                    </a:lnTo>
                    <a:lnTo>
                      <a:pt x="680" y="105"/>
                    </a:lnTo>
                    <a:lnTo>
                      <a:pt x="683" y="102"/>
                    </a:lnTo>
                    <a:lnTo>
                      <a:pt x="686" y="99"/>
                    </a:lnTo>
                    <a:lnTo>
                      <a:pt x="688" y="96"/>
                    </a:lnTo>
                    <a:lnTo>
                      <a:pt x="690" y="92"/>
                    </a:lnTo>
                    <a:lnTo>
                      <a:pt x="691" y="89"/>
                    </a:lnTo>
                    <a:lnTo>
                      <a:pt x="692" y="85"/>
                    </a:lnTo>
                    <a:lnTo>
                      <a:pt x="692" y="81"/>
                    </a:lnTo>
                    <a:lnTo>
                      <a:pt x="692" y="76"/>
                    </a:lnTo>
                    <a:lnTo>
                      <a:pt x="690" y="71"/>
                    </a:lnTo>
                    <a:lnTo>
                      <a:pt x="689" y="68"/>
                    </a:lnTo>
                    <a:lnTo>
                      <a:pt x="688" y="66"/>
                    </a:lnTo>
                    <a:lnTo>
                      <a:pt x="685" y="62"/>
                    </a:lnTo>
                    <a:lnTo>
                      <a:pt x="682" y="58"/>
                    </a:lnTo>
                    <a:lnTo>
                      <a:pt x="677" y="56"/>
                    </a:lnTo>
                    <a:lnTo>
                      <a:pt x="672" y="53"/>
                    </a:lnTo>
                    <a:lnTo>
                      <a:pt x="666" y="51"/>
                    </a:lnTo>
                    <a:lnTo>
                      <a:pt x="653" y="47"/>
                    </a:lnTo>
                    <a:lnTo>
                      <a:pt x="649" y="45"/>
                    </a:lnTo>
                    <a:lnTo>
                      <a:pt x="645" y="44"/>
                    </a:lnTo>
                    <a:lnTo>
                      <a:pt x="642" y="42"/>
                    </a:lnTo>
                    <a:lnTo>
                      <a:pt x="639" y="40"/>
                    </a:lnTo>
                    <a:lnTo>
                      <a:pt x="637" y="37"/>
                    </a:lnTo>
                    <a:lnTo>
                      <a:pt x="636" y="35"/>
                    </a:lnTo>
                    <a:lnTo>
                      <a:pt x="635" y="32"/>
                    </a:lnTo>
                    <a:lnTo>
                      <a:pt x="635" y="29"/>
                    </a:lnTo>
                    <a:lnTo>
                      <a:pt x="635" y="25"/>
                    </a:lnTo>
                    <a:lnTo>
                      <a:pt x="636" y="21"/>
                    </a:lnTo>
                    <a:lnTo>
                      <a:pt x="638" y="18"/>
                    </a:lnTo>
                    <a:lnTo>
                      <a:pt x="641" y="16"/>
                    </a:lnTo>
                    <a:lnTo>
                      <a:pt x="644" y="14"/>
                    </a:lnTo>
                    <a:lnTo>
                      <a:pt x="647" y="12"/>
                    </a:lnTo>
                    <a:lnTo>
                      <a:pt x="652" y="11"/>
                    </a:lnTo>
                    <a:lnTo>
                      <a:pt x="657" y="11"/>
                    </a:lnTo>
                    <a:lnTo>
                      <a:pt x="663" y="11"/>
                    </a:lnTo>
                    <a:lnTo>
                      <a:pt x="670" y="13"/>
                    </a:lnTo>
                    <a:lnTo>
                      <a:pt x="676" y="16"/>
                    </a:lnTo>
                    <a:lnTo>
                      <a:pt x="683" y="20"/>
                    </a:lnTo>
                    <a:lnTo>
                      <a:pt x="689" y="11"/>
                    </a:lnTo>
                    <a:lnTo>
                      <a:pt x="685" y="8"/>
                    </a:lnTo>
                    <a:lnTo>
                      <a:pt x="681" y="6"/>
                    </a:lnTo>
                    <a:lnTo>
                      <a:pt x="677" y="4"/>
                    </a:lnTo>
                    <a:lnTo>
                      <a:pt x="673" y="3"/>
                    </a:lnTo>
                    <a:lnTo>
                      <a:pt x="669" y="2"/>
                    </a:lnTo>
                    <a:lnTo>
                      <a:pt x="665" y="1"/>
                    </a:lnTo>
                    <a:lnTo>
                      <a:pt x="656" y="0"/>
                    </a:lnTo>
                    <a:close/>
                    <a:moveTo>
                      <a:pt x="702" y="39"/>
                    </a:moveTo>
                    <a:lnTo>
                      <a:pt x="726" y="39"/>
                    </a:lnTo>
                    <a:lnTo>
                      <a:pt x="726" y="112"/>
                    </a:lnTo>
                    <a:lnTo>
                      <a:pt x="739" y="112"/>
                    </a:lnTo>
                    <a:lnTo>
                      <a:pt x="739" y="39"/>
                    </a:lnTo>
                    <a:lnTo>
                      <a:pt x="765" y="39"/>
                    </a:lnTo>
                    <a:lnTo>
                      <a:pt x="767" y="29"/>
                    </a:lnTo>
                    <a:lnTo>
                      <a:pt x="702" y="29"/>
                    </a:lnTo>
                    <a:lnTo>
                      <a:pt x="702" y="39"/>
                    </a:lnTo>
                    <a:close/>
                    <a:moveTo>
                      <a:pt x="783" y="82"/>
                    </a:moveTo>
                    <a:lnTo>
                      <a:pt x="784" y="93"/>
                    </a:lnTo>
                    <a:lnTo>
                      <a:pt x="785" y="96"/>
                    </a:lnTo>
                    <a:lnTo>
                      <a:pt x="786" y="99"/>
                    </a:lnTo>
                    <a:lnTo>
                      <a:pt x="788" y="102"/>
                    </a:lnTo>
                    <a:lnTo>
                      <a:pt x="790" y="105"/>
                    </a:lnTo>
                    <a:lnTo>
                      <a:pt x="792" y="107"/>
                    </a:lnTo>
                    <a:lnTo>
                      <a:pt x="796" y="109"/>
                    </a:lnTo>
                    <a:lnTo>
                      <a:pt x="799" y="111"/>
                    </a:lnTo>
                    <a:lnTo>
                      <a:pt x="804" y="113"/>
                    </a:lnTo>
                    <a:lnTo>
                      <a:pt x="806" y="113"/>
                    </a:lnTo>
                    <a:lnTo>
                      <a:pt x="809" y="113"/>
                    </a:lnTo>
                    <a:lnTo>
                      <a:pt x="815" y="114"/>
                    </a:lnTo>
                    <a:lnTo>
                      <a:pt x="823" y="113"/>
                    </a:lnTo>
                    <a:lnTo>
                      <a:pt x="829" y="112"/>
                    </a:lnTo>
                    <a:lnTo>
                      <a:pt x="832" y="111"/>
                    </a:lnTo>
                    <a:lnTo>
                      <a:pt x="835" y="110"/>
                    </a:lnTo>
                    <a:lnTo>
                      <a:pt x="839" y="106"/>
                    </a:lnTo>
                    <a:lnTo>
                      <a:pt x="843" y="102"/>
                    </a:lnTo>
                    <a:lnTo>
                      <a:pt x="845" y="100"/>
                    </a:lnTo>
                    <a:lnTo>
                      <a:pt x="846" y="97"/>
                    </a:lnTo>
                    <a:lnTo>
                      <a:pt x="847" y="91"/>
                    </a:lnTo>
                    <a:lnTo>
                      <a:pt x="847" y="82"/>
                    </a:lnTo>
                    <a:lnTo>
                      <a:pt x="847" y="29"/>
                    </a:lnTo>
                    <a:lnTo>
                      <a:pt x="834" y="29"/>
                    </a:lnTo>
                    <a:lnTo>
                      <a:pt x="834" y="82"/>
                    </a:lnTo>
                    <a:lnTo>
                      <a:pt x="834" y="87"/>
                    </a:lnTo>
                    <a:lnTo>
                      <a:pt x="834" y="91"/>
                    </a:lnTo>
                    <a:lnTo>
                      <a:pt x="833" y="94"/>
                    </a:lnTo>
                    <a:lnTo>
                      <a:pt x="831" y="97"/>
                    </a:lnTo>
                    <a:lnTo>
                      <a:pt x="828" y="99"/>
                    </a:lnTo>
                    <a:lnTo>
                      <a:pt x="825" y="101"/>
                    </a:lnTo>
                    <a:lnTo>
                      <a:pt x="821" y="102"/>
                    </a:lnTo>
                    <a:lnTo>
                      <a:pt x="815" y="103"/>
                    </a:lnTo>
                    <a:lnTo>
                      <a:pt x="809" y="102"/>
                    </a:lnTo>
                    <a:lnTo>
                      <a:pt x="806" y="101"/>
                    </a:lnTo>
                    <a:lnTo>
                      <a:pt x="804" y="100"/>
                    </a:lnTo>
                    <a:lnTo>
                      <a:pt x="801" y="99"/>
                    </a:lnTo>
                    <a:lnTo>
                      <a:pt x="800" y="97"/>
                    </a:lnTo>
                    <a:lnTo>
                      <a:pt x="798" y="95"/>
                    </a:lnTo>
                    <a:lnTo>
                      <a:pt x="797" y="93"/>
                    </a:lnTo>
                    <a:lnTo>
                      <a:pt x="796" y="87"/>
                    </a:lnTo>
                    <a:lnTo>
                      <a:pt x="796" y="79"/>
                    </a:lnTo>
                    <a:lnTo>
                      <a:pt x="796" y="29"/>
                    </a:lnTo>
                    <a:lnTo>
                      <a:pt x="783" y="29"/>
                    </a:lnTo>
                    <a:lnTo>
                      <a:pt x="783" y="82"/>
                    </a:lnTo>
                    <a:close/>
                    <a:moveTo>
                      <a:pt x="873" y="112"/>
                    </a:moveTo>
                    <a:lnTo>
                      <a:pt x="897" y="112"/>
                    </a:lnTo>
                    <a:lnTo>
                      <a:pt x="909" y="112"/>
                    </a:lnTo>
                    <a:lnTo>
                      <a:pt x="914" y="111"/>
                    </a:lnTo>
                    <a:lnTo>
                      <a:pt x="919" y="109"/>
                    </a:lnTo>
                    <a:lnTo>
                      <a:pt x="921" y="107"/>
                    </a:lnTo>
                    <a:lnTo>
                      <a:pt x="924" y="106"/>
                    </a:lnTo>
                    <a:lnTo>
                      <a:pt x="926" y="104"/>
                    </a:lnTo>
                    <a:lnTo>
                      <a:pt x="928" y="101"/>
                    </a:lnTo>
                    <a:lnTo>
                      <a:pt x="930" y="99"/>
                    </a:lnTo>
                    <a:lnTo>
                      <a:pt x="932" y="96"/>
                    </a:lnTo>
                    <a:lnTo>
                      <a:pt x="934" y="92"/>
                    </a:lnTo>
                    <a:lnTo>
                      <a:pt x="936" y="89"/>
                    </a:lnTo>
                    <a:lnTo>
                      <a:pt x="937" y="85"/>
                    </a:lnTo>
                    <a:lnTo>
                      <a:pt x="938" y="80"/>
                    </a:lnTo>
                    <a:lnTo>
                      <a:pt x="939" y="76"/>
                    </a:lnTo>
                    <a:lnTo>
                      <a:pt x="939" y="71"/>
                    </a:lnTo>
                    <a:lnTo>
                      <a:pt x="939" y="65"/>
                    </a:lnTo>
                    <a:lnTo>
                      <a:pt x="938" y="60"/>
                    </a:lnTo>
                    <a:lnTo>
                      <a:pt x="937" y="56"/>
                    </a:lnTo>
                    <a:lnTo>
                      <a:pt x="936" y="51"/>
                    </a:lnTo>
                    <a:lnTo>
                      <a:pt x="934" y="48"/>
                    </a:lnTo>
                    <a:lnTo>
                      <a:pt x="932" y="44"/>
                    </a:lnTo>
                    <a:lnTo>
                      <a:pt x="929" y="41"/>
                    </a:lnTo>
                    <a:lnTo>
                      <a:pt x="926" y="38"/>
                    </a:lnTo>
                    <a:lnTo>
                      <a:pt x="922" y="35"/>
                    </a:lnTo>
                    <a:lnTo>
                      <a:pt x="917" y="33"/>
                    </a:lnTo>
                    <a:lnTo>
                      <a:pt x="912" y="31"/>
                    </a:lnTo>
                    <a:lnTo>
                      <a:pt x="907" y="30"/>
                    </a:lnTo>
                    <a:lnTo>
                      <a:pt x="900" y="29"/>
                    </a:lnTo>
                    <a:lnTo>
                      <a:pt x="892" y="29"/>
                    </a:lnTo>
                    <a:lnTo>
                      <a:pt x="873" y="29"/>
                    </a:lnTo>
                    <a:lnTo>
                      <a:pt x="873" y="112"/>
                    </a:lnTo>
                    <a:close/>
                    <a:moveTo>
                      <a:pt x="896" y="40"/>
                    </a:moveTo>
                    <a:lnTo>
                      <a:pt x="903" y="40"/>
                    </a:lnTo>
                    <a:lnTo>
                      <a:pt x="908" y="41"/>
                    </a:lnTo>
                    <a:lnTo>
                      <a:pt x="911" y="42"/>
                    </a:lnTo>
                    <a:lnTo>
                      <a:pt x="913" y="43"/>
                    </a:lnTo>
                    <a:lnTo>
                      <a:pt x="917" y="47"/>
                    </a:lnTo>
                    <a:lnTo>
                      <a:pt x="919" y="49"/>
                    </a:lnTo>
                    <a:lnTo>
                      <a:pt x="921" y="51"/>
                    </a:lnTo>
                    <a:lnTo>
                      <a:pt x="922" y="54"/>
                    </a:lnTo>
                    <a:lnTo>
                      <a:pt x="923" y="57"/>
                    </a:lnTo>
                    <a:lnTo>
                      <a:pt x="925" y="63"/>
                    </a:lnTo>
                    <a:lnTo>
                      <a:pt x="925" y="71"/>
                    </a:lnTo>
                    <a:lnTo>
                      <a:pt x="925" y="78"/>
                    </a:lnTo>
                    <a:lnTo>
                      <a:pt x="924" y="84"/>
                    </a:lnTo>
                    <a:lnTo>
                      <a:pt x="922" y="89"/>
                    </a:lnTo>
                    <a:lnTo>
                      <a:pt x="920" y="92"/>
                    </a:lnTo>
                    <a:lnTo>
                      <a:pt x="918" y="94"/>
                    </a:lnTo>
                    <a:lnTo>
                      <a:pt x="917" y="96"/>
                    </a:lnTo>
                    <a:lnTo>
                      <a:pt x="914" y="98"/>
                    </a:lnTo>
                    <a:lnTo>
                      <a:pt x="911" y="100"/>
                    </a:lnTo>
                    <a:lnTo>
                      <a:pt x="907" y="101"/>
                    </a:lnTo>
                    <a:lnTo>
                      <a:pt x="902" y="102"/>
                    </a:lnTo>
                    <a:lnTo>
                      <a:pt x="896" y="102"/>
                    </a:lnTo>
                    <a:lnTo>
                      <a:pt x="886" y="102"/>
                    </a:lnTo>
                    <a:lnTo>
                      <a:pt x="886" y="40"/>
                    </a:lnTo>
                    <a:lnTo>
                      <a:pt x="896" y="40"/>
                    </a:lnTo>
                    <a:close/>
                    <a:moveTo>
                      <a:pt x="964" y="112"/>
                    </a:moveTo>
                    <a:lnTo>
                      <a:pt x="976" y="112"/>
                    </a:lnTo>
                    <a:lnTo>
                      <a:pt x="976" y="29"/>
                    </a:lnTo>
                    <a:lnTo>
                      <a:pt x="964" y="29"/>
                    </a:lnTo>
                    <a:lnTo>
                      <a:pt x="964" y="112"/>
                    </a:lnTo>
                    <a:close/>
                    <a:moveTo>
                      <a:pt x="1003" y="82"/>
                    </a:moveTo>
                    <a:lnTo>
                      <a:pt x="1004" y="93"/>
                    </a:lnTo>
                    <a:lnTo>
                      <a:pt x="1005" y="96"/>
                    </a:lnTo>
                    <a:lnTo>
                      <a:pt x="1006" y="99"/>
                    </a:lnTo>
                    <a:lnTo>
                      <a:pt x="1008" y="102"/>
                    </a:lnTo>
                    <a:lnTo>
                      <a:pt x="1010" y="105"/>
                    </a:lnTo>
                    <a:lnTo>
                      <a:pt x="1013" y="107"/>
                    </a:lnTo>
                    <a:lnTo>
                      <a:pt x="1016" y="109"/>
                    </a:lnTo>
                    <a:lnTo>
                      <a:pt x="1020" y="111"/>
                    </a:lnTo>
                    <a:lnTo>
                      <a:pt x="1024" y="113"/>
                    </a:lnTo>
                    <a:lnTo>
                      <a:pt x="1027" y="113"/>
                    </a:lnTo>
                    <a:lnTo>
                      <a:pt x="1029" y="113"/>
                    </a:lnTo>
                    <a:lnTo>
                      <a:pt x="1035" y="114"/>
                    </a:lnTo>
                    <a:lnTo>
                      <a:pt x="1043" y="113"/>
                    </a:lnTo>
                    <a:lnTo>
                      <a:pt x="1049" y="112"/>
                    </a:lnTo>
                    <a:lnTo>
                      <a:pt x="1052" y="111"/>
                    </a:lnTo>
                    <a:lnTo>
                      <a:pt x="1055" y="110"/>
                    </a:lnTo>
                    <a:lnTo>
                      <a:pt x="1060" y="106"/>
                    </a:lnTo>
                    <a:lnTo>
                      <a:pt x="1063" y="102"/>
                    </a:lnTo>
                    <a:lnTo>
                      <a:pt x="1065" y="100"/>
                    </a:lnTo>
                    <a:lnTo>
                      <a:pt x="1066" y="97"/>
                    </a:lnTo>
                    <a:lnTo>
                      <a:pt x="1067" y="91"/>
                    </a:lnTo>
                    <a:lnTo>
                      <a:pt x="1067" y="82"/>
                    </a:lnTo>
                    <a:lnTo>
                      <a:pt x="1067" y="29"/>
                    </a:lnTo>
                    <a:lnTo>
                      <a:pt x="1054" y="29"/>
                    </a:lnTo>
                    <a:lnTo>
                      <a:pt x="1054" y="82"/>
                    </a:lnTo>
                    <a:lnTo>
                      <a:pt x="1054" y="87"/>
                    </a:lnTo>
                    <a:lnTo>
                      <a:pt x="1054" y="91"/>
                    </a:lnTo>
                    <a:lnTo>
                      <a:pt x="1053" y="94"/>
                    </a:lnTo>
                    <a:lnTo>
                      <a:pt x="1051" y="97"/>
                    </a:lnTo>
                    <a:lnTo>
                      <a:pt x="1048" y="99"/>
                    </a:lnTo>
                    <a:lnTo>
                      <a:pt x="1045" y="101"/>
                    </a:lnTo>
                    <a:lnTo>
                      <a:pt x="1041" y="102"/>
                    </a:lnTo>
                    <a:lnTo>
                      <a:pt x="1035" y="103"/>
                    </a:lnTo>
                    <a:lnTo>
                      <a:pt x="1029" y="102"/>
                    </a:lnTo>
                    <a:lnTo>
                      <a:pt x="1026" y="101"/>
                    </a:lnTo>
                    <a:lnTo>
                      <a:pt x="1024" y="100"/>
                    </a:lnTo>
                    <a:lnTo>
                      <a:pt x="1022" y="99"/>
                    </a:lnTo>
                    <a:lnTo>
                      <a:pt x="1020" y="97"/>
                    </a:lnTo>
                    <a:lnTo>
                      <a:pt x="1018" y="95"/>
                    </a:lnTo>
                    <a:lnTo>
                      <a:pt x="1017" y="93"/>
                    </a:lnTo>
                    <a:lnTo>
                      <a:pt x="1017" y="87"/>
                    </a:lnTo>
                    <a:lnTo>
                      <a:pt x="1016" y="79"/>
                    </a:lnTo>
                    <a:lnTo>
                      <a:pt x="1016" y="29"/>
                    </a:lnTo>
                    <a:lnTo>
                      <a:pt x="1003" y="29"/>
                    </a:lnTo>
                    <a:lnTo>
                      <a:pt x="1003" y="82"/>
                    </a:lnTo>
                    <a:close/>
                    <a:moveTo>
                      <a:pt x="1090" y="112"/>
                    </a:moveTo>
                    <a:lnTo>
                      <a:pt x="1102" y="112"/>
                    </a:lnTo>
                    <a:lnTo>
                      <a:pt x="1107" y="58"/>
                    </a:lnTo>
                    <a:lnTo>
                      <a:pt x="1108" y="47"/>
                    </a:lnTo>
                    <a:lnTo>
                      <a:pt x="1108" y="41"/>
                    </a:lnTo>
                    <a:lnTo>
                      <a:pt x="1110" y="47"/>
                    </a:lnTo>
                    <a:lnTo>
                      <a:pt x="1113" y="58"/>
                    </a:lnTo>
                    <a:lnTo>
                      <a:pt x="1130" y="112"/>
                    </a:lnTo>
                    <a:lnTo>
                      <a:pt x="1142" y="112"/>
                    </a:lnTo>
                    <a:lnTo>
                      <a:pt x="1160" y="58"/>
                    </a:lnTo>
                    <a:lnTo>
                      <a:pt x="1163" y="47"/>
                    </a:lnTo>
                    <a:lnTo>
                      <a:pt x="1164" y="41"/>
                    </a:lnTo>
                    <a:lnTo>
                      <a:pt x="1165" y="59"/>
                    </a:lnTo>
                    <a:lnTo>
                      <a:pt x="1170" y="112"/>
                    </a:lnTo>
                    <a:lnTo>
                      <a:pt x="1183" y="112"/>
                    </a:lnTo>
                    <a:lnTo>
                      <a:pt x="1175" y="29"/>
                    </a:lnTo>
                    <a:lnTo>
                      <a:pt x="1156" y="29"/>
                    </a:lnTo>
                    <a:lnTo>
                      <a:pt x="1141" y="78"/>
                    </a:lnTo>
                    <a:lnTo>
                      <a:pt x="1136" y="95"/>
                    </a:lnTo>
                    <a:lnTo>
                      <a:pt x="1135" y="88"/>
                    </a:lnTo>
                    <a:lnTo>
                      <a:pt x="1132" y="77"/>
                    </a:lnTo>
                    <a:lnTo>
                      <a:pt x="1116" y="29"/>
                    </a:lnTo>
                    <a:lnTo>
                      <a:pt x="1099" y="29"/>
                    </a:lnTo>
                    <a:lnTo>
                      <a:pt x="1090" y="112"/>
                    </a:lnTo>
                    <a:close/>
                    <a:moveTo>
                      <a:pt x="1201" y="103"/>
                    </a:moveTo>
                    <a:lnTo>
                      <a:pt x="1201" y="106"/>
                    </a:lnTo>
                    <a:lnTo>
                      <a:pt x="1201" y="107"/>
                    </a:lnTo>
                    <a:lnTo>
                      <a:pt x="1202" y="108"/>
                    </a:lnTo>
                    <a:lnTo>
                      <a:pt x="1203" y="109"/>
                    </a:lnTo>
                    <a:lnTo>
                      <a:pt x="1204" y="111"/>
                    </a:lnTo>
                    <a:lnTo>
                      <a:pt x="1206" y="112"/>
                    </a:lnTo>
                    <a:lnTo>
                      <a:pt x="1208" y="113"/>
                    </a:lnTo>
                    <a:lnTo>
                      <a:pt x="1212" y="114"/>
                    </a:lnTo>
                    <a:lnTo>
                      <a:pt x="1216" y="113"/>
                    </a:lnTo>
                    <a:lnTo>
                      <a:pt x="1218" y="112"/>
                    </a:lnTo>
                    <a:lnTo>
                      <a:pt x="1219" y="111"/>
                    </a:lnTo>
                    <a:lnTo>
                      <a:pt x="1221" y="109"/>
                    </a:lnTo>
                    <a:lnTo>
                      <a:pt x="1222" y="108"/>
                    </a:lnTo>
                    <a:lnTo>
                      <a:pt x="1222" y="106"/>
                    </a:lnTo>
                    <a:lnTo>
                      <a:pt x="1222" y="103"/>
                    </a:lnTo>
                    <a:lnTo>
                      <a:pt x="1222" y="101"/>
                    </a:lnTo>
                    <a:lnTo>
                      <a:pt x="1222" y="99"/>
                    </a:lnTo>
                    <a:lnTo>
                      <a:pt x="1221" y="97"/>
                    </a:lnTo>
                    <a:lnTo>
                      <a:pt x="1219" y="96"/>
                    </a:lnTo>
                    <a:lnTo>
                      <a:pt x="1218" y="95"/>
                    </a:lnTo>
                    <a:lnTo>
                      <a:pt x="1216" y="94"/>
                    </a:lnTo>
                    <a:lnTo>
                      <a:pt x="1211" y="93"/>
                    </a:lnTo>
                    <a:lnTo>
                      <a:pt x="1207" y="94"/>
                    </a:lnTo>
                    <a:lnTo>
                      <a:pt x="1206" y="95"/>
                    </a:lnTo>
                    <a:lnTo>
                      <a:pt x="1204" y="96"/>
                    </a:lnTo>
                    <a:lnTo>
                      <a:pt x="1203" y="97"/>
                    </a:lnTo>
                    <a:lnTo>
                      <a:pt x="1202" y="99"/>
                    </a:lnTo>
                    <a:lnTo>
                      <a:pt x="1201" y="101"/>
                    </a:lnTo>
                    <a:lnTo>
                      <a:pt x="1201" y="1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8" name="Rectangle 35">
              <a:extLst>
                <a:ext uri="{FF2B5EF4-FFF2-40B4-BE49-F238E27FC236}">
                  <a16:creationId xmlns:a16="http://schemas.microsoft.com/office/drawing/2014/main" id="{F406E6EE-0FDD-47AE-8DA8-631429EE6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744"/>
              <a:ext cx="760" cy="133"/>
            </a:xfrm>
            <a:prstGeom prst="rect">
              <a:avLst/>
            </a:prstGeom>
            <a:solidFill>
              <a:srgbClr val="E3A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de-DE" sz="1800"/>
            </a:p>
          </p:txBody>
        </p:sp>
        <p:sp>
          <p:nvSpPr>
            <p:cNvPr id="9" name="Rectangle 36">
              <a:extLst>
                <a:ext uri="{FF2B5EF4-FFF2-40B4-BE49-F238E27FC236}">
                  <a16:creationId xmlns:a16="http://schemas.microsoft.com/office/drawing/2014/main" id="{B70E1C28-B448-4BE3-A083-17E162FE4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" y="2744"/>
              <a:ext cx="760" cy="133"/>
            </a:xfrm>
            <a:prstGeom prst="rect">
              <a:avLst/>
            </a:prstGeom>
            <a:solidFill>
              <a:srgbClr val="C100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de-DE" sz="1800"/>
            </a:p>
          </p:txBody>
        </p:sp>
        <p:sp>
          <p:nvSpPr>
            <p:cNvPr id="10" name="Rectangle 37">
              <a:extLst>
                <a:ext uri="{FF2B5EF4-FFF2-40B4-BE49-F238E27FC236}">
                  <a16:creationId xmlns:a16="http://schemas.microsoft.com/office/drawing/2014/main" id="{AAD4E514-C981-4651-8D46-C643ABC31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" y="2744"/>
              <a:ext cx="760" cy="133"/>
            </a:xfrm>
            <a:prstGeom prst="rect">
              <a:avLst/>
            </a:prstGeom>
            <a:solidFill>
              <a:srgbClr val="0075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de-DE" sz="1800"/>
            </a:p>
          </p:txBody>
        </p:sp>
        <p:sp>
          <p:nvSpPr>
            <p:cNvPr id="11" name="Freeform 38">
              <a:extLst>
                <a:ext uri="{FF2B5EF4-FFF2-40B4-BE49-F238E27FC236}">
                  <a16:creationId xmlns:a16="http://schemas.microsoft.com/office/drawing/2014/main" id="{7286C5CF-F294-4992-9EF2-BBA8AEA9E8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20" y="1801"/>
              <a:ext cx="1520" cy="442"/>
            </a:xfrm>
            <a:custGeom>
              <a:avLst/>
              <a:gdLst>
                <a:gd name="T0" fmla="*/ 137 w 1520"/>
                <a:gd name="T1" fmla="*/ 272 h 442"/>
                <a:gd name="T2" fmla="*/ 400 w 1520"/>
                <a:gd name="T3" fmla="*/ 272 h 442"/>
                <a:gd name="T4" fmla="*/ 400 w 1520"/>
                <a:gd name="T5" fmla="*/ 172 h 442"/>
                <a:gd name="T6" fmla="*/ 137 w 1520"/>
                <a:gd name="T7" fmla="*/ 172 h 442"/>
                <a:gd name="T8" fmla="*/ 137 w 1520"/>
                <a:gd name="T9" fmla="*/ 0 h 442"/>
                <a:gd name="T10" fmla="*/ 0 w 1520"/>
                <a:gd name="T11" fmla="*/ 0 h 442"/>
                <a:gd name="T12" fmla="*/ 0 w 1520"/>
                <a:gd name="T13" fmla="*/ 440 h 442"/>
                <a:gd name="T14" fmla="*/ 137 w 1520"/>
                <a:gd name="T15" fmla="*/ 440 h 442"/>
                <a:gd name="T16" fmla="*/ 137 w 1520"/>
                <a:gd name="T17" fmla="*/ 272 h 442"/>
                <a:gd name="T18" fmla="*/ 639 w 1520"/>
                <a:gd name="T19" fmla="*/ 272 h 442"/>
                <a:gd name="T20" fmla="*/ 899 w 1520"/>
                <a:gd name="T21" fmla="*/ 272 h 442"/>
                <a:gd name="T22" fmla="*/ 899 w 1520"/>
                <a:gd name="T23" fmla="*/ 172 h 442"/>
                <a:gd name="T24" fmla="*/ 639 w 1520"/>
                <a:gd name="T25" fmla="*/ 172 h 442"/>
                <a:gd name="T26" fmla="*/ 639 w 1520"/>
                <a:gd name="T27" fmla="*/ 0 h 442"/>
                <a:gd name="T28" fmla="*/ 501 w 1520"/>
                <a:gd name="T29" fmla="*/ 0 h 442"/>
                <a:gd name="T30" fmla="*/ 501 w 1520"/>
                <a:gd name="T31" fmla="*/ 440 h 442"/>
                <a:gd name="T32" fmla="*/ 639 w 1520"/>
                <a:gd name="T33" fmla="*/ 440 h 442"/>
                <a:gd name="T34" fmla="*/ 639 w 1520"/>
                <a:gd name="T35" fmla="*/ 272 h 442"/>
                <a:gd name="T36" fmla="*/ 1520 w 1520"/>
                <a:gd name="T37" fmla="*/ 442 h 442"/>
                <a:gd name="T38" fmla="*/ 1520 w 1520"/>
                <a:gd name="T39" fmla="*/ 2 h 442"/>
                <a:gd name="T40" fmla="*/ 1395 w 1520"/>
                <a:gd name="T41" fmla="*/ 2 h 442"/>
                <a:gd name="T42" fmla="*/ 1395 w 1520"/>
                <a:gd name="T43" fmla="*/ 287 h 442"/>
                <a:gd name="T44" fmla="*/ 1120 w 1520"/>
                <a:gd name="T45" fmla="*/ 2 h 442"/>
                <a:gd name="T46" fmla="*/ 993 w 1520"/>
                <a:gd name="T47" fmla="*/ 2 h 442"/>
                <a:gd name="T48" fmla="*/ 993 w 1520"/>
                <a:gd name="T49" fmla="*/ 442 h 442"/>
                <a:gd name="T50" fmla="*/ 1120 w 1520"/>
                <a:gd name="T51" fmla="*/ 442 h 442"/>
                <a:gd name="T52" fmla="*/ 1120 w 1520"/>
                <a:gd name="T53" fmla="*/ 160 h 442"/>
                <a:gd name="T54" fmla="*/ 1393 w 1520"/>
                <a:gd name="T55" fmla="*/ 442 h 442"/>
                <a:gd name="T56" fmla="*/ 1520 w 1520"/>
                <a:gd name="T57" fmla="*/ 442 h 44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520" h="442">
                  <a:moveTo>
                    <a:pt x="137" y="272"/>
                  </a:moveTo>
                  <a:lnTo>
                    <a:pt x="400" y="272"/>
                  </a:lnTo>
                  <a:lnTo>
                    <a:pt x="400" y="172"/>
                  </a:lnTo>
                  <a:lnTo>
                    <a:pt x="137" y="172"/>
                  </a:lnTo>
                  <a:lnTo>
                    <a:pt x="137" y="0"/>
                  </a:lnTo>
                  <a:lnTo>
                    <a:pt x="0" y="0"/>
                  </a:lnTo>
                  <a:lnTo>
                    <a:pt x="0" y="440"/>
                  </a:lnTo>
                  <a:lnTo>
                    <a:pt x="137" y="440"/>
                  </a:lnTo>
                  <a:lnTo>
                    <a:pt x="137" y="272"/>
                  </a:lnTo>
                  <a:close/>
                  <a:moveTo>
                    <a:pt x="639" y="272"/>
                  </a:moveTo>
                  <a:lnTo>
                    <a:pt x="899" y="272"/>
                  </a:lnTo>
                  <a:lnTo>
                    <a:pt x="899" y="172"/>
                  </a:lnTo>
                  <a:lnTo>
                    <a:pt x="639" y="172"/>
                  </a:lnTo>
                  <a:lnTo>
                    <a:pt x="639" y="0"/>
                  </a:lnTo>
                  <a:lnTo>
                    <a:pt x="501" y="0"/>
                  </a:lnTo>
                  <a:lnTo>
                    <a:pt x="501" y="440"/>
                  </a:lnTo>
                  <a:lnTo>
                    <a:pt x="639" y="440"/>
                  </a:lnTo>
                  <a:lnTo>
                    <a:pt x="639" y="272"/>
                  </a:lnTo>
                  <a:close/>
                  <a:moveTo>
                    <a:pt x="1520" y="442"/>
                  </a:moveTo>
                  <a:lnTo>
                    <a:pt x="1520" y="2"/>
                  </a:lnTo>
                  <a:lnTo>
                    <a:pt x="1395" y="2"/>
                  </a:lnTo>
                  <a:lnTo>
                    <a:pt x="1395" y="287"/>
                  </a:lnTo>
                  <a:lnTo>
                    <a:pt x="1120" y="2"/>
                  </a:lnTo>
                  <a:lnTo>
                    <a:pt x="993" y="2"/>
                  </a:lnTo>
                  <a:lnTo>
                    <a:pt x="993" y="442"/>
                  </a:lnTo>
                  <a:lnTo>
                    <a:pt x="1120" y="442"/>
                  </a:lnTo>
                  <a:lnTo>
                    <a:pt x="1120" y="160"/>
                  </a:lnTo>
                  <a:lnTo>
                    <a:pt x="1393" y="442"/>
                  </a:lnTo>
                  <a:lnTo>
                    <a:pt x="1520" y="4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2" name="Freeform 39">
              <a:extLst>
                <a:ext uri="{FF2B5EF4-FFF2-40B4-BE49-F238E27FC236}">
                  <a16:creationId xmlns:a16="http://schemas.microsoft.com/office/drawing/2014/main" id="{468100E0-1894-416C-91F0-DEA6380CD2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60" y="2337"/>
              <a:ext cx="2280" cy="160"/>
            </a:xfrm>
            <a:custGeom>
              <a:avLst/>
              <a:gdLst>
                <a:gd name="T0" fmla="*/ 2262 w 2280"/>
                <a:gd name="T1" fmla="*/ 37 h 160"/>
                <a:gd name="T2" fmla="*/ 2076 w 2280"/>
                <a:gd name="T3" fmla="*/ 74 h 160"/>
                <a:gd name="T4" fmla="*/ 2119 w 2280"/>
                <a:gd name="T5" fmla="*/ 103 h 160"/>
                <a:gd name="T6" fmla="*/ 2002 w 2280"/>
                <a:gd name="T7" fmla="*/ 129 h 160"/>
                <a:gd name="T8" fmla="*/ 1943 w 2280"/>
                <a:gd name="T9" fmla="*/ 127 h 160"/>
                <a:gd name="T10" fmla="*/ 1963 w 2280"/>
                <a:gd name="T11" fmla="*/ 51 h 160"/>
                <a:gd name="T12" fmla="*/ 1922 w 2280"/>
                <a:gd name="T13" fmla="*/ 123 h 160"/>
                <a:gd name="T14" fmla="*/ 2004 w 2280"/>
                <a:gd name="T15" fmla="*/ 152 h 160"/>
                <a:gd name="T16" fmla="*/ 2018 w 2280"/>
                <a:gd name="T17" fmla="*/ 58 h 160"/>
                <a:gd name="T18" fmla="*/ 1939 w 2280"/>
                <a:gd name="T19" fmla="*/ 45 h 160"/>
                <a:gd name="T20" fmla="*/ 1859 w 2280"/>
                <a:gd name="T21" fmla="*/ 55 h 160"/>
                <a:gd name="T22" fmla="*/ 1849 w 2280"/>
                <a:gd name="T23" fmla="*/ 92 h 160"/>
                <a:gd name="T24" fmla="*/ 1851 w 2280"/>
                <a:gd name="T25" fmla="*/ 123 h 160"/>
                <a:gd name="T26" fmla="*/ 1876 w 2280"/>
                <a:gd name="T27" fmla="*/ 99 h 160"/>
                <a:gd name="T28" fmla="*/ 1863 w 2280"/>
                <a:gd name="T29" fmla="*/ 39 h 160"/>
                <a:gd name="T30" fmla="*/ 1755 w 2280"/>
                <a:gd name="T31" fmla="*/ 113 h 160"/>
                <a:gd name="T32" fmla="*/ 1728 w 2280"/>
                <a:gd name="T33" fmla="*/ 103 h 160"/>
                <a:gd name="T34" fmla="*/ 1741 w 2280"/>
                <a:gd name="T35" fmla="*/ 86 h 160"/>
                <a:gd name="T36" fmla="*/ 1763 w 2280"/>
                <a:gd name="T37" fmla="*/ 150 h 160"/>
                <a:gd name="T38" fmla="*/ 1761 w 2280"/>
                <a:gd name="T39" fmla="*/ 98 h 160"/>
                <a:gd name="T40" fmla="*/ 1769 w 2280"/>
                <a:gd name="T41" fmla="*/ 58 h 160"/>
                <a:gd name="T42" fmla="*/ 1587 w 2280"/>
                <a:gd name="T43" fmla="*/ 158 h 160"/>
                <a:gd name="T44" fmla="*/ 1528 w 2280"/>
                <a:gd name="T45" fmla="*/ 158 h 160"/>
                <a:gd name="T46" fmla="*/ 1495 w 2280"/>
                <a:gd name="T47" fmla="*/ 37 h 160"/>
                <a:gd name="T48" fmla="*/ 1361 w 2280"/>
                <a:gd name="T49" fmla="*/ 66 h 160"/>
                <a:gd name="T50" fmla="*/ 1169 w 2280"/>
                <a:gd name="T51" fmla="*/ 88 h 160"/>
                <a:gd name="T52" fmla="*/ 1026 w 2280"/>
                <a:gd name="T53" fmla="*/ 37 h 160"/>
                <a:gd name="T54" fmla="*/ 897 w 2280"/>
                <a:gd name="T55" fmla="*/ 154 h 160"/>
                <a:gd name="T56" fmla="*/ 970 w 2280"/>
                <a:gd name="T57" fmla="*/ 131 h 160"/>
                <a:gd name="T58" fmla="*/ 938 w 2280"/>
                <a:gd name="T59" fmla="*/ 143 h 160"/>
                <a:gd name="T60" fmla="*/ 897 w 2280"/>
                <a:gd name="T61" fmla="*/ 37 h 160"/>
                <a:gd name="T62" fmla="*/ 823 w 2280"/>
                <a:gd name="T63" fmla="*/ 86 h 160"/>
                <a:gd name="T64" fmla="*/ 641 w 2280"/>
                <a:gd name="T65" fmla="*/ 62 h 160"/>
                <a:gd name="T66" fmla="*/ 656 w 2280"/>
                <a:gd name="T67" fmla="*/ 150 h 160"/>
                <a:gd name="T68" fmla="*/ 709 w 2280"/>
                <a:gd name="T69" fmla="*/ 141 h 160"/>
                <a:gd name="T70" fmla="*/ 652 w 2280"/>
                <a:gd name="T71" fmla="*/ 90 h 160"/>
                <a:gd name="T72" fmla="*/ 697 w 2280"/>
                <a:gd name="T73" fmla="*/ 51 h 160"/>
                <a:gd name="T74" fmla="*/ 543 w 2280"/>
                <a:gd name="T75" fmla="*/ 37 h 160"/>
                <a:gd name="T76" fmla="*/ 525 w 2280"/>
                <a:gd name="T77" fmla="*/ 90 h 160"/>
                <a:gd name="T78" fmla="*/ 586 w 2280"/>
                <a:gd name="T79" fmla="*/ 129 h 160"/>
                <a:gd name="T80" fmla="*/ 511 w 2280"/>
                <a:gd name="T81" fmla="*/ 148 h 160"/>
                <a:gd name="T82" fmla="*/ 605 w 2280"/>
                <a:gd name="T83" fmla="*/ 131 h 160"/>
                <a:gd name="T84" fmla="*/ 558 w 2280"/>
                <a:gd name="T85" fmla="*/ 84 h 160"/>
                <a:gd name="T86" fmla="*/ 556 w 2280"/>
                <a:gd name="T87" fmla="*/ 51 h 160"/>
                <a:gd name="T88" fmla="*/ 392 w 2280"/>
                <a:gd name="T89" fmla="*/ 158 h 160"/>
                <a:gd name="T90" fmla="*/ 392 w 2280"/>
                <a:gd name="T91" fmla="*/ 37 h 160"/>
                <a:gd name="T92" fmla="*/ 274 w 2280"/>
                <a:gd name="T93" fmla="*/ 92 h 160"/>
                <a:gd name="T94" fmla="*/ 325 w 2280"/>
                <a:gd name="T95" fmla="*/ 160 h 160"/>
                <a:gd name="T96" fmla="*/ 325 w 2280"/>
                <a:gd name="T97" fmla="*/ 144 h 160"/>
                <a:gd name="T98" fmla="*/ 300 w 2280"/>
                <a:gd name="T99" fmla="*/ 70 h 160"/>
                <a:gd name="T100" fmla="*/ 356 w 2280"/>
                <a:gd name="T101" fmla="*/ 56 h 160"/>
                <a:gd name="T102" fmla="*/ 227 w 2280"/>
                <a:gd name="T103" fmla="*/ 117 h 160"/>
                <a:gd name="T104" fmla="*/ 168 w 2280"/>
                <a:gd name="T105" fmla="*/ 137 h 160"/>
                <a:gd name="T106" fmla="*/ 170 w 2280"/>
                <a:gd name="T107" fmla="*/ 56 h 160"/>
                <a:gd name="T108" fmla="*/ 139 w 2280"/>
                <a:gd name="T109" fmla="*/ 111 h 160"/>
                <a:gd name="T110" fmla="*/ 214 w 2280"/>
                <a:gd name="T111" fmla="*/ 158 h 160"/>
                <a:gd name="T112" fmla="*/ 247 w 2280"/>
                <a:gd name="T113" fmla="*/ 72 h 160"/>
                <a:gd name="T114" fmla="*/ 170 w 2280"/>
                <a:gd name="T115" fmla="*/ 39 h 160"/>
                <a:gd name="T116" fmla="*/ 0 w 2280"/>
                <a:gd name="T117" fmla="*/ 158 h 160"/>
                <a:gd name="T118" fmla="*/ 0 w 2280"/>
                <a:gd name="T119" fmla="*/ 0 h 16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280" h="160">
                  <a:moveTo>
                    <a:pt x="2188" y="158"/>
                  </a:moveTo>
                  <a:lnTo>
                    <a:pt x="2208" y="158"/>
                  </a:lnTo>
                  <a:lnTo>
                    <a:pt x="2206" y="96"/>
                  </a:lnTo>
                  <a:lnTo>
                    <a:pt x="2206" y="74"/>
                  </a:lnTo>
                  <a:lnTo>
                    <a:pt x="2206" y="62"/>
                  </a:lnTo>
                  <a:lnTo>
                    <a:pt x="2211" y="74"/>
                  </a:lnTo>
                  <a:lnTo>
                    <a:pt x="2221" y="94"/>
                  </a:lnTo>
                  <a:lnTo>
                    <a:pt x="2260" y="158"/>
                  </a:lnTo>
                  <a:lnTo>
                    <a:pt x="2280" y="158"/>
                  </a:lnTo>
                  <a:lnTo>
                    <a:pt x="2280" y="37"/>
                  </a:lnTo>
                  <a:lnTo>
                    <a:pt x="2262" y="37"/>
                  </a:lnTo>
                  <a:lnTo>
                    <a:pt x="2262" y="98"/>
                  </a:lnTo>
                  <a:lnTo>
                    <a:pt x="2264" y="121"/>
                  </a:lnTo>
                  <a:lnTo>
                    <a:pt x="2264" y="131"/>
                  </a:lnTo>
                  <a:lnTo>
                    <a:pt x="2249" y="103"/>
                  </a:lnTo>
                  <a:lnTo>
                    <a:pt x="2209" y="37"/>
                  </a:lnTo>
                  <a:lnTo>
                    <a:pt x="2188" y="37"/>
                  </a:lnTo>
                  <a:lnTo>
                    <a:pt x="2188" y="158"/>
                  </a:lnTo>
                  <a:close/>
                  <a:moveTo>
                    <a:pt x="2059" y="158"/>
                  </a:moveTo>
                  <a:lnTo>
                    <a:pt x="2078" y="158"/>
                  </a:lnTo>
                  <a:lnTo>
                    <a:pt x="2076" y="96"/>
                  </a:lnTo>
                  <a:lnTo>
                    <a:pt x="2076" y="74"/>
                  </a:lnTo>
                  <a:lnTo>
                    <a:pt x="2076" y="62"/>
                  </a:lnTo>
                  <a:lnTo>
                    <a:pt x="2080" y="74"/>
                  </a:lnTo>
                  <a:lnTo>
                    <a:pt x="2092" y="94"/>
                  </a:lnTo>
                  <a:lnTo>
                    <a:pt x="2131" y="158"/>
                  </a:lnTo>
                  <a:lnTo>
                    <a:pt x="2151" y="158"/>
                  </a:lnTo>
                  <a:lnTo>
                    <a:pt x="2151" y="37"/>
                  </a:lnTo>
                  <a:lnTo>
                    <a:pt x="2133" y="37"/>
                  </a:lnTo>
                  <a:lnTo>
                    <a:pt x="2133" y="98"/>
                  </a:lnTo>
                  <a:lnTo>
                    <a:pt x="2135" y="121"/>
                  </a:lnTo>
                  <a:lnTo>
                    <a:pt x="2135" y="131"/>
                  </a:lnTo>
                  <a:lnTo>
                    <a:pt x="2119" y="103"/>
                  </a:lnTo>
                  <a:lnTo>
                    <a:pt x="2080" y="37"/>
                  </a:lnTo>
                  <a:lnTo>
                    <a:pt x="2059" y="37"/>
                  </a:lnTo>
                  <a:lnTo>
                    <a:pt x="2059" y="158"/>
                  </a:lnTo>
                  <a:close/>
                  <a:moveTo>
                    <a:pt x="2002" y="66"/>
                  </a:moveTo>
                  <a:lnTo>
                    <a:pt x="2004" y="72"/>
                  </a:lnTo>
                  <a:lnTo>
                    <a:pt x="2006" y="80"/>
                  </a:lnTo>
                  <a:lnTo>
                    <a:pt x="2008" y="90"/>
                  </a:lnTo>
                  <a:lnTo>
                    <a:pt x="2008" y="99"/>
                  </a:lnTo>
                  <a:lnTo>
                    <a:pt x="2006" y="117"/>
                  </a:lnTo>
                  <a:lnTo>
                    <a:pt x="2006" y="123"/>
                  </a:lnTo>
                  <a:lnTo>
                    <a:pt x="2002" y="129"/>
                  </a:lnTo>
                  <a:lnTo>
                    <a:pt x="2002" y="133"/>
                  </a:lnTo>
                  <a:lnTo>
                    <a:pt x="1998" y="137"/>
                  </a:lnTo>
                  <a:lnTo>
                    <a:pt x="1992" y="141"/>
                  </a:lnTo>
                  <a:lnTo>
                    <a:pt x="1984" y="144"/>
                  </a:lnTo>
                  <a:lnTo>
                    <a:pt x="1974" y="146"/>
                  </a:lnTo>
                  <a:lnTo>
                    <a:pt x="1965" y="144"/>
                  </a:lnTo>
                  <a:lnTo>
                    <a:pt x="1957" y="143"/>
                  </a:lnTo>
                  <a:lnTo>
                    <a:pt x="1951" y="139"/>
                  </a:lnTo>
                  <a:lnTo>
                    <a:pt x="1947" y="137"/>
                  </a:lnTo>
                  <a:lnTo>
                    <a:pt x="1945" y="133"/>
                  </a:lnTo>
                  <a:lnTo>
                    <a:pt x="1943" y="127"/>
                  </a:lnTo>
                  <a:lnTo>
                    <a:pt x="1939" y="117"/>
                  </a:lnTo>
                  <a:lnTo>
                    <a:pt x="1937" y="107"/>
                  </a:lnTo>
                  <a:lnTo>
                    <a:pt x="1937" y="96"/>
                  </a:lnTo>
                  <a:lnTo>
                    <a:pt x="1937" y="84"/>
                  </a:lnTo>
                  <a:lnTo>
                    <a:pt x="1939" y="76"/>
                  </a:lnTo>
                  <a:lnTo>
                    <a:pt x="1941" y="68"/>
                  </a:lnTo>
                  <a:lnTo>
                    <a:pt x="1945" y="62"/>
                  </a:lnTo>
                  <a:lnTo>
                    <a:pt x="1947" y="60"/>
                  </a:lnTo>
                  <a:lnTo>
                    <a:pt x="1949" y="56"/>
                  </a:lnTo>
                  <a:lnTo>
                    <a:pt x="1955" y="53"/>
                  </a:lnTo>
                  <a:lnTo>
                    <a:pt x="1963" y="51"/>
                  </a:lnTo>
                  <a:lnTo>
                    <a:pt x="1971" y="51"/>
                  </a:lnTo>
                  <a:lnTo>
                    <a:pt x="1980" y="51"/>
                  </a:lnTo>
                  <a:lnTo>
                    <a:pt x="1984" y="53"/>
                  </a:lnTo>
                  <a:lnTo>
                    <a:pt x="1988" y="55"/>
                  </a:lnTo>
                  <a:lnTo>
                    <a:pt x="1996" y="58"/>
                  </a:lnTo>
                  <a:lnTo>
                    <a:pt x="1998" y="62"/>
                  </a:lnTo>
                  <a:lnTo>
                    <a:pt x="2002" y="66"/>
                  </a:lnTo>
                  <a:close/>
                  <a:moveTo>
                    <a:pt x="1918" y="98"/>
                  </a:moveTo>
                  <a:lnTo>
                    <a:pt x="1918" y="111"/>
                  </a:lnTo>
                  <a:lnTo>
                    <a:pt x="1920" y="117"/>
                  </a:lnTo>
                  <a:lnTo>
                    <a:pt x="1922" y="123"/>
                  </a:lnTo>
                  <a:lnTo>
                    <a:pt x="1925" y="135"/>
                  </a:lnTo>
                  <a:lnTo>
                    <a:pt x="1929" y="139"/>
                  </a:lnTo>
                  <a:lnTo>
                    <a:pt x="1933" y="144"/>
                  </a:lnTo>
                  <a:lnTo>
                    <a:pt x="1941" y="150"/>
                  </a:lnTo>
                  <a:lnTo>
                    <a:pt x="1951" y="156"/>
                  </a:lnTo>
                  <a:lnTo>
                    <a:pt x="1961" y="158"/>
                  </a:lnTo>
                  <a:lnTo>
                    <a:pt x="1972" y="160"/>
                  </a:lnTo>
                  <a:lnTo>
                    <a:pt x="1986" y="158"/>
                  </a:lnTo>
                  <a:lnTo>
                    <a:pt x="1992" y="158"/>
                  </a:lnTo>
                  <a:lnTo>
                    <a:pt x="1998" y="156"/>
                  </a:lnTo>
                  <a:lnTo>
                    <a:pt x="2004" y="152"/>
                  </a:lnTo>
                  <a:lnTo>
                    <a:pt x="2008" y="150"/>
                  </a:lnTo>
                  <a:lnTo>
                    <a:pt x="2012" y="146"/>
                  </a:lnTo>
                  <a:lnTo>
                    <a:pt x="2016" y="143"/>
                  </a:lnTo>
                  <a:lnTo>
                    <a:pt x="2021" y="133"/>
                  </a:lnTo>
                  <a:lnTo>
                    <a:pt x="2025" y="123"/>
                  </a:lnTo>
                  <a:lnTo>
                    <a:pt x="2027" y="111"/>
                  </a:lnTo>
                  <a:lnTo>
                    <a:pt x="2027" y="98"/>
                  </a:lnTo>
                  <a:lnTo>
                    <a:pt x="2027" y="84"/>
                  </a:lnTo>
                  <a:lnTo>
                    <a:pt x="2025" y="72"/>
                  </a:lnTo>
                  <a:lnTo>
                    <a:pt x="2021" y="62"/>
                  </a:lnTo>
                  <a:lnTo>
                    <a:pt x="2018" y="58"/>
                  </a:lnTo>
                  <a:lnTo>
                    <a:pt x="2016" y="55"/>
                  </a:lnTo>
                  <a:lnTo>
                    <a:pt x="2008" y="47"/>
                  </a:lnTo>
                  <a:lnTo>
                    <a:pt x="2002" y="43"/>
                  </a:lnTo>
                  <a:lnTo>
                    <a:pt x="1998" y="41"/>
                  </a:lnTo>
                  <a:lnTo>
                    <a:pt x="1986" y="37"/>
                  </a:lnTo>
                  <a:lnTo>
                    <a:pt x="1972" y="35"/>
                  </a:lnTo>
                  <a:lnTo>
                    <a:pt x="1959" y="37"/>
                  </a:lnTo>
                  <a:lnTo>
                    <a:pt x="1955" y="37"/>
                  </a:lnTo>
                  <a:lnTo>
                    <a:pt x="1949" y="39"/>
                  </a:lnTo>
                  <a:lnTo>
                    <a:pt x="1943" y="41"/>
                  </a:lnTo>
                  <a:lnTo>
                    <a:pt x="1939" y="45"/>
                  </a:lnTo>
                  <a:lnTo>
                    <a:pt x="1935" y="49"/>
                  </a:lnTo>
                  <a:lnTo>
                    <a:pt x="1931" y="53"/>
                  </a:lnTo>
                  <a:lnTo>
                    <a:pt x="1927" y="56"/>
                  </a:lnTo>
                  <a:lnTo>
                    <a:pt x="1925" y="60"/>
                  </a:lnTo>
                  <a:lnTo>
                    <a:pt x="1924" y="66"/>
                  </a:lnTo>
                  <a:lnTo>
                    <a:pt x="1922" y="70"/>
                  </a:lnTo>
                  <a:lnTo>
                    <a:pt x="1918" y="84"/>
                  </a:lnTo>
                  <a:lnTo>
                    <a:pt x="1918" y="98"/>
                  </a:lnTo>
                  <a:close/>
                  <a:moveTo>
                    <a:pt x="1841" y="53"/>
                  </a:moveTo>
                  <a:lnTo>
                    <a:pt x="1851" y="53"/>
                  </a:lnTo>
                  <a:lnTo>
                    <a:pt x="1859" y="55"/>
                  </a:lnTo>
                  <a:lnTo>
                    <a:pt x="1865" y="56"/>
                  </a:lnTo>
                  <a:lnTo>
                    <a:pt x="1869" y="60"/>
                  </a:lnTo>
                  <a:lnTo>
                    <a:pt x="1871" y="66"/>
                  </a:lnTo>
                  <a:lnTo>
                    <a:pt x="1871" y="72"/>
                  </a:lnTo>
                  <a:lnTo>
                    <a:pt x="1871" y="76"/>
                  </a:lnTo>
                  <a:lnTo>
                    <a:pt x="1869" y="80"/>
                  </a:lnTo>
                  <a:lnTo>
                    <a:pt x="1867" y="84"/>
                  </a:lnTo>
                  <a:lnTo>
                    <a:pt x="1865" y="88"/>
                  </a:lnTo>
                  <a:lnTo>
                    <a:pt x="1861" y="90"/>
                  </a:lnTo>
                  <a:lnTo>
                    <a:pt x="1855" y="92"/>
                  </a:lnTo>
                  <a:lnTo>
                    <a:pt x="1849" y="92"/>
                  </a:lnTo>
                  <a:lnTo>
                    <a:pt x="1839" y="92"/>
                  </a:lnTo>
                  <a:lnTo>
                    <a:pt x="1828" y="92"/>
                  </a:lnTo>
                  <a:lnTo>
                    <a:pt x="1828" y="53"/>
                  </a:lnTo>
                  <a:lnTo>
                    <a:pt x="1841" y="53"/>
                  </a:lnTo>
                  <a:close/>
                  <a:moveTo>
                    <a:pt x="1808" y="158"/>
                  </a:moveTo>
                  <a:lnTo>
                    <a:pt x="1828" y="158"/>
                  </a:lnTo>
                  <a:lnTo>
                    <a:pt x="1828" y="105"/>
                  </a:lnTo>
                  <a:lnTo>
                    <a:pt x="1831" y="105"/>
                  </a:lnTo>
                  <a:lnTo>
                    <a:pt x="1833" y="107"/>
                  </a:lnTo>
                  <a:lnTo>
                    <a:pt x="1841" y="111"/>
                  </a:lnTo>
                  <a:lnTo>
                    <a:pt x="1851" y="123"/>
                  </a:lnTo>
                  <a:lnTo>
                    <a:pt x="1865" y="141"/>
                  </a:lnTo>
                  <a:lnTo>
                    <a:pt x="1871" y="148"/>
                  </a:lnTo>
                  <a:lnTo>
                    <a:pt x="1875" y="158"/>
                  </a:lnTo>
                  <a:lnTo>
                    <a:pt x="1898" y="158"/>
                  </a:lnTo>
                  <a:lnTo>
                    <a:pt x="1878" y="133"/>
                  </a:lnTo>
                  <a:lnTo>
                    <a:pt x="1861" y="109"/>
                  </a:lnTo>
                  <a:lnTo>
                    <a:pt x="1857" y="107"/>
                  </a:lnTo>
                  <a:lnTo>
                    <a:pt x="1855" y="105"/>
                  </a:lnTo>
                  <a:lnTo>
                    <a:pt x="1863" y="103"/>
                  </a:lnTo>
                  <a:lnTo>
                    <a:pt x="1869" y="101"/>
                  </a:lnTo>
                  <a:lnTo>
                    <a:pt x="1876" y="99"/>
                  </a:lnTo>
                  <a:lnTo>
                    <a:pt x="1880" y="96"/>
                  </a:lnTo>
                  <a:lnTo>
                    <a:pt x="1884" y="90"/>
                  </a:lnTo>
                  <a:lnTo>
                    <a:pt x="1888" y="86"/>
                  </a:lnTo>
                  <a:lnTo>
                    <a:pt x="1890" y="78"/>
                  </a:lnTo>
                  <a:lnTo>
                    <a:pt x="1890" y="70"/>
                  </a:lnTo>
                  <a:lnTo>
                    <a:pt x="1890" y="62"/>
                  </a:lnTo>
                  <a:lnTo>
                    <a:pt x="1886" y="55"/>
                  </a:lnTo>
                  <a:lnTo>
                    <a:pt x="1882" y="49"/>
                  </a:lnTo>
                  <a:lnTo>
                    <a:pt x="1876" y="43"/>
                  </a:lnTo>
                  <a:lnTo>
                    <a:pt x="1871" y="41"/>
                  </a:lnTo>
                  <a:lnTo>
                    <a:pt x="1863" y="39"/>
                  </a:lnTo>
                  <a:lnTo>
                    <a:pt x="1853" y="37"/>
                  </a:lnTo>
                  <a:lnTo>
                    <a:pt x="1841" y="37"/>
                  </a:lnTo>
                  <a:lnTo>
                    <a:pt x="1808" y="37"/>
                  </a:lnTo>
                  <a:lnTo>
                    <a:pt x="1808" y="158"/>
                  </a:lnTo>
                  <a:close/>
                  <a:moveTo>
                    <a:pt x="1728" y="103"/>
                  </a:moveTo>
                  <a:lnTo>
                    <a:pt x="1735" y="103"/>
                  </a:lnTo>
                  <a:lnTo>
                    <a:pt x="1741" y="103"/>
                  </a:lnTo>
                  <a:lnTo>
                    <a:pt x="1745" y="105"/>
                  </a:lnTo>
                  <a:lnTo>
                    <a:pt x="1747" y="107"/>
                  </a:lnTo>
                  <a:lnTo>
                    <a:pt x="1753" y="111"/>
                  </a:lnTo>
                  <a:lnTo>
                    <a:pt x="1755" y="113"/>
                  </a:lnTo>
                  <a:lnTo>
                    <a:pt x="1755" y="117"/>
                  </a:lnTo>
                  <a:lnTo>
                    <a:pt x="1757" y="123"/>
                  </a:lnTo>
                  <a:lnTo>
                    <a:pt x="1757" y="129"/>
                  </a:lnTo>
                  <a:lnTo>
                    <a:pt x="1753" y="133"/>
                  </a:lnTo>
                  <a:lnTo>
                    <a:pt x="1751" y="137"/>
                  </a:lnTo>
                  <a:lnTo>
                    <a:pt x="1747" y="141"/>
                  </a:lnTo>
                  <a:lnTo>
                    <a:pt x="1737" y="143"/>
                  </a:lnTo>
                  <a:lnTo>
                    <a:pt x="1728" y="143"/>
                  </a:lnTo>
                  <a:lnTo>
                    <a:pt x="1704" y="143"/>
                  </a:lnTo>
                  <a:lnTo>
                    <a:pt x="1704" y="103"/>
                  </a:lnTo>
                  <a:lnTo>
                    <a:pt x="1728" y="103"/>
                  </a:lnTo>
                  <a:close/>
                  <a:moveTo>
                    <a:pt x="1724" y="53"/>
                  </a:moveTo>
                  <a:lnTo>
                    <a:pt x="1732" y="53"/>
                  </a:lnTo>
                  <a:lnTo>
                    <a:pt x="1737" y="55"/>
                  </a:lnTo>
                  <a:lnTo>
                    <a:pt x="1743" y="56"/>
                  </a:lnTo>
                  <a:lnTo>
                    <a:pt x="1747" y="60"/>
                  </a:lnTo>
                  <a:lnTo>
                    <a:pt x="1749" y="64"/>
                  </a:lnTo>
                  <a:lnTo>
                    <a:pt x="1751" y="70"/>
                  </a:lnTo>
                  <a:lnTo>
                    <a:pt x="1751" y="74"/>
                  </a:lnTo>
                  <a:lnTo>
                    <a:pt x="1749" y="78"/>
                  </a:lnTo>
                  <a:lnTo>
                    <a:pt x="1745" y="82"/>
                  </a:lnTo>
                  <a:lnTo>
                    <a:pt x="1741" y="86"/>
                  </a:lnTo>
                  <a:lnTo>
                    <a:pt x="1735" y="88"/>
                  </a:lnTo>
                  <a:lnTo>
                    <a:pt x="1728" y="88"/>
                  </a:lnTo>
                  <a:lnTo>
                    <a:pt x="1704" y="88"/>
                  </a:lnTo>
                  <a:lnTo>
                    <a:pt x="1704" y="53"/>
                  </a:lnTo>
                  <a:lnTo>
                    <a:pt x="1724" y="53"/>
                  </a:lnTo>
                  <a:close/>
                  <a:moveTo>
                    <a:pt x="1686" y="158"/>
                  </a:moveTo>
                  <a:lnTo>
                    <a:pt x="1722" y="158"/>
                  </a:lnTo>
                  <a:lnTo>
                    <a:pt x="1743" y="156"/>
                  </a:lnTo>
                  <a:lnTo>
                    <a:pt x="1755" y="154"/>
                  </a:lnTo>
                  <a:lnTo>
                    <a:pt x="1759" y="152"/>
                  </a:lnTo>
                  <a:lnTo>
                    <a:pt x="1763" y="150"/>
                  </a:lnTo>
                  <a:lnTo>
                    <a:pt x="1767" y="146"/>
                  </a:lnTo>
                  <a:lnTo>
                    <a:pt x="1771" y="143"/>
                  </a:lnTo>
                  <a:lnTo>
                    <a:pt x="1773" y="139"/>
                  </a:lnTo>
                  <a:lnTo>
                    <a:pt x="1775" y="135"/>
                  </a:lnTo>
                  <a:lnTo>
                    <a:pt x="1777" y="129"/>
                  </a:lnTo>
                  <a:lnTo>
                    <a:pt x="1777" y="125"/>
                  </a:lnTo>
                  <a:lnTo>
                    <a:pt x="1777" y="117"/>
                  </a:lnTo>
                  <a:lnTo>
                    <a:pt x="1775" y="111"/>
                  </a:lnTo>
                  <a:lnTo>
                    <a:pt x="1771" y="105"/>
                  </a:lnTo>
                  <a:lnTo>
                    <a:pt x="1765" y="99"/>
                  </a:lnTo>
                  <a:lnTo>
                    <a:pt x="1761" y="98"/>
                  </a:lnTo>
                  <a:lnTo>
                    <a:pt x="1757" y="96"/>
                  </a:lnTo>
                  <a:lnTo>
                    <a:pt x="1747" y="94"/>
                  </a:lnTo>
                  <a:lnTo>
                    <a:pt x="1755" y="92"/>
                  </a:lnTo>
                  <a:lnTo>
                    <a:pt x="1761" y="88"/>
                  </a:lnTo>
                  <a:lnTo>
                    <a:pt x="1763" y="86"/>
                  </a:lnTo>
                  <a:lnTo>
                    <a:pt x="1765" y="84"/>
                  </a:lnTo>
                  <a:lnTo>
                    <a:pt x="1767" y="80"/>
                  </a:lnTo>
                  <a:lnTo>
                    <a:pt x="1769" y="78"/>
                  </a:lnTo>
                  <a:lnTo>
                    <a:pt x="1771" y="72"/>
                  </a:lnTo>
                  <a:lnTo>
                    <a:pt x="1771" y="68"/>
                  </a:lnTo>
                  <a:lnTo>
                    <a:pt x="1769" y="58"/>
                  </a:lnTo>
                  <a:lnTo>
                    <a:pt x="1767" y="55"/>
                  </a:lnTo>
                  <a:lnTo>
                    <a:pt x="1765" y="51"/>
                  </a:lnTo>
                  <a:lnTo>
                    <a:pt x="1761" y="47"/>
                  </a:lnTo>
                  <a:lnTo>
                    <a:pt x="1757" y="45"/>
                  </a:lnTo>
                  <a:lnTo>
                    <a:pt x="1753" y="41"/>
                  </a:lnTo>
                  <a:lnTo>
                    <a:pt x="1747" y="39"/>
                  </a:lnTo>
                  <a:lnTo>
                    <a:pt x="1737" y="37"/>
                  </a:lnTo>
                  <a:lnTo>
                    <a:pt x="1718" y="37"/>
                  </a:lnTo>
                  <a:lnTo>
                    <a:pt x="1686" y="37"/>
                  </a:lnTo>
                  <a:lnTo>
                    <a:pt x="1686" y="158"/>
                  </a:lnTo>
                  <a:close/>
                  <a:moveTo>
                    <a:pt x="1587" y="158"/>
                  </a:moveTo>
                  <a:lnTo>
                    <a:pt x="1657" y="158"/>
                  </a:lnTo>
                  <a:lnTo>
                    <a:pt x="1659" y="143"/>
                  </a:lnTo>
                  <a:lnTo>
                    <a:pt x="1606" y="143"/>
                  </a:lnTo>
                  <a:lnTo>
                    <a:pt x="1606" y="37"/>
                  </a:lnTo>
                  <a:lnTo>
                    <a:pt x="1587" y="37"/>
                  </a:lnTo>
                  <a:lnTo>
                    <a:pt x="1587" y="158"/>
                  </a:lnTo>
                  <a:close/>
                  <a:moveTo>
                    <a:pt x="1528" y="158"/>
                  </a:moveTo>
                  <a:lnTo>
                    <a:pt x="1547" y="158"/>
                  </a:lnTo>
                  <a:lnTo>
                    <a:pt x="1547" y="37"/>
                  </a:lnTo>
                  <a:lnTo>
                    <a:pt x="1528" y="37"/>
                  </a:lnTo>
                  <a:lnTo>
                    <a:pt x="1528" y="158"/>
                  </a:lnTo>
                  <a:close/>
                  <a:moveTo>
                    <a:pt x="1420" y="158"/>
                  </a:moveTo>
                  <a:lnTo>
                    <a:pt x="1496" y="158"/>
                  </a:lnTo>
                  <a:lnTo>
                    <a:pt x="1496" y="143"/>
                  </a:lnTo>
                  <a:lnTo>
                    <a:pt x="1440" y="143"/>
                  </a:lnTo>
                  <a:lnTo>
                    <a:pt x="1440" y="103"/>
                  </a:lnTo>
                  <a:lnTo>
                    <a:pt x="1485" y="103"/>
                  </a:lnTo>
                  <a:lnTo>
                    <a:pt x="1485" y="88"/>
                  </a:lnTo>
                  <a:lnTo>
                    <a:pt x="1438" y="88"/>
                  </a:lnTo>
                  <a:lnTo>
                    <a:pt x="1438" y="53"/>
                  </a:lnTo>
                  <a:lnTo>
                    <a:pt x="1493" y="53"/>
                  </a:lnTo>
                  <a:lnTo>
                    <a:pt x="1495" y="37"/>
                  </a:lnTo>
                  <a:lnTo>
                    <a:pt x="1420" y="37"/>
                  </a:lnTo>
                  <a:lnTo>
                    <a:pt x="1420" y="158"/>
                  </a:lnTo>
                  <a:close/>
                  <a:moveTo>
                    <a:pt x="1275" y="158"/>
                  </a:moveTo>
                  <a:lnTo>
                    <a:pt x="1295" y="158"/>
                  </a:lnTo>
                  <a:lnTo>
                    <a:pt x="1295" y="82"/>
                  </a:lnTo>
                  <a:lnTo>
                    <a:pt x="1361" y="82"/>
                  </a:lnTo>
                  <a:lnTo>
                    <a:pt x="1361" y="158"/>
                  </a:lnTo>
                  <a:lnTo>
                    <a:pt x="1379" y="158"/>
                  </a:lnTo>
                  <a:lnTo>
                    <a:pt x="1379" y="0"/>
                  </a:lnTo>
                  <a:lnTo>
                    <a:pt x="1361" y="0"/>
                  </a:lnTo>
                  <a:lnTo>
                    <a:pt x="1361" y="66"/>
                  </a:lnTo>
                  <a:lnTo>
                    <a:pt x="1295" y="66"/>
                  </a:lnTo>
                  <a:lnTo>
                    <a:pt x="1295" y="0"/>
                  </a:lnTo>
                  <a:lnTo>
                    <a:pt x="1275" y="0"/>
                  </a:lnTo>
                  <a:lnTo>
                    <a:pt x="1275" y="158"/>
                  </a:lnTo>
                  <a:close/>
                  <a:moveTo>
                    <a:pt x="1107" y="158"/>
                  </a:moveTo>
                  <a:lnTo>
                    <a:pt x="1183" y="158"/>
                  </a:lnTo>
                  <a:lnTo>
                    <a:pt x="1183" y="143"/>
                  </a:lnTo>
                  <a:lnTo>
                    <a:pt x="1124" y="143"/>
                  </a:lnTo>
                  <a:lnTo>
                    <a:pt x="1124" y="103"/>
                  </a:lnTo>
                  <a:lnTo>
                    <a:pt x="1169" y="103"/>
                  </a:lnTo>
                  <a:lnTo>
                    <a:pt x="1169" y="88"/>
                  </a:lnTo>
                  <a:lnTo>
                    <a:pt x="1124" y="88"/>
                  </a:lnTo>
                  <a:lnTo>
                    <a:pt x="1124" y="53"/>
                  </a:lnTo>
                  <a:lnTo>
                    <a:pt x="1179" y="53"/>
                  </a:lnTo>
                  <a:lnTo>
                    <a:pt x="1181" y="37"/>
                  </a:lnTo>
                  <a:lnTo>
                    <a:pt x="1107" y="37"/>
                  </a:lnTo>
                  <a:lnTo>
                    <a:pt x="1107" y="158"/>
                  </a:lnTo>
                  <a:close/>
                  <a:moveTo>
                    <a:pt x="1007" y="158"/>
                  </a:moveTo>
                  <a:lnTo>
                    <a:pt x="1075" y="158"/>
                  </a:lnTo>
                  <a:lnTo>
                    <a:pt x="1079" y="143"/>
                  </a:lnTo>
                  <a:lnTo>
                    <a:pt x="1026" y="143"/>
                  </a:lnTo>
                  <a:lnTo>
                    <a:pt x="1026" y="37"/>
                  </a:lnTo>
                  <a:lnTo>
                    <a:pt x="1007" y="37"/>
                  </a:lnTo>
                  <a:lnTo>
                    <a:pt x="1007" y="158"/>
                  </a:lnTo>
                  <a:close/>
                  <a:moveTo>
                    <a:pt x="878" y="113"/>
                  </a:moveTo>
                  <a:lnTo>
                    <a:pt x="879" y="123"/>
                  </a:lnTo>
                  <a:lnTo>
                    <a:pt x="879" y="129"/>
                  </a:lnTo>
                  <a:lnTo>
                    <a:pt x="881" y="135"/>
                  </a:lnTo>
                  <a:lnTo>
                    <a:pt x="883" y="139"/>
                  </a:lnTo>
                  <a:lnTo>
                    <a:pt x="885" y="143"/>
                  </a:lnTo>
                  <a:lnTo>
                    <a:pt x="887" y="146"/>
                  </a:lnTo>
                  <a:lnTo>
                    <a:pt x="891" y="150"/>
                  </a:lnTo>
                  <a:lnTo>
                    <a:pt x="897" y="154"/>
                  </a:lnTo>
                  <a:lnTo>
                    <a:pt x="901" y="156"/>
                  </a:lnTo>
                  <a:lnTo>
                    <a:pt x="909" y="158"/>
                  </a:lnTo>
                  <a:lnTo>
                    <a:pt x="915" y="160"/>
                  </a:lnTo>
                  <a:lnTo>
                    <a:pt x="925" y="160"/>
                  </a:lnTo>
                  <a:lnTo>
                    <a:pt x="934" y="160"/>
                  </a:lnTo>
                  <a:lnTo>
                    <a:pt x="944" y="158"/>
                  </a:lnTo>
                  <a:lnTo>
                    <a:pt x="952" y="154"/>
                  </a:lnTo>
                  <a:lnTo>
                    <a:pt x="960" y="148"/>
                  </a:lnTo>
                  <a:lnTo>
                    <a:pt x="966" y="143"/>
                  </a:lnTo>
                  <a:lnTo>
                    <a:pt x="968" y="137"/>
                  </a:lnTo>
                  <a:lnTo>
                    <a:pt x="970" y="131"/>
                  </a:lnTo>
                  <a:lnTo>
                    <a:pt x="970" y="127"/>
                  </a:lnTo>
                  <a:lnTo>
                    <a:pt x="970" y="113"/>
                  </a:lnTo>
                  <a:lnTo>
                    <a:pt x="970" y="37"/>
                  </a:lnTo>
                  <a:lnTo>
                    <a:pt x="952" y="37"/>
                  </a:lnTo>
                  <a:lnTo>
                    <a:pt x="952" y="115"/>
                  </a:lnTo>
                  <a:lnTo>
                    <a:pt x="952" y="121"/>
                  </a:lnTo>
                  <a:lnTo>
                    <a:pt x="952" y="127"/>
                  </a:lnTo>
                  <a:lnTo>
                    <a:pt x="950" y="131"/>
                  </a:lnTo>
                  <a:lnTo>
                    <a:pt x="948" y="135"/>
                  </a:lnTo>
                  <a:lnTo>
                    <a:pt x="944" y="139"/>
                  </a:lnTo>
                  <a:lnTo>
                    <a:pt x="938" y="143"/>
                  </a:lnTo>
                  <a:lnTo>
                    <a:pt x="932" y="143"/>
                  </a:lnTo>
                  <a:lnTo>
                    <a:pt x="925" y="144"/>
                  </a:lnTo>
                  <a:lnTo>
                    <a:pt x="915" y="143"/>
                  </a:lnTo>
                  <a:lnTo>
                    <a:pt x="911" y="143"/>
                  </a:lnTo>
                  <a:lnTo>
                    <a:pt x="907" y="141"/>
                  </a:lnTo>
                  <a:lnTo>
                    <a:pt x="903" y="135"/>
                  </a:lnTo>
                  <a:lnTo>
                    <a:pt x="899" y="133"/>
                  </a:lnTo>
                  <a:lnTo>
                    <a:pt x="899" y="129"/>
                  </a:lnTo>
                  <a:lnTo>
                    <a:pt x="897" y="121"/>
                  </a:lnTo>
                  <a:lnTo>
                    <a:pt x="897" y="109"/>
                  </a:lnTo>
                  <a:lnTo>
                    <a:pt x="897" y="37"/>
                  </a:lnTo>
                  <a:lnTo>
                    <a:pt x="878" y="37"/>
                  </a:lnTo>
                  <a:lnTo>
                    <a:pt x="878" y="113"/>
                  </a:lnTo>
                  <a:close/>
                  <a:moveTo>
                    <a:pt x="750" y="158"/>
                  </a:moveTo>
                  <a:lnTo>
                    <a:pt x="768" y="158"/>
                  </a:lnTo>
                  <a:lnTo>
                    <a:pt x="768" y="101"/>
                  </a:lnTo>
                  <a:lnTo>
                    <a:pt x="823" y="101"/>
                  </a:lnTo>
                  <a:lnTo>
                    <a:pt x="823" y="158"/>
                  </a:lnTo>
                  <a:lnTo>
                    <a:pt x="840" y="158"/>
                  </a:lnTo>
                  <a:lnTo>
                    <a:pt x="840" y="37"/>
                  </a:lnTo>
                  <a:lnTo>
                    <a:pt x="823" y="37"/>
                  </a:lnTo>
                  <a:lnTo>
                    <a:pt x="823" y="86"/>
                  </a:lnTo>
                  <a:lnTo>
                    <a:pt x="768" y="86"/>
                  </a:lnTo>
                  <a:lnTo>
                    <a:pt x="768" y="37"/>
                  </a:lnTo>
                  <a:lnTo>
                    <a:pt x="750" y="37"/>
                  </a:lnTo>
                  <a:lnTo>
                    <a:pt x="750" y="158"/>
                  </a:lnTo>
                  <a:close/>
                  <a:moveTo>
                    <a:pt x="689" y="35"/>
                  </a:moveTo>
                  <a:lnTo>
                    <a:pt x="678" y="37"/>
                  </a:lnTo>
                  <a:lnTo>
                    <a:pt x="666" y="41"/>
                  </a:lnTo>
                  <a:lnTo>
                    <a:pt x="662" y="43"/>
                  </a:lnTo>
                  <a:lnTo>
                    <a:pt x="656" y="45"/>
                  </a:lnTo>
                  <a:lnTo>
                    <a:pt x="648" y="53"/>
                  </a:lnTo>
                  <a:lnTo>
                    <a:pt x="641" y="62"/>
                  </a:lnTo>
                  <a:lnTo>
                    <a:pt x="637" y="74"/>
                  </a:lnTo>
                  <a:lnTo>
                    <a:pt x="633" y="86"/>
                  </a:lnTo>
                  <a:lnTo>
                    <a:pt x="631" y="92"/>
                  </a:lnTo>
                  <a:lnTo>
                    <a:pt x="631" y="98"/>
                  </a:lnTo>
                  <a:lnTo>
                    <a:pt x="633" y="111"/>
                  </a:lnTo>
                  <a:lnTo>
                    <a:pt x="635" y="123"/>
                  </a:lnTo>
                  <a:lnTo>
                    <a:pt x="641" y="133"/>
                  </a:lnTo>
                  <a:lnTo>
                    <a:pt x="644" y="139"/>
                  </a:lnTo>
                  <a:lnTo>
                    <a:pt x="646" y="143"/>
                  </a:lnTo>
                  <a:lnTo>
                    <a:pt x="652" y="146"/>
                  </a:lnTo>
                  <a:lnTo>
                    <a:pt x="656" y="150"/>
                  </a:lnTo>
                  <a:lnTo>
                    <a:pt x="666" y="154"/>
                  </a:lnTo>
                  <a:lnTo>
                    <a:pt x="676" y="158"/>
                  </a:lnTo>
                  <a:lnTo>
                    <a:pt x="682" y="160"/>
                  </a:lnTo>
                  <a:lnTo>
                    <a:pt x="689" y="160"/>
                  </a:lnTo>
                  <a:lnTo>
                    <a:pt x="699" y="158"/>
                  </a:lnTo>
                  <a:lnTo>
                    <a:pt x="709" y="156"/>
                  </a:lnTo>
                  <a:lnTo>
                    <a:pt x="719" y="154"/>
                  </a:lnTo>
                  <a:lnTo>
                    <a:pt x="727" y="148"/>
                  </a:lnTo>
                  <a:lnTo>
                    <a:pt x="717" y="137"/>
                  </a:lnTo>
                  <a:lnTo>
                    <a:pt x="715" y="139"/>
                  </a:lnTo>
                  <a:lnTo>
                    <a:pt x="709" y="141"/>
                  </a:lnTo>
                  <a:lnTo>
                    <a:pt x="703" y="143"/>
                  </a:lnTo>
                  <a:lnTo>
                    <a:pt x="691" y="144"/>
                  </a:lnTo>
                  <a:lnTo>
                    <a:pt x="684" y="144"/>
                  </a:lnTo>
                  <a:lnTo>
                    <a:pt x="676" y="143"/>
                  </a:lnTo>
                  <a:lnTo>
                    <a:pt x="668" y="139"/>
                  </a:lnTo>
                  <a:lnTo>
                    <a:pt x="662" y="133"/>
                  </a:lnTo>
                  <a:lnTo>
                    <a:pt x="658" y="127"/>
                  </a:lnTo>
                  <a:lnTo>
                    <a:pt x="654" y="119"/>
                  </a:lnTo>
                  <a:lnTo>
                    <a:pt x="652" y="109"/>
                  </a:lnTo>
                  <a:lnTo>
                    <a:pt x="652" y="99"/>
                  </a:lnTo>
                  <a:lnTo>
                    <a:pt x="652" y="90"/>
                  </a:lnTo>
                  <a:lnTo>
                    <a:pt x="652" y="82"/>
                  </a:lnTo>
                  <a:lnTo>
                    <a:pt x="654" y="76"/>
                  </a:lnTo>
                  <a:lnTo>
                    <a:pt x="656" y="70"/>
                  </a:lnTo>
                  <a:lnTo>
                    <a:pt x="660" y="66"/>
                  </a:lnTo>
                  <a:lnTo>
                    <a:pt x="662" y="62"/>
                  </a:lnTo>
                  <a:lnTo>
                    <a:pt x="666" y="58"/>
                  </a:lnTo>
                  <a:lnTo>
                    <a:pt x="670" y="55"/>
                  </a:lnTo>
                  <a:lnTo>
                    <a:pt x="676" y="53"/>
                  </a:lnTo>
                  <a:lnTo>
                    <a:pt x="680" y="51"/>
                  </a:lnTo>
                  <a:lnTo>
                    <a:pt x="689" y="51"/>
                  </a:lnTo>
                  <a:lnTo>
                    <a:pt x="697" y="51"/>
                  </a:lnTo>
                  <a:lnTo>
                    <a:pt x="703" y="53"/>
                  </a:lnTo>
                  <a:lnTo>
                    <a:pt x="709" y="55"/>
                  </a:lnTo>
                  <a:lnTo>
                    <a:pt x="715" y="56"/>
                  </a:lnTo>
                  <a:lnTo>
                    <a:pt x="725" y="45"/>
                  </a:lnTo>
                  <a:lnTo>
                    <a:pt x="717" y="41"/>
                  </a:lnTo>
                  <a:lnTo>
                    <a:pt x="709" y="37"/>
                  </a:lnTo>
                  <a:lnTo>
                    <a:pt x="699" y="35"/>
                  </a:lnTo>
                  <a:lnTo>
                    <a:pt x="689" y="35"/>
                  </a:lnTo>
                  <a:close/>
                  <a:moveTo>
                    <a:pt x="560" y="35"/>
                  </a:moveTo>
                  <a:lnTo>
                    <a:pt x="552" y="35"/>
                  </a:lnTo>
                  <a:lnTo>
                    <a:pt x="543" y="37"/>
                  </a:lnTo>
                  <a:lnTo>
                    <a:pt x="535" y="39"/>
                  </a:lnTo>
                  <a:lnTo>
                    <a:pt x="533" y="41"/>
                  </a:lnTo>
                  <a:lnTo>
                    <a:pt x="529" y="45"/>
                  </a:lnTo>
                  <a:lnTo>
                    <a:pt x="523" y="49"/>
                  </a:lnTo>
                  <a:lnTo>
                    <a:pt x="519" y="55"/>
                  </a:lnTo>
                  <a:lnTo>
                    <a:pt x="517" y="62"/>
                  </a:lnTo>
                  <a:lnTo>
                    <a:pt x="517" y="70"/>
                  </a:lnTo>
                  <a:lnTo>
                    <a:pt x="517" y="74"/>
                  </a:lnTo>
                  <a:lnTo>
                    <a:pt x="519" y="80"/>
                  </a:lnTo>
                  <a:lnTo>
                    <a:pt x="521" y="84"/>
                  </a:lnTo>
                  <a:lnTo>
                    <a:pt x="525" y="90"/>
                  </a:lnTo>
                  <a:lnTo>
                    <a:pt x="529" y="94"/>
                  </a:lnTo>
                  <a:lnTo>
                    <a:pt x="533" y="96"/>
                  </a:lnTo>
                  <a:lnTo>
                    <a:pt x="545" y="101"/>
                  </a:lnTo>
                  <a:lnTo>
                    <a:pt x="564" y="105"/>
                  </a:lnTo>
                  <a:lnTo>
                    <a:pt x="574" y="109"/>
                  </a:lnTo>
                  <a:lnTo>
                    <a:pt x="582" y="113"/>
                  </a:lnTo>
                  <a:lnTo>
                    <a:pt x="584" y="115"/>
                  </a:lnTo>
                  <a:lnTo>
                    <a:pt x="586" y="119"/>
                  </a:lnTo>
                  <a:lnTo>
                    <a:pt x="586" y="121"/>
                  </a:lnTo>
                  <a:lnTo>
                    <a:pt x="586" y="125"/>
                  </a:lnTo>
                  <a:lnTo>
                    <a:pt x="586" y="129"/>
                  </a:lnTo>
                  <a:lnTo>
                    <a:pt x="584" y="133"/>
                  </a:lnTo>
                  <a:lnTo>
                    <a:pt x="582" y="137"/>
                  </a:lnTo>
                  <a:lnTo>
                    <a:pt x="578" y="141"/>
                  </a:lnTo>
                  <a:lnTo>
                    <a:pt x="574" y="143"/>
                  </a:lnTo>
                  <a:lnTo>
                    <a:pt x="568" y="144"/>
                  </a:lnTo>
                  <a:lnTo>
                    <a:pt x="558" y="144"/>
                  </a:lnTo>
                  <a:lnTo>
                    <a:pt x="548" y="144"/>
                  </a:lnTo>
                  <a:lnTo>
                    <a:pt x="539" y="143"/>
                  </a:lnTo>
                  <a:lnTo>
                    <a:pt x="529" y="139"/>
                  </a:lnTo>
                  <a:lnTo>
                    <a:pt x="519" y="135"/>
                  </a:lnTo>
                  <a:lnTo>
                    <a:pt x="511" y="148"/>
                  </a:lnTo>
                  <a:lnTo>
                    <a:pt x="523" y="154"/>
                  </a:lnTo>
                  <a:lnTo>
                    <a:pt x="533" y="158"/>
                  </a:lnTo>
                  <a:lnTo>
                    <a:pt x="545" y="160"/>
                  </a:lnTo>
                  <a:lnTo>
                    <a:pt x="556" y="160"/>
                  </a:lnTo>
                  <a:lnTo>
                    <a:pt x="566" y="160"/>
                  </a:lnTo>
                  <a:lnTo>
                    <a:pt x="574" y="158"/>
                  </a:lnTo>
                  <a:lnTo>
                    <a:pt x="580" y="156"/>
                  </a:lnTo>
                  <a:lnTo>
                    <a:pt x="588" y="154"/>
                  </a:lnTo>
                  <a:lnTo>
                    <a:pt x="595" y="148"/>
                  </a:lnTo>
                  <a:lnTo>
                    <a:pt x="601" y="141"/>
                  </a:lnTo>
                  <a:lnTo>
                    <a:pt x="605" y="131"/>
                  </a:lnTo>
                  <a:lnTo>
                    <a:pt x="607" y="127"/>
                  </a:lnTo>
                  <a:lnTo>
                    <a:pt x="607" y="123"/>
                  </a:lnTo>
                  <a:lnTo>
                    <a:pt x="607" y="115"/>
                  </a:lnTo>
                  <a:lnTo>
                    <a:pt x="605" y="111"/>
                  </a:lnTo>
                  <a:lnTo>
                    <a:pt x="601" y="105"/>
                  </a:lnTo>
                  <a:lnTo>
                    <a:pt x="597" y="99"/>
                  </a:lnTo>
                  <a:lnTo>
                    <a:pt x="594" y="98"/>
                  </a:lnTo>
                  <a:lnTo>
                    <a:pt x="588" y="94"/>
                  </a:lnTo>
                  <a:lnTo>
                    <a:pt x="582" y="90"/>
                  </a:lnTo>
                  <a:lnTo>
                    <a:pt x="574" y="88"/>
                  </a:lnTo>
                  <a:lnTo>
                    <a:pt x="558" y="84"/>
                  </a:lnTo>
                  <a:lnTo>
                    <a:pt x="546" y="80"/>
                  </a:lnTo>
                  <a:lnTo>
                    <a:pt x="543" y="78"/>
                  </a:lnTo>
                  <a:lnTo>
                    <a:pt x="539" y="74"/>
                  </a:lnTo>
                  <a:lnTo>
                    <a:pt x="537" y="70"/>
                  </a:lnTo>
                  <a:lnTo>
                    <a:pt x="537" y="66"/>
                  </a:lnTo>
                  <a:lnTo>
                    <a:pt x="537" y="62"/>
                  </a:lnTo>
                  <a:lnTo>
                    <a:pt x="539" y="60"/>
                  </a:lnTo>
                  <a:lnTo>
                    <a:pt x="541" y="56"/>
                  </a:lnTo>
                  <a:lnTo>
                    <a:pt x="543" y="55"/>
                  </a:lnTo>
                  <a:lnTo>
                    <a:pt x="552" y="51"/>
                  </a:lnTo>
                  <a:lnTo>
                    <a:pt x="556" y="51"/>
                  </a:lnTo>
                  <a:lnTo>
                    <a:pt x="562" y="49"/>
                  </a:lnTo>
                  <a:lnTo>
                    <a:pt x="570" y="51"/>
                  </a:lnTo>
                  <a:lnTo>
                    <a:pt x="578" y="53"/>
                  </a:lnTo>
                  <a:lnTo>
                    <a:pt x="588" y="55"/>
                  </a:lnTo>
                  <a:lnTo>
                    <a:pt x="595" y="58"/>
                  </a:lnTo>
                  <a:lnTo>
                    <a:pt x="603" y="47"/>
                  </a:lnTo>
                  <a:lnTo>
                    <a:pt x="595" y="41"/>
                  </a:lnTo>
                  <a:lnTo>
                    <a:pt x="584" y="37"/>
                  </a:lnTo>
                  <a:lnTo>
                    <a:pt x="572" y="35"/>
                  </a:lnTo>
                  <a:lnTo>
                    <a:pt x="560" y="35"/>
                  </a:lnTo>
                  <a:close/>
                  <a:moveTo>
                    <a:pt x="392" y="158"/>
                  </a:moveTo>
                  <a:lnTo>
                    <a:pt x="411" y="158"/>
                  </a:lnTo>
                  <a:lnTo>
                    <a:pt x="411" y="101"/>
                  </a:lnTo>
                  <a:lnTo>
                    <a:pt x="464" y="101"/>
                  </a:lnTo>
                  <a:lnTo>
                    <a:pt x="464" y="158"/>
                  </a:lnTo>
                  <a:lnTo>
                    <a:pt x="484" y="158"/>
                  </a:lnTo>
                  <a:lnTo>
                    <a:pt x="484" y="37"/>
                  </a:lnTo>
                  <a:lnTo>
                    <a:pt x="464" y="37"/>
                  </a:lnTo>
                  <a:lnTo>
                    <a:pt x="464" y="86"/>
                  </a:lnTo>
                  <a:lnTo>
                    <a:pt x="411" y="86"/>
                  </a:lnTo>
                  <a:lnTo>
                    <a:pt x="411" y="37"/>
                  </a:lnTo>
                  <a:lnTo>
                    <a:pt x="392" y="37"/>
                  </a:lnTo>
                  <a:lnTo>
                    <a:pt x="392" y="158"/>
                  </a:lnTo>
                  <a:close/>
                  <a:moveTo>
                    <a:pt x="333" y="35"/>
                  </a:moveTo>
                  <a:lnTo>
                    <a:pt x="319" y="37"/>
                  </a:lnTo>
                  <a:lnTo>
                    <a:pt x="309" y="41"/>
                  </a:lnTo>
                  <a:lnTo>
                    <a:pt x="304" y="43"/>
                  </a:lnTo>
                  <a:lnTo>
                    <a:pt x="300" y="45"/>
                  </a:lnTo>
                  <a:lnTo>
                    <a:pt x="290" y="53"/>
                  </a:lnTo>
                  <a:lnTo>
                    <a:pt x="284" y="62"/>
                  </a:lnTo>
                  <a:lnTo>
                    <a:pt x="278" y="74"/>
                  </a:lnTo>
                  <a:lnTo>
                    <a:pt x="274" y="86"/>
                  </a:lnTo>
                  <a:lnTo>
                    <a:pt x="274" y="92"/>
                  </a:lnTo>
                  <a:lnTo>
                    <a:pt x="274" y="98"/>
                  </a:lnTo>
                  <a:lnTo>
                    <a:pt x="274" y="111"/>
                  </a:lnTo>
                  <a:lnTo>
                    <a:pt x="278" y="123"/>
                  </a:lnTo>
                  <a:lnTo>
                    <a:pt x="282" y="133"/>
                  </a:lnTo>
                  <a:lnTo>
                    <a:pt x="286" y="139"/>
                  </a:lnTo>
                  <a:lnTo>
                    <a:pt x="290" y="143"/>
                  </a:lnTo>
                  <a:lnTo>
                    <a:pt x="294" y="146"/>
                  </a:lnTo>
                  <a:lnTo>
                    <a:pt x="298" y="150"/>
                  </a:lnTo>
                  <a:lnTo>
                    <a:pt x="308" y="154"/>
                  </a:lnTo>
                  <a:lnTo>
                    <a:pt x="319" y="158"/>
                  </a:lnTo>
                  <a:lnTo>
                    <a:pt x="325" y="160"/>
                  </a:lnTo>
                  <a:lnTo>
                    <a:pt x="331" y="160"/>
                  </a:lnTo>
                  <a:lnTo>
                    <a:pt x="343" y="158"/>
                  </a:lnTo>
                  <a:lnTo>
                    <a:pt x="353" y="156"/>
                  </a:lnTo>
                  <a:lnTo>
                    <a:pt x="360" y="154"/>
                  </a:lnTo>
                  <a:lnTo>
                    <a:pt x="368" y="148"/>
                  </a:lnTo>
                  <a:lnTo>
                    <a:pt x="358" y="137"/>
                  </a:lnTo>
                  <a:lnTo>
                    <a:pt x="356" y="139"/>
                  </a:lnTo>
                  <a:lnTo>
                    <a:pt x="351" y="141"/>
                  </a:lnTo>
                  <a:lnTo>
                    <a:pt x="345" y="143"/>
                  </a:lnTo>
                  <a:lnTo>
                    <a:pt x="333" y="144"/>
                  </a:lnTo>
                  <a:lnTo>
                    <a:pt x="325" y="144"/>
                  </a:lnTo>
                  <a:lnTo>
                    <a:pt x="317" y="143"/>
                  </a:lnTo>
                  <a:lnTo>
                    <a:pt x="311" y="139"/>
                  </a:lnTo>
                  <a:lnTo>
                    <a:pt x="306" y="133"/>
                  </a:lnTo>
                  <a:lnTo>
                    <a:pt x="300" y="127"/>
                  </a:lnTo>
                  <a:lnTo>
                    <a:pt x="296" y="119"/>
                  </a:lnTo>
                  <a:lnTo>
                    <a:pt x="294" y="109"/>
                  </a:lnTo>
                  <a:lnTo>
                    <a:pt x="294" y="99"/>
                  </a:lnTo>
                  <a:lnTo>
                    <a:pt x="294" y="90"/>
                  </a:lnTo>
                  <a:lnTo>
                    <a:pt x="296" y="82"/>
                  </a:lnTo>
                  <a:lnTo>
                    <a:pt x="298" y="76"/>
                  </a:lnTo>
                  <a:lnTo>
                    <a:pt x="300" y="70"/>
                  </a:lnTo>
                  <a:lnTo>
                    <a:pt x="302" y="66"/>
                  </a:lnTo>
                  <a:lnTo>
                    <a:pt x="306" y="62"/>
                  </a:lnTo>
                  <a:lnTo>
                    <a:pt x="308" y="58"/>
                  </a:lnTo>
                  <a:lnTo>
                    <a:pt x="313" y="55"/>
                  </a:lnTo>
                  <a:lnTo>
                    <a:pt x="317" y="53"/>
                  </a:lnTo>
                  <a:lnTo>
                    <a:pt x="321" y="51"/>
                  </a:lnTo>
                  <a:lnTo>
                    <a:pt x="333" y="51"/>
                  </a:lnTo>
                  <a:lnTo>
                    <a:pt x="339" y="51"/>
                  </a:lnTo>
                  <a:lnTo>
                    <a:pt x="345" y="53"/>
                  </a:lnTo>
                  <a:lnTo>
                    <a:pt x="351" y="55"/>
                  </a:lnTo>
                  <a:lnTo>
                    <a:pt x="356" y="56"/>
                  </a:lnTo>
                  <a:lnTo>
                    <a:pt x="366" y="45"/>
                  </a:lnTo>
                  <a:lnTo>
                    <a:pt x="358" y="41"/>
                  </a:lnTo>
                  <a:lnTo>
                    <a:pt x="351" y="37"/>
                  </a:lnTo>
                  <a:lnTo>
                    <a:pt x="341" y="35"/>
                  </a:lnTo>
                  <a:lnTo>
                    <a:pt x="333" y="35"/>
                  </a:lnTo>
                  <a:close/>
                  <a:moveTo>
                    <a:pt x="223" y="66"/>
                  </a:moveTo>
                  <a:lnTo>
                    <a:pt x="225" y="72"/>
                  </a:lnTo>
                  <a:lnTo>
                    <a:pt x="227" y="80"/>
                  </a:lnTo>
                  <a:lnTo>
                    <a:pt x="229" y="90"/>
                  </a:lnTo>
                  <a:lnTo>
                    <a:pt x="229" y="99"/>
                  </a:lnTo>
                  <a:lnTo>
                    <a:pt x="227" y="117"/>
                  </a:lnTo>
                  <a:lnTo>
                    <a:pt x="227" y="123"/>
                  </a:lnTo>
                  <a:lnTo>
                    <a:pt x="225" y="129"/>
                  </a:lnTo>
                  <a:lnTo>
                    <a:pt x="223" y="133"/>
                  </a:lnTo>
                  <a:lnTo>
                    <a:pt x="219" y="137"/>
                  </a:lnTo>
                  <a:lnTo>
                    <a:pt x="214" y="141"/>
                  </a:lnTo>
                  <a:lnTo>
                    <a:pt x="206" y="144"/>
                  </a:lnTo>
                  <a:lnTo>
                    <a:pt x="196" y="146"/>
                  </a:lnTo>
                  <a:lnTo>
                    <a:pt x="186" y="144"/>
                  </a:lnTo>
                  <a:lnTo>
                    <a:pt x="178" y="143"/>
                  </a:lnTo>
                  <a:lnTo>
                    <a:pt x="172" y="139"/>
                  </a:lnTo>
                  <a:lnTo>
                    <a:pt x="168" y="137"/>
                  </a:lnTo>
                  <a:lnTo>
                    <a:pt x="166" y="133"/>
                  </a:lnTo>
                  <a:lnTo>
                    <a:pt x="165" y="127"/>
                  </a:lnTo>
                  <a:lnTo>
                    <a:pt x="161" y="117"/>
                  </a:lnTo>
                  <a:lnTo>
                    <a:pt x="159" y="107"/>
                  </a:lnTo>
                  <a:lnTo>
                    <a:pt x="159" y="96"/>
                  </a:lnTo>
                  <a:lnTo>
                    <a:pt x="159" y="84"/>
                  </a:lnTo>
                  <a:lnTo>
                    <a:pt x="161" y="76"/>
                  </a:lnTo>
                  <a:lnTo>
                    <a:pt x="163" y="68"/>
                  </a:lnTo>
                  <a:lnTo>
                    <a:pt x="166" y="62"/>
                  </a:lnTo>
                  <a:lnTo>
                    <a:pt x="168" y="60"/>
                  </a:lnTo>
                  <a:lnTo>
                    <a:pt x="170" y="56"/>
                  </a:lnTo>
                  <a:lnTo>
                    <a:pt x="176" y="53"/>
                  </a:lnTo>
                  <a:lnTo>
                    <a:pt x="184" y="51"/>
                  </a:lnTo>
                  <a:lnTo>
                    <a:pt x="192" y="51"/>
                  </a:lnTo>
                  <a:lnTo>
                    <a:pt x="202" y="51"/>
                  </a:lnTo>
                  <a:lnTo>
                    <a:pt x="206" y="53"/>
                  </a:lnTo>
                  <a:lnTo>
                    <a:pt x="210" y="55"/>
                  </a:lnTo>
                  <a:lnTo>
                    <a:pt x="217" y="58"/>
                  </a:lnTo>
                  <a:lnTo>
                    <a:pt x="219" y="62"/>
                  </a:lnTo>
                  <a:lnTo>
                    <a:pt x="223" y="66"/>
                  </a:lnTo>
                  <a:close/>
                  <a:moveTo>
                    <a:pt x="139" y="98"/>
                  </a:moveTo>
                  <a:lnTo>
                    <a:pt x="139" y="111"/>
                  </a:lnTo>
                  <a:lnTo>
                    <a:pt x="141" y="117"/>
                  </a:lnTo>
                  <a:lnTo>
                    <a:pt x="143" y="123"/>
                  </a:lnTo>
                  <a:lnTo>
                    <a:pt x="147" y="135"/>
                  </a:lnTo>
                  <a:lnTo>
                    <a:pt x="151" y="139"/>
                  </a:lnTo>
                  <a:lnTo>
                    <a:pt x="155" y="144"/>
                  </a:lnTo>
                  <a:lnTo>
                    <a:pt x="163" y="150"/>
                  </a:lnTo>
                  <a:lnTo>
                    <a:pt x="172" y="156"/>
                  </a:lnTo>
                  <a:lnTo>
                    <a:pt x="182" y="158"/>
                  </a:lnTo>
                  <a:lnTo>
                    <a:pt x="194" y="160"/>
                  </a:lnTo>
                  <a:lnTo>
                    <a:pt x="208" y="158"/>
                  </a:lnTo>
                  <a:lnTo>
                    <a:pt x="214" y="158"/>
                  </a:lnTo>
                  <a:lnTo>
                    <a:pt x="219" y="156"/>
                  </a:lnTo>
                  <a:lnTo>
                    <a:pt x="225" y="152"/>
                  </a:lnTo>
                  <a:lnTo>
                    <a:pt x="229" y="150"/>
                  </a:lnTo>
                  <a:lnTo>
                    <a:pt x="233" y="146"/>
                  </a:lnTo>
                  <a:lnTo>
                    <a:pt x="237" y="143"/>
                  </a:lnTo>
                  <a:lnTo>
                    <a:pt x="243" y="133"/>
                  </a:lnTo>
                  <a:lnTo>
                    <a:pt x="247" y="123"/>
                  </a:lnTo>
                  <a:lnTo>
                    <a:pt x="249" y="111"/>
                  </a:lnTo>
                  <a:lnTo>
                    <a:pt x="249" y="98"/>
                  </a:lnTo>
                  <a:lnTo>
                    <a:pt x="249" y="84"/>
                  </a:lnTo>
                  <a:lnTo>
                    <a:pt x="247" y="72"/>
                  </a:lnTo>
                  <a:lnTo>
                    <a:pt x="243" y="62"/>
                  </a:lnTo>
                  <a:lnTo>
                    <a:pt x="239" y="58"/>
                  </a:lnTo>
                  <a:lnTo>
                    <a:pt x="237" y="55"/>
                  </a:lnTo>
                  <a:lnTo>
                    <a:pt x="229" y="47"/>
                  </a:lnTo>
                  <a:lnTo>
                    <a:pt x="223" y="43"/>
                  </a:lnTo>
                  <a:lnTo>
                    <a:pt x="219" y="41"/>
                  </a:lnTo>
                  <a:lnTo>
                    <a:pt x="208" y="37"/>
                  </a:lnTo>
                  <a:lnTo>
                    <a:pt x="194" y="35"/>
                  </a:lnTo>
                  <a:lnTo>
                    <a:pt x="180" y="37"/>
                  </a:lnTo>
                  <a:lnTo>
                    <a:pt x="176" y="37"/>
                  </a:lnTo>
                  <a:lnTo>
                    <a:pt x="170" y="39"/>
                  </a:lnTo>
                  <a:lnTo>
                    <a:pt x="165" y="41"/>
                  </a:lnTo>
                  <a:lnTo>
                    <a:pt x="161" y="45"/>
                  </a:lnTo>
                  <a:lnTo>
                    <a:pt x="157" y="49"/>
                  </a:lnTo>
                  <a:lnTo>
                    <a:pt x="153" y="53"/>
                  </a:lnTo>
                  <a:lnTo>
                    <a:pt x="149" y="56"/>
                  </a:lnTo>
                  <a:lnTo>
                    <a:pt x="147" y="60"/>
                  </a:lnTo>
                  <a:lnTo>
                    <a:pt x="145" y="66"/>
                  </a:lnTo>
                  <a:lnTo>
                    <a:pt x="143" y="70"/>
                  </a:lnTo>
                  <a:lnTo>
                    <a:pt x="139" y="84"/>
                  </a:lnTo>
                  <a:lnTo>
                    <a:pt x="139" y="98"/>
                  </a:lnTo>
                  <a:close/>
                  <a:moveTo>
                    <a:pt x="0" y="158"/>
                  </a:moveTo>
                  <a:lnTo>
                    <a:pt x="20" y="158"/>
                  </a:lnTo>
                  <a:lnTo>
                    <a:pt x="20" y="82"/>
                  </a:lnTo>
                  <a:lnTo>
                    <a:pt x="86" y="82"/>
                  </a:lnTo>
                  <a:lnTo>
                    <a:pt x="86" y="158"/>
                  </a:lnTo>
                  <a:lnTo>
                    <a:pt x="104" y="158"/>
                  </a:lnTo>
                  <a:lnTo>
                    <a:pt x="104" y="0"/>
                  </a:lnTo>
                  <a:lnTo>
                    <a:pt x="86" y="0"/>
                  </a:lnTo>
                  <a:lnTo>
                    <a:pt x="86" y="66"/>
                  </a:lnTo>
                  <a:lnTo>
                    <a:pt x="20" y="66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3" name="Freeform 40">
              <a:extLst>
                <a:ext uri="{FF2B5EF4-FFF2-40B4-BE49-F238E27FC236}">
                  <a16:creationId xmlns:a16="http://schemas.microsoft.com/office/drawing/2014/main" id="{783A8534-DD16-4261-A9E9-36EDB32A55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3" y="2775"/>
              <a:ext cx="434" cy="71"/>
            </a:xfrm>
            <a:custGeom>
              <a:avLst/>
              <a:gdLst>
                <a:gd name="T0" fmla="*/ 393 w 434"/>
                <a:gd name="T1" fmla="*/ 71 h 71"/>
                <a:gd name="T2" fmla="*/ 421 w 434"/>
                <a:gd name="T3" fmla="*/ 71 h 71"/>
                <a:gd name="T4" fmla="*/ 403 w 434"/>
                <a:gd name="T5" fmla="*/ 34 h 71"/>
                <a:gd name="T6" fmla="*/ 421 w 434"/>
                <a:gd name="T7" fmla="*/ 2 h 71"/>
                <a:gd name="T8" fmla="*/ 393 w 434"/>
                <a:gd name="T9" fmla="*/ 2 h 71"/>
                <a:gd name="T10" fmla="*/ 382 w 434"/>
                <a:gd name="T11" fmla="*/ 71 h 71"/>
                <a:gd name="T12" fmla="*/ 358 w 434"/>
                <a:gd name="T13" fmla="*/ 71 h 71"/>
                <a:gd name="T14" fmla="*/ 346 w 434"/>
                <a:gd name="T15" fmla="*/ 2 h 71"/>
                <a:gd name="T16" fmla="*/ 272 w 434"/>
                <a:gd name="T17" fmla="*/ 71 h 71"/>
                <a:gd name="T18" fmla="*/ 282 w 434"/>
                <a:gd name="T19" fmla="*/ 36 h 71"/>
                <a:gd name="T20" fmla="*/ 289 w 434"/>
                <a:gd name="T21" fmla="*/ 34 h 71"/>
                <a:gd name="T22" fmla="*/ 323 w 434"/>
                <a:gd name="T23" fmla="*/ 71 h 71"/>
                <a:gd name="T24" fmla="*/ 313 w 434"/>
                <a:gd name="T25" fmla="*/ 2 h 71"/>
                <a:gd name="T26" fmla="*/ 315 w 434"/>
                <a:gd name="T27" fmla="*/ 55 h 71"/>
                <a:gd name="T28" fmla="*/ 284 w 434"/>
                <a:gd name="T29" fmla="*/ 2 h 71"/>
                <a:gd name="T30" fmla="*/ 272 w 434"/>
                <a:gd name="T31" fmla="*/ 71 h 71"/>
                <a:gd name="T32" fmla="*/ 207 w 434"/>
                <a:gd name="T33" fmla="*/ 71 h 71"/>
                <a:gd name="T34" fmla="*/ 237 w 434"/>
                <a:gd name="T35" fmla="*/ 38 h 71"/>
                <a:gd name="T36" fmla="*/ 246 w 434"/>
                <a:gd name="T37" fmla="*/ 71 h 71"/>
                <a:gd name="T38" fmla="*/ 237 w 434"/>
                <a:gd name="T39" fmla="*/ 2 h 71"/>
                <a:gd name="T40" fmla="*/ 207 w 434"/>
                <a:gd name="T41" fmla="*/ 30 h 71"/>
                <a:gd name="T42" fmla="*/ 195 w 434"/>
                <a:gd name="T43" fmla="*/ 2 h 71"/>
                <a:gd name="T44" fmla="*/ 160 w 434"/>
                <a:gd name="T45" fmla="*/ 0 h 71"/>
                <a:gd name="T46" fmla="*/ 146 w 434"/>
                <a:gd name="T47" fmla="*/ 4 h 71"/>
                <a:gd name="T48" fmla="*/ 137 w 434"/>
                <a:gd name="T49" fmla="*/ 12 h 71"/>
                <a:gd name="T50" fmla="*/ 129 w 434"/>
                <a:gd name="T51" fmla="*/ 22 h 71"/>
                <a:gd name="T52" fmla="*/ 127 w 434"/>
                <a:gd name="T53" fmla="*/ 38 h 71"/>
                <a:gd name="T54" fmla="*/ 129 w 434"/>
                <a:gd name="T55" fmla="*/ 51 h 71"/>
                <a:gd name="T56" fmla="*/ 137 w 434"/>
                <a:gd name="T57" fmla="*/ 61 h 71"/>
                <a:gd name="T58" fmla="*/ 146 w 434"/>
                <a:gd name="T59" fmla="*/ 69 h 71"/>
                <a:gd name="T60" fmla="*/ 160 w 434"/>
                <a:gd name="T61" fmla="*/ 71 h 71"/>
                <a:gd name="T62" fmla="*/ 172 w 434"/>
                <a:gd name="T63" fmla="*/ 69 h 71"/>
                <a:gd name="T64" fmla="*/ 180 w 434"/>
                <a:gd name="T65" fmla="*/ 65 h 71"/>
                <a:gd name="T66" fmla="*/ 174 w 434"/>
                <a:gd name="T67" fmla="*/ 59 h 71"/>
                <a:gd name="T68" fmla="*/ 160 w 434"/>
                <a:gd name="T69" fmla="*/ 63 h 71"/>
                <a:gd name="T70" fmla="*/ 152 w 434"/>
                <a:gd name="T71" fmla="*/ 61 h 71"/>
                <a:gd name="T72" fmla="*/ 145 w 434"/>
                <a:gd name="T73" fmla="*/ 57 h 71"/>
                <a:gd name="T74" fmla="*/ 141 w 434"/>
                <a:gd name="T75" fmla="*/ 49 h 71"/>
                <a:gd name="T76" fmla="*/ 139 w 434"/>
                <a:gd name="T77" fmla="*/ 38 h 71"/>
                <a:gd name="T78" fmla="*/ 141 w 434"/>
                <a:gd name="T79" fmla="*/ 22 h 71"/>
                <a:gd name="T80" fmla="*/ 148 w 434"/>
                <a:gd name="T81" fmla="*/ 12 h 71"/>
                <a:gd name="T82" fmla="*/ 160 w 434"/>
                <a:gd name="T83" fmla="*/ 10 h 71"/>
                <a:gd name="T84" fmla="*/ 170 w 434"/>
                <a:gd name="T85" fmla="*/ 12 h 71"/>
                <a:gd name="T86" fmla="*/ 180 w 434"/>
                <a:gd name="T87" fmla="*/ 6 h 71"/>
                <a:gd name="T88" fmla="*/ 170 w 434"/>
                <a:gd name="T89" fmla="*/ 2 h 71"/>
                <a:gd name="T90" fmla="*/ 68 w 434"/>
                <a:gd name="T91" fmla="*/ 71 h 71"/>
                <a:gd name="T92" fmla="*/ 113 w 434"/>
                <a:gd name="T93" fmla="*/ 61 h 71"/>
                <a:gd name="T94" fmla="*/ 80 w 434"/>
                <a:gd name="T95" fmla="*/ 40 h 71"/>
                <a:gd name="T96" fmla="*/ 105 w 434"/>
                <a:gd name="T97" fmla="*/ 30 h 71"/>
                <a:gd name="T98" fmla="*/ 80 w 434"/>
                <a:gd name="T99" fmla="*/ 12 h 71"/>
                <a:gd name="T100" fmla="*/ 111 w 434"/>
                <a:gd name="T101" fmla="*/ 2 h 71"/>
                <a:gd name="T102" fmla="*/ 68 w 434"/>
                <a:gd name="T103" fmla="*/ 71 h 71"/>
                <a:gd name="T104" fmla="*/ 21 w 434"/>
                <a:gd name="T105" fmla="*/ 10 h 71"/>
                <a:gd name="T106" fmla="*/ 31 w 434"/>
                <a:gd name="T107" fmla="*/ 71 h 71"/>
                <a:gd name="T108" fmla="*/ 51 w 434"/>
                <a:gd name="T109" fmla="*/ 10 h 71"/>
                <a:gd name="T110" fmla="*/ 0 w 434"/>
                <a:gd name="T111" fmla="*/ 2 h 7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34" h="71">
                  <a:moveTo>
                    <a:pt x="382" y="71"/>
                  </a:moveTo>
                  <a:lnTo>
                    <a:pt x="393" y="71"/>
                  </a:lnTo>
                  <a:lnTo>
                    <a:pt x="393" y="34"/>
                  </a:lnTo>
                  <a:lnTo>
                    <a:pt x="421" y="71"/>
                  </a:lnTo>
                  <a:lnTo>
                    <a:pt x="434" y="71"/>
                  </a:lnTo>
                  <a:lnTo>
                    <a:pt x="403" y="34"/>
                  </a:lnTo>
                  <a:lnTo>
                    <a:pt x="434" y="2"/>
                  </a:lnTo>
                  <a:lnTo>
                    <a:pt x="421" y="2"/>
                  </a:lnTo>
                  <a:lnTo>
                    <a:pt x="393" y="34"/>
                  </a:lnTo>
                  <a:lnTo>
                    <a:pt x="393" y="2"/>
                  </a:lnTo>
                  <a:lnTo>
                    <a:pt x="382" y="2"/>
                  </a:lnTo>
                  <a:lnTo>
                    <a:pt x="382" y="71"/>
                  </a:lnTo>
                  <a:close/>
                  <a:moveTo>
                    <a:pt x="346" y="71"/>
                  </a:moveTo>
                  <a:lnTo>
                    <a:pt x="358" y="71"/>
                  </a:lnTo>
                  <a:lnTo>
                    <a:pt x="358" y="2"/>
                  </a:lnTo>
                  <a:lnTo>
                    <a:pt x="346" y="2"/>
                  </a:lnTo>
                  <a:lnTo>
                    <a:pt x="346" y="71"/>
                  </a:lnTo>
                  <a:close/>
                  <a:moveTo>
                    <a:pt x="272" y="71"/>
                  </a:moveTo>
                  <a:lnTo>
                    <a:pt x="282" y="71"/>
                  </a:lnTo>
                  <a:lnTo>
                    <a:pt x="282" y="36"/>
                  </a:lnTo>
                  <a:lnTo>
                    <a:pt x="280" y="16"/>
                  </a:lnTo>
                  <a:lnTo>
                    <a:pt x="289" y="34"/>
                  </a:lnTo>
                  <a:lnTo>
                    <a:pt x="311" y="71"/>
                  </a:lnTo>
                  <a:lnTo>
                    <a:pt x="323" y="71"/>
                  </a:lnTo>
                  <a:lnTo>
                    <a:pt x="323" y="2"/>
                  </a:lnTo>
                  <a:lnTo>
                    <a:pt x="313" y="2"/>
                  </a:lnTo>
                  <a:lnTo>
                    <a:pt x="313" y="36"/>
                  </a:lnTo>
                  <a:lnTo>
                    <a:pt x="315" y="55"/>
                  </a:lnTo>
                  <a:lnTo>
                    <a:pt x="305" y="40"/>
                  </a:lnTo>
                  <a:lnTo>
                    <a:pt x="284" y="2"/>
                  </a:lnTo>
                  <a:lnTo>
                    <a:pt x="272" y="2"/>
                  </a:lnTo>
                  <a:lnTo>
                    <a:pt x="272" y="71"/>
                  </a:lnTo>
                  <a:close/>
                  <a:moveTo>
                    <a:pt x="195" y="71"/>
                  </a:moveTo>
                  <a:lnTo>
                    <a:pt x="207" y="71"/>
                  </a:lnTo>
                  <a:lnTo>
                    <a:pt x="207" y="38"/>
                  </a:lnTo>
                  <a:lnTo>
                    <a:pt x="237" y="38"/>
                  </a:lnTo>
                  <a:lnTo>
                    <a:pt x="237" y="71"/>
                  </a:lnTo>
                  <a:lnTo>
                    <a:pt x="246" y="71"/>
                  </a:lnTo>
                  <a:lnTo>
                    <a:pt x="246" y="2"/>
                  </a:lnTo>
                  <a:lnTo>
                    <a:pt x="237" y="2"/>
                  </a:lnTo>
                  <a:lnTo>
                    <a:pt x="237" y="30"/>
                  </a:lnTo>
                  <a:lnTo>
                    <a:pt x="207" y="30"/>
                  </a:lnTo>
                  <a:lnTo>
                    <a:pt x="207" y="2"/>
                  </a:lnTo>
                  <a:lnTo>
                    <a:pt x="195" y="2"/>
                  </a:lnTo>
                  <a:lnTo>
                    <a:pt x="195" y="71"/>
                  </a:lnTo>
                  <a:close/>
                  <a:moveTo>
                    <a:pt x="160" y="0"/>
                  </a:moveTo>
                  <a:lnTo>
                    <a:pt x="152" y="2"/>
                  </a:lnTo>
                  <a:lnTo>
                    <a:pt x="146" y="4"/>
                  </a:lnTo>
                  <a:lnTo>
                    <a:pt x="141" y="6"/>
                  </a:lnTo>
                  <a:lnTo>
                    <a:pt x="137" y="12"/>
                  </a:lnTo>
                  <a:lnTo>
                    <a:pt x="133" y="16"/>
                  </a:lnTo>
                  <a:lnTo>
                    <a:pt x="129" y="22"/>
                  </a:lnTo>
                  <a:lnTo>
                    <a:pt x="127" y="30"/>
                  </a:lnTo>
                  <a:lnTo>
                    <a:pt x="127" y="38"/>
                  </a:lnTo>
                  <a:lnTo>
                    <a:pt x="127" y="43"/>
                  </a:lnTo>
                  <a:lnTo>
                    <a:pt x="129" y="51"/>
                  </a:lnTo>
                  <a:lnTo>
                    <a:pt x="133" y="57"/>
                  </a:lnTo>
                  <a:lnTo>
                    <a:pt x="137" y="61"/>
                  </a:lnTo>
                  <a:lnTo>
                    <a:pt x="141" y="65"/>
                  </a:lnTo>
                  <a:lnTo>
                    <a:pt x="146" y="69"/>
                  </a:lnTo>
                  <a:lnTo>
                    <a:pt x="152" y="71"/>
                  </a:lnTo>
                  <a:lnTo>
                    <a:pt x="160" y="71"/>
                  </a:lnTo>
                  <a:lnTo>
                    <a:pt x="166" y="71"/>
                  </a:lnTo>
                  <a:lnTo>
                    <a:pt x="172" y="69"/>
                  </a:lnTo>
                  <a:lnTo>
                    <a:pt x="176" y="69"/>
                  </a:lnTo>
                  <a:lnTo>
                    <a:pt x="180" y="65"/>
                  </a:lnTo>
                  <a:lnTo>
                    <a:pt x="176" y="59"/>
                  </a:lnTo>
                  <a:lnTo>
                    <a:pt x="174" y="59"/>
                  </a:lnTo>
                  <a:lnTo>
                    <a:pt x="168" y="63"/>
                  </a:lnTo>
                  <a:lnTo>
                    <a:pt x="160" y="63"/>
                  </a:lnTo>
                  <a:lnTo>
                    <a:pt x="156" y="63"/>
                  </a:lnTo>
                  <a:lnTo>
                    <a:pt x="152" y="61"/>
                  </a:lnTo>
                  <a:lnTo>
                    <a:pt x="148" y="59"/>
                  </a:lnTo>
                  <a:lnTo>
                    <a:pt x="145" y="57"/>
                  </a:lnTo>
                  <a:lnTo>
                    <a:pt x="143" y="53"/>
                  </a:lnTo>
                  <a:lnTo>
                    <a:pt x="141" y="49"/>
                  </a:lnTo>
                  <a:lnTo>
                    <a:pt x="139" y="43"/>
                  </a:lnTo>
                  <a:lnTo>
                    <a:pt x="139" y="38"/>
                  </a:lnTo>
                  <a:lnTo>
                    <a:pt x="139" y="28"/>
                  </a:lnTo>
                  <a:lnTo>
                    <a:pt x="141" y="22"/>
                  </a:lnTo>
                  <a:lnTo>
                    <a:pt x="145" y="16"/>
                  </a:lnTo>
                  <a:lnTo>
                    <a:pt x="148" y="12"/>
                  </a:lnTo>
                  <a:lnTo>
                    <a:pt x="154" y="10"/>
                  </a:lnTo>
                  <a:lnTo>
                    <a:pt x="160" y="10"/>
                  </a:lnTo>
                  <a:lnTo>
                    <a:pt x="168" y="10"/>
                  </a:lnTo>
                  <a:lnTo>
                    <a:pt x="170" y="12"/>
                  </a:lnTo>
                  <a:lnTo>
                    <a:pt x="174" y="14"/>
                  </a:lnTo>
                  <a:lnTo>
                    <a:pt x="180" y="6"/>
                  </a:lnTo>
                  <a:lnTo>
                    <a:pt x="176" y="4"/>
                  </a:lnTo>
                  <a:lnTo>
                    <a:pt x="170" y="2"/>
                  </a:lnTo>
                  <a:lnTo>
                    <a:pt x="160" y="0"/>
                  </a:lnTo>
                  <a:close/>
                  <a:moveTo>
                    <a:pt x="68" y="71"/>
                  </a:moveTo>
                  <a:lnTo>
                    <a:pt x="113" y="71"/>
                  </a:lnTo>
                  <a:lnTo>
                    <a:pt x="113" y="61"/>
                  </a:lnTo>
                  <a:lnTo>
                    <a:pt x="80" y="61"/>
                  </a:lnTo>
                  <a:lnTo>
                    <a:pt x="80" y="40"/>
                  </a:lnTo>
                  <a:lnTo>
                    <a:pt x="105" y="40"/>
                  </a:lnTo>
                  <a:lnTo>
                    <a:pt x="105" y="30"/>
                  </a:lnTo>
                  <a:lnTo>
                    <a:pt x="80" y="30"/>
                  </a:lnTo>
                  <a:lnTo>
                    <a:pt x="80" y="12"/>
                  </a:lnTo>
                  <a:lnTo>
                    <a:pt x="109" y="12"/>
                  </a:lnTo>
                  <a:lnTo>
                    <a:pt x="111" y="2"/>
                  </a:lnTo>
                  <a:lnTo>
                    <a:pt x="68" y="2"/>
                  </a:lnTo>
                  <a:lnTo>
                    <a:pt x="68" y="71"/>
                  </a:lnTo>
                  <a:close/>
                  <a:moveTo>
                    <a:pt x="0" y="10"/>
                  </a:moveTo>
                  <a:lnTo>
                    <a:pt x="21" y="10"/>
                  </a:lnTo>
                  <a:lnTo>
                    <a:pt x="21" y="71"/>
                  </a:lnTo>
                  <a:lnTo>
                    <a:pt x="31" y="71"/>
                  </a:lnTo>
                  <a:lnTo>
                    <a:pt x="31" y="10"/>
                  </a:lnTo>
                  <a:lnTo>
                    <a:pt x="51" y="10"/>
                  </a:lnTo>
                  <a:lnTo>
                    <a:pt x="52" y="2"/>
                  </a:lnTo>
                  <a:lnTo>
                    <a:pt x="0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4" name="Freeform 41">
              <a:extLst>
                <a:ext uri="{FF2B5EF4-FFF2-40B4-BE49-F238E27FC236}">
                  <a16:creationId xmlns:a16="http://schemas.microsoft.com/office/drawing/2014/main" id="{DCBDC5CB-8F7F-485A-AD94-A188E6DF5D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35" y="2775"/>
              <a:ext cx="650" cy="71"/>
            </a:xfrm>
            <a:custGeom>
              <a:avLst/>
              <a:gdLst>
                <a:gd name="T0" fmla="*/ 629 w 650"/>
                <a:gd name="T1" fmla="*/ 71 h 71"/>
                <a:gd name="T2" fmla="*/ 599 w 650"/>
                <a:gd name="T3" fmla="*/ 2 h 71"/>
                <a:gd name="T4" fmla="*/ 560 w 650"/>
                <a:gd name="T5" fmla="*/ 40 h 71"/>
                <a:gd name="T6" fmla="*/ 560 w 650"/>
                <a:gd name="T7" fmla="*/ 10 h 71"/>
                <a:gd name="T8" fmla="*/ 550 w 650"/>
                <a:gd name="T9" fmla="*/ 71 h 71"/>
                <a:gd name="T10" fmla="*/ 503 w 650"/>
                <a:gd name="T11" fmla="*/ 12 h 71"/>
                <a:gd name="T12" fmla="*/ 490 w 650"/>
                <a:gd name="T13" fmla="*/ 51 h 71"/>
                <a:gd name="T14" fmla="*/ 509 w 650"/>
                <a:gd name="T15" fmla="*/ 2 h 71"/>
                <a:gd name="T16" fmla="*/ 415 w 650"/>
                <a:gd name="T17" fmla="*/ 38 h 71"/>
                <a:gd name="T18" fmla="*/ 456 w 650"/>
                <a:gd name="T19" fmla="*/ 2 h 71"/>
                <a:gd name="T20" fmla="*/ 415 w 650"/>
                <a:gd name="T21" fmla="*/ 2 h 71"/>
                <a:gd name="T22" fmla="*/ 362 w 650"/>
                <a:gd name="T23" fmla="*/ 2 h 71"/>
                <a:gd name="T24" fmla="*/ 341 w 650"/>
                <a:gd name="T25" fmla="*/ 16 h 71"/>
                <a:gd name="T26" fmla="*/ 337 w 650"/>
                <a:gd name="T27" fmla="*/ 43 h 71"/>
                <a:gd name="T28" fmla="*/ 350 w 650"/>
                <a:gd name="T29" fmla="*/ 65 h 71"/>
                <a:gd name="T30" fmla="*/ 374 w 650"/>
                <a:gd name="T31" fmla="*/ 71 h 71"/>
                <a:gd name="T32" fmla="*/ 384 w 650"/>
                <a:gd name="T33" fmla="*/ 59 h 71"/>
                <a:gd name="T34" fmla="*/ 364 w 650"/>
                <a:gd name="T35" fmla="*/ 63 h 71"/>
                <a:gd name="T36" fmla="*/ 349 w 650"/>
                <a:gd name="T37" fmla="*/ 49 h 71"/>
                <a:gd name="T38" fmla="*/ 350 w 650"/>
                <a:gd name="T39" fmla="*/ 22 h 71"/>
                <a:gd name="T40" fmla="*/ 368 w 650"/>
                <a:gd name="T41" fmla="*/ 10 h 71"/>
                <a:gd name="T42" fmla="*/ 388 w 650"/>
                <a:gd name="T43" fmla="*/ 6 h 71"/>
                <a:gd name="T44" fmla="*/ 294 w 650"/>
                <a:gd name="T45" fmla="*/ 0 h 71"/>
                <a:gd name="T46" fmla="*/ 274 w 650"/>
                <a:gd name="T47" fmla="*/ 8 h 71"/>
                <a:gd name="T48" fmla="*/ 270 w 650"/>
                <a:gd name="T49" fmla="*/ 26 h 71"/>
                <a:gd name="T50" fmla="*/ 296 w 650"/>
                <a:gd name="T51" fmla="*/ 42 h 71"/>
                <a:gd name="T52" fmla="*/ 309 w 650"/>
                <a:gd name="T53" fmla="*/ 51 h 71"/>
                <a:gd name="T54" fmla="*/ 298 w 650"/>
                <a:gd name="T55" fmla="*/ 63 h 71"/>
                <a:gd name="T56" fmla="*/ 266 w 650"/>
                <a:gd name="T57" fmla="*/ 65 h 71"/>
                <a:gd name="T58" fmla="*/ 301 w 650"/>
                <a:gd name="T59" fmla="*/ 71 h 71"/>
                <a:gd name="T60" fmla="*/ 317 w 650"/>
                <a:gd name="T61" fmla="*/ 61 h 71"/>
                <a:gd name="T62" fmla="*/ 315 w 650"/>
                <a:gd name="T63" fmla="*/ 38 h 71"/>
                <a:gd name="T64" fmla="*/ 286 w 650"/>
                <a:gd name="T65" fmla="*/ 26 h 71"/>
                <a:gd name="T66" fmla="*/ 284 w 650"/>
                <a:gd name="T67" fmla="*/ 12 h 71"/>
                <a:gd name="T68" fmla="*/ 313 w 650"/>
                <a:gd name="T69" fmla="*/ 14 h 71"/>
                <a:gd name="T70" fmla="*/ 301 w 650"/>
                <a:gd name="T71" fmla="*/ 0 h 71"/>
                <a:gd name="T72" fmla="*/ 225 w 650"/>
                <a:gd name="T73" fmla="*/ 71 h 71"/>
                <a:gd name="T74" fmla="*/ 256 w 650"/>
                <a:gd name="T75" fmla="*/ 2 h 71"/>
                <a:gd name="T76" fmla="*/ 168 w 650"/>
                <a:gd name="T77" fmla="*/ 12 h 71"/>
                <a:gd name="T78" fmla="*/ 174 w 650"/>
                <a:gd name="T79" fmla="*/ 26 h 71"/>
                <a:gd name="T80" fmla="*/ 157 w 650"/>
                <a:gd name="T81" fmla="*/ 34 h 71"/>
                <a:gd name="T82" fmla="*/ 139 w 650"/>
                <a:gd name="T83" fmla="*/ 71 h 71"/>
                <a:gd name="T84" fmla="*/ 159 w 650"/>
                <a:gd name="T85" fmla="*/ 43 h 71"/>
                <a:gd name="T86" fmla="*/ 190 w 650"/>
                <a:gd name="T87" fmla="*/ 71 h 71"/>
                <a:gd name="T88" fmla="*/ 164 w 650"/>
                <a:gd name="T89" fmla="*/ 40 h 71"/>
                <a:gd name="T90" fmla="*/ 180 w 650"/>
                <a:gd name="T91" fmla="*/ 36 h 71"/>
                <a:gd name="T92" fmla="*/ 186 w 650"/>
                <a:gd name="T93" fmla="*/ 26 h 71"/>
                <a:gd name="T94" fmla="*/ 180 w 650"/>
                <a:gd name="T95" fmla="*/ 8 h 71"/>
                <a:gd name="T96" fmla="*/ 159 w 650"/>
                <a:gd name="T97" fmla="*/ 2 h 71"/>
                <a:gd name="T98" fmla="*/ 115 w 650"/>
                <a:gd name="T99" fmla="*/ 71 h 71"/>
                <a:gd name="T100" fmla="*/ 17 w 650"/>
                <a:gd name="T101" fmla="*/ 71 h 71"/>
                <a:gd name="T102" fmla="*/ 47 w 650"/>
                <a:gd name="T103" fmla="*/ 40 h 71"/>
                <a:gd name="T104" fmla="*/ 76 w 650"/>
                <a:gd name="T105" fmla="*/ 2 h 71"/>
                <a:gd name="T106" fmla="*/ 49 w 650"/>
                <a:gd name="T107" fmla="*/ 2 h 71"/>
                <a:gd name="T108" fmla="*/ 21 w 650"/>
                <a:gd name="T109" fmla="*/ 49 h 71"/>
                <a:gd name="T110" fmla="*/ 17 w 650"/>
                <a:gd name="T111" fmla="*/ 71 h 7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650" h="71">
                  <a:moveTo>
                    <a:pt x="599" y="10"/>
                  </a:moveTo>
                  <a:lnTo>
                    <a:pt x="619" y="10"/>
                  </a:lnTo>
                  <a:lnTo>
                    <a:pt x="619" y="71"/>
                  </a:lnTo>
                  <a:lnTo>
                    <a:pt x="629" y="71"/>
                  </a:lnTo>
                  <a:lnTo>
                    <a:pt x="629" y="10"/>
                  </a:lnTo>
                  <a:lnTo>
                    <a:pt x="650" y="10"/>
                  </a:lnTo>
                  <a:lnTo>
                    <a:pt x="650" y="2"/>
                  </a:lnTo>
                  <a:lnTo>
                    <a:pt x="599" y="2"/>
                  </a:lnTo>
                  <a:lnTo>
                    <a:pt x="599" y="10"/>
                  </a:lnTo>
                  <a:close/>
                  <a:moveTo>
                    <a:pt x="550" y="71"/>
                  </a:moveTo>
                  <a:lnTo>
                    <a:pt x="560" y="71"/>
                  </a:lnTo>
                  <a:lnTo>
                    <a:pt x="560" y="40"/>
                  </a:lnTo>
                  <a:lnTo>
                    <a:pt x="584" y="40"/>
                  </a:lnTo>
                  <a:lnTo>
                    <a:pt x="584" y="30"/>
                  </a:lnTo>
                  <a:lnTo>
                    <a:pt x="560" y="30"/>
                  </a:lnTo>
                  <a:lnTo>
                    <a:pt x="560" y="10"/>
                  </a:lnTo>
                  <a:lnTo>
                    <a:pt x="589" y="10"/>
                  </a:lnTo>
                  <a:lnTo>
                    <a:pt x="589" y="2"/>
                  </a:lnTo>
                  <a:lnTo>
                    <a:pt x="550" y="2"/>
                  </a:lnTo>
                  <a:lnTo>
                    <a:pt x="550" y="71"/>
                  </a:lnTo>
                  <a:close/>
                  <a:moveTo>
                    <a:pt x="503" y="12"/>
                  </a:moveTo>
                  <a:lnTo>
                    <a:pt x="513" y="43"/>
                  </a:lnTo>
                  <a:lnTo>
                    <a:pt x="491" y="43"/>
                  </a:lnTo>
                  <a:lnTo>
                    <a:pt x="503" y="12"/>
                  </a:lnTo>
                  <a:close/>
                  <a:moveTo>
                    <a:pt x="497" y="2"/>
                  </a:moveTo>
                  <a:lnTo>
                    <a:pt x="472" y="71"/>
                  </a:lnTo>
                  <a:lnTo>
                    <a:pt x="482" y="71"/>
                  </a:lnTo>
                  <a:lnTo>
                    <a:pt x="490" y="51"/>
                  </a:lnTo>
                  <a:lnTo>
                    <a:pt x="517" y="51"/>
                  </a:lnTo>
                  <a:lnTo>
                    <a:pt x="523" y="71"/>
                  </a:lnTo>
                  <a:lnTo>
                    <a:pt x="535" y="71"/>
                  </a:lnTo>
                  <a:lnTo>
                    <a:pt x="509" y="2"/>
                  </a:lnTo>
                  <a:lnTo>
                    <a:pt x="497" y="2"/>
                  </a:lnTo>
                  <a:close/>
                  <a:moveTo>
                    <a:pt x="405" y="71"/>
                  </a:moveTo>
                  <a:lnTo>
                    <a:pt x="415" y="71"/>
                  </a:lnTo>
                  <a:lnTo>
                    <a:pt x="415" y="38"/>
                  </a:lnTo>
                  <a:lnTo>
                    <a:pt x="446" y="38"/>
                  </a:lnTo>
                  <a:lnTo>
                    <a:pt x="446" y="71"/>
                  </a:lnTo>
                  <a:lnTo>
                    <a:pt x="456" y="71"/>
                  </a:lnTo>
                  <a:lnTo>
                    <a:pt x="456" y="2"/>
                  </a:lnTo>
                  <a:lnTo>
                    <a:pt x="446" y="2"/>
                  </a:lnTo>
                  <a:lnTo>
                    <a:pt x="446" y="30"/>
                  </a:lnTo>
                  <a:lnTo>
                    <a:pt x="415" y="30"/>
                  </a:lnTo>
                  <a:lnTo>
                    <a:pt x="415" y="2"/>
                  </a:lnTo>
                  <a:lnTo>
                    <a:pt x="405" y="2"/>
                  </a:lnTo>
                  <a:lnTo>
                    <a:pt x="405" y="71"/>
                  </a:lnTo>
                  <a:close/>
                  <a:moveTo>
                    <a:pt x="368" y="0"/>
                  </a:moveTo>
                  <a:lnTo>
                    <a:pt x="362" y="2"/>
                  </a:lnTo>
                  <a:lnTo>
                    <a:pt x="356" y="4"/>
                  </a:lnTo>
                  <a:lnTo>
                    <a:pt x="350" y="6"/>
                  </a:lnTo>
                  <a:lnTo>
                    <a:pt x="345" y="12"/>
                  </a:lnTo>
                  <a:lnTo>
                    <a:pt x="341" y="16"/>
                  </a:lnTo>
                  <a:lnTo>
                    <a:pt x="339" y="22"/>
                  </a:lnTo>
                  <a:lnTo>
                    <a:pt x="337" y="30"/>
                  </a:lnTo>
                  <a:lnTo>
                    <a:pt x="335" y="38"/>
                  </a:lnTo>
                  <a:lnTo>
                    <a:pt x="337" y="43"/>
                  </a:lnTo>
                  <a:lnTo>
                    <a:pt x="339" y="51"/>
                  </a:lnTo>
                  <a:lnTo>
                    <a:pt x="341" y="57"/>
                  </a:lnTo>
                  <a:lnTo>
                    <a:pt x="345" y="61"/>
                  </a:lnTo>
                  <a:lnTo>
                    <a:pt x="350" y="65"/>
                  </a:lnTo>
                  <a:lnTo>
                    <a:pt x="354" y="69"/>
                  </a:lnTo>
                  <a:lnTo>
                    <a:pt x="362" y="71"/>
                  </a:lnTo>
                  <a:lnTo>
                    <a:pt x="368" y="71"/>
                  </a:lnTo>
                  <a:lnTo>
                    <a:pt x="374" y="71"/>
                  </a:lnTo>
                  <a:lnTo>
                    <a:pt x="380" y="71"/>
                  </a:lnTo>
                  <a:lnTo>
                    <a:pt x="386" y="69"/>
                  </a:lnTo>
                  <a:lnTo>
                    <a:pt x="390" y="65"/>
                  </a:lnTo>
                  <a:lnTo>
                    <a:pt x="384" y="59"/>
                  </a:lnTo>
                  <a:lnTo>
                    <a:pt x="382" y="59"/>
                  </a:lnTo>
                  <a:lnTo>
                    <a:pt x="376" y="63"/>
                  </a:lnTo>
                  <a:lnTo>
                    <a:pt x="370" y="63"/>
                  </a:lnTo>
                  <a:lnTo>
                    <a:pt x="364" y="63"/>
                  </a:lnTo>
                  <a:lnTo>
                    <a:pt x="360" y="61"/>
                  </a:lnTo>
                  <a:lnTo>
                    <a:pt x="354" y="57"/>
                  </a:lnTo>
                  <a:lnTo>
                    <a:pt x="350" y="53"/>
                  </a:lnTo>
                  <a:lnTo>
                    <a:pt x="349" y="49"/>
                  </a:lnTo>
                  <a:lnTo>
                    <a:pt x="349" y="43"/>
                  </a:lnTo>
                  <a:lnTo>
                    <a:pt x="347" y="38"/>
                  </a:lnTo>
                  <a:lnTo>
                    <a:pt x="349" y="28"/>
                  </a:lnTo>
                  <a:lnTo>
                    <a:pt x="350" y="22"/>
                  </a:lnTo>
                  <a:lnTo>
                    <a:pt x="354" y="16"/>
                  </a:lnTo>
                  <a:lnTo>
                    <a:pt x="358" y="12"/>
                  </a:lnTo>
                  <a:lnTo>
                    <a:pt x="362" y="10"/>
                  </a:lnTo>
                  <a:lnTo>
                    <a:pt x="368" y="10"/>
                  </a:lnTo>
                  <a:lnTo>
                    <a:pt x="376" y="10"/>
                  </a:lnTo>
                  <a:lnTo>
                    <a:pt x="380" y="12"/>
                  </a:lnTo>
                  <a:lnTo>
                    <a:pt x="382" y="14"/>
                  </a:lnTo>
                  <a:lnTo>
                    <a:pt x="388" y="6"/>
                  </a:lnTo>
                  <a:lnTo>
                    <a:pt x="384" y="4"/>
                  </a:lnTo>
                  <a:lnTo>
                    <a:pt x="380" y="2"/>
                  </a:lnTo>
                  <a:lnTo>
                    <a:pt x="368" y="0"/>
                  </a:lnTo>
                  <a:close/>
                  <a:moveTo>
                    <a:pt x="294" y="0"/>
                  </a:moveTo>
                  <a:lnTo>
                    <a:pt x="290" y="0"/>
                  </a:lnTo>
                  <a:lnTo>
                    <a:pt x="284" y="2"/>
                  </a:lnTo>
                  <a:lnTo>
                    <a:pt x="276" y="6"/>
                  </a:lnTo>
                  <a:lnTo>
                    <a:pt x="274" y="8"/>
                  </a:lnTo>
                  <a:lnTo>
                    <a:pt x="270" y="12"/>
                  </a:lnTo>
                  <a:lnTo>
                    <a:pt x="270" y="16"/>
                  </a:lnTo>
                  <a:lnTo>
                    <a:pt x="268" y="20"/>
                  </a:lnTo>
                  <a:lnTo>
                    <a:pt x="270" y="26"/>
                  </a:lnTo>
                  <a:lnTo>
                    <a:pt x="274" y="32"/>
                  </a:lnTo>
                  <a:lnTo>
                    <a:pt x="278" y="36"/>
                  </a:lnTo>
                  <a:lnTo>
                    <a:pt x="286" y="38"/>
                  </a:lnTo>
                  <a:lnTo>
                    <a:pt x="296" y="42"/>
                  </a:lnTo>
                  <a:lnTo>
                    <a:pt x="301" y="43"/>
                  </a:lnTo>
                  <a:lnTo>
                    <a:pt x="305" y="45"/>
                  </a:lnTo>
                  <a:lnTo>
                    <a:pt x="307" y="47"/>
                  </a:lnTo>
                  <a:lnTo>
                    <a:pt x="309" y="51"/>
                  </a:lnTo>
                  <a:lnTo>
                    <a:pt x="307" y="55"/>
                  </a:lnTo>
                  <a:lnTo>
                    <a:pt x="307" y="57"/>
                  </a:lnTo>
                  <a:lnTo>
                    <a:pt x="303" y="61"/>
                  </a:lnTo>
                  <a:lnTo>
                    <a:pt x="298" y="63"/>
                  </a:lnTo>
                  <a:lnTo>
                    <a:pt x="292" y="63"/>
                  </a:lnTo>
                  <a:lnTo>
                    <a:pt x="282" y="61"/>
                  </a:lnTo>
                  <a:lnTo>
                    <a:pt x="270" y="57"/>
                  </a:lnTo>
                  <a:lnTo>
                    <a:pt x="266" y="65"/>
                  </a:lnTo>
                  <a:lnTo>
                    <a:pt x="272" y="69"/>
                  </a:lnTo>
                  <a:lnTo>
                    <a:pt x="278" y="71"/>
                  </a:lnTo>
                  <a:lnTo>
                    <a:pt x="292" y="71"/>
                  </a:lnTo>
                  <a:lnTo>
                    <a:pt x="301" y="71"/>
                  </a:lnTo>
                  <a:lnTo>
                    <a:pt x="305" y="69"/>
                  </a:lnTo>
                  <a:lnTo>
                    <a:pt x="309" y="69"/>
                  </a:lnTo>
                  <a:lnTo>
                    <a:pt x="313" y="65"/>
                  </a:lnTo>
                  <a:lnTo>
                    <a:pt x="317" y="61"/>
                  </a:lnTo>
                  <a:lnTo>
                    <a:pt x="319" y="55"/>
                  </a:lnTo>
                  <a:lnTo>
                    <a:pt x="319" y="51"/>
                  </a:lnTo>
                  <a:lnTo>
                    <a:pt x="319" y="43"/>
                  </a:lnTo>
                  <a:lnTo>
                    <a:pt x="315" y="38"/>
                  </a:lnTo>
                  <a:lnTo>
                    <a:pt x="309" y="34"/>
                  </a:lnTo>
                  <a:lnTo>
                    <a:pt x="301" y="32"/>
                  </a:lnTo>
                  <a:lnTo>
                    <a:pt x="292" y="28"/>
                  </a:lnTo>
                  <a:lnTo>
                    <a:pt x="286" y="26"/>
                  </a:lnTo>
                  <a:lnTo>
                    <a:pt x="282" y="24"/>
                  </a:lnTo>
                  <a:lnTo>
                    <a:pt x="280" y="18"/>
                  </a:lnTo>
                  <a:lnTo>
                    <a:pt x="282" y="14"/>
                  </a:lnTo>
                  <a:lnTo>
                    <a:pt x="284" y="12"/>
                  </a:lnTo>
                  <a:lnTo>
                    <a:pt x="290" y="10"/>
                  </a:lnTo>
                  <a:lnTo>
                    <a:pt x="296" y="8"/>
                  </a:lnTo>
                  <a:lnTo>
                    <a:pt x="303" y="10"/>
                  </a:lnTo>
                  <a:lnTo>
                    <a:pt x="313" y="14"/>
                  </a:lnTo>
                  <a:lnTo>
                    <a:pt x="317" y="6"/>
                  </a:lnTo>
                  <a:lnTo>
                    <a:pt x="313" y="4"/>
                  </a:lnTo>
                  <a:lnTo>
                    <a:pt x="307" y="2"/>
                  </a:lnTo>
                  <a:lnTo>
                    <a:pt x="301" y="0"/>
                  </a:lnTo>
                  <a:lnTo>
                    <a:pt x="294" y="0"/>
                  </a:lnTo>
                  <a:close/>
                  <a:moveTo>
                    <a:pt x="204" y="10"/>
                  </a:moveTo>
                  <a:lnTo>
                    <a:pt x="225" y="10"/>
                  </a:lnTo>
                  <a:lnTo>
                    <a:pt x="225" y="71"/>
                  </a:lnTo>
                  <a:lnTo>
                    <a:pt x="235" y="71"/>
                  </a:lnTo>
                  <a:lnTo>
                    <a:pt x="235" y="10"/>
                  </a:lnTo>
                  <a:lnTo>
                    <a:pt x="254" y="10"/>
                  </a:lnTo>
                  <a:lnTo>
                    <a:pt x="256" y="2"/>
                  </a:lnTo>
                  <a:lnTo>
                    <a:pt x="204" y="2"/>
                  </a:lnTo>
                  <a:lnTo>
                    <a:pt x="204" y="10"/>
                  </a:lnTo>
                  <a:close/>
                  <a:moveTo>
                    <a:pt x="159" y="10"/>
                  </a:moveTo>
                  <a:lnTo>
                    <a:pt x="168" y="12"/>
                  </a:lnTo>
                  <a:lnTo>
                    <a:pt x="172" y="16"/>
                  </a:lnTo>
                  <a:lnTo>
                    <a:pt x="174" y="18"/>
                  </a:lnTo>
                  <a:lnTo>
                    <a:pt x="174" y="22"/>
                  </a:lnTo>
                  <a:lnTo>
                    <a:pt x="174" y="26"/>
                  </a:lnTo>
                  <a:lnTo>
                    <a:pt x="172" y="28"/>
                  </a:lnTo>
                  <a:lnTo>
                    <a:pt x="170" y="30"/>
                  </a:lnTo>
                  <a:lnTo>
                    <a:pt x="166" y="32"/>
                  </a:lnTo>
                  <a:lnTo>
                    <a:pt x="157" y="34"/>
                  </a:lnTo>
                  <a:lnTo>
                    <a:pt x="151" y="34"/>
                  </a:lnTo>
                  <a:lnTo>
                    <a:pt x="151" y="10"/>
                  </a:lnTo>
                  <a:lnTo>
                    <a:pt x="159" y="10"/>
                  </a:lnTo>
                  <a:close/>
                  <a:moveTo>
                    <a:pt x="139" y="71"/>
                  </a:moveTo>
                  <a:lnTo>
                    <a:pt x="151" y="71"/>
                  </a:lnTo>
                  <a:lnTo>
                    <a:pt x="151" y="42"/>
                  </a:lnTo>
                  <a:lnTo>
                    <a:pt x="155" y="42"/>
                  </a:lnTo>
                  <a:lnTo>
                    <a:pt x="159" y="43"/>
                  </a:lnTo>
                  <a:lnTo>
                    <a:pt x="164" y="51"/>
                  </a:lnTo>
                  <a:lnTo>
                    <a:pt x="170" y="61"/>
                  </a:lnTo>
                  <a:lnTo>
                    <a:pt x="176" y="71"/>
                  </a:lnTo>
                  <a:lnTo>
                    <a:pt x="190" y="71"/>
                  </a:lnTo>
                  <a:lnTo>
                    <a:pt x="178" y="55"/>
                  </a:lnTo>
                  <a:lnTo>
                    <a:pt x="168" y="43"/>
                  </a:lnTo>
                  <a:lnTo>
                    <a:pt x="168" y="42"/>
                  </a:lnTo>
                  <a:lnTo>
                    <a:pt x="164" y="40"/>
                  </a:lnTo>
                  <a:lnTo>
                    <a:pt x="170" y="40"/>
                  </a:lnTo>
                  <a:lnTo>
                    <a:pt x="174" y="40"/>
                  </a:lnTo>
                  <a:lnTo>
                    <a:pt x="178" y="38"/>
                  </a:lnTo>
                  <a:lnTo>
                    <a:pt x="180" y="36"/>
                  </a:lnTo>
                  <a:lnTo>
                    <a:pt x="182" y="32"/>
                  </a:lnTo>
                  <a:lnTo>
                    <a:pt x="184" y="32"/>
                  </a:lnTo>
                  <a:lnTo>
                    <a:pt x="184" y="30"/>
                  </a:lnTo>
                  <a:lnTo>
                    <a:pt x="186" y="26"/>
                  </a:lnTo>
                  <a:lnTo>
                    <a:pt x="186" y="22"/>
                  </a:lnTo>
                  <a:lnTo>
                    <a:pt x="186" y="16"/>
                  </a:lnTo>
                  <a:lnTo>
                    <a:pt x="184" y="12"/>
                  </a:lnTo>
                  <a:lnTo>
                    <a:pt x="180" y="8"/>
                  </a:lnTo>
                  <a:lnTo>
                    <a:pt x="178" y="6"/>
                  </a:lnTo>
                  <a:lnTo>
                    <a:pt x="174" y="4"/>
                  </a:lnTo>
                  <a:lnTo>
                    <a:pt x="170" y="2"/>
                  </a:lnTo>
                  <a:lnTo>
                    <a:pt x="159" y="2"/>
                  </a:lnTo>
                  <a:lnTo>
                    <a:pt x="139" y="2"/>
                  </a:lnTo>
                  <a:lnTo>
                    <a:pt x="139" y="71"/>
                  </a:lnTo>
                  <a:close/>
                  <a:moveTo>
                    <a:pt x="104" y="71"/>
                  </a:moveTo>
                  <a:lnTo>
                    <a:pt x="115" y="71"/>
                  </a:lnTo>
                  <a:lnTo>
                    <a:pt x="115" y="2"/>
                  </a:lnTo>
                  <a:lnTo>
                    <a:pt x="104" y="2"/>
                  </a:lnTo>
                  <a:lnTo>
                    <a:pt x="104" y="71"/>
                  </a:lnTo>
                  <a:close/>
                  <a:moveTo>
                    <a:pt x="17" y="71"/>
                  </a:moveTo>
                  <a:lnTo>
                    <a:pt x="31" y="71"/>
                  </a:lnTo>
                  <a:lnTo>
                    <a:pt x="39" y="38"/>
                  </a:lnTo>
                  <a:lnTo>
                    <a:pt x="43" y="16"/>
                  </a:lnTo>
                  <a:lnTo>
                    <a:pt x="47" y="40"/>
                  </a:lnTo>
                  <a:lnTo>
                    <a:pt x="57" y="71"/>
                  </a:lnTo>
                  <a:lnTo>
                    <a:pt x="68" y="71"/>
                  </a:lnTo>
                  <a:lnTo>
                    <a:pt x="86" y="2"/>
                  </a:lnTo>
                  <a:lnTo>
                    <a:pt x="76" y="2"/>
                  </a:lnTo>
                  <a:lnTo>
                    <a:pt x="66" y="36"/>
                  </a:lnTo>
                  <a:lnTo>
                    <a:pt x="63" y="57"/>
                  </a:lnTo>
                  <a:lnTo>
                    <a:pt x="59" y="38"/>
                  </a:lnTo>
                  <a:lnTo>
                    <a:pt x="49" y="2"/>
                  </a:lnTo>
                  <a:lnTo>
                    <a:pt x="37" y="2"/>
                  </a:lnTo>
                  <a:lnTo>
                    <a:pt x="29" y="36"/>
                  </a:lnTo>
                  <a:lnTo>
                    <a:pt x="23" y="57"/>
                  </a:lnTo>
                  <a:lnTo>
                    <a:pt x="21" y="49"/>
                  </a:lnTo>
                  <a:lnTo>
                    <a:pt x="19" y="36"/>
                  </a:lnTo>
                  <a:lnTo>
                    <a:pt x="10" y="2"/>
                  </a:lnTo>
                  <a:lnTo>
                    <a:pt x="0" y="2"/>
                  </a:lnTo>
                  <a:lnTo>
                    <a:pt x="17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5" name="Freeform 42">
              <a:extLst>
                <a:ext uri="{FF2B5EF4-FFF2-40B4-BE49-F238E27FC236}">
                  <a16:creationId xmlns:a16="http://schemas.microsoft.com/office/drawing/2014/main" id="{0D668EF2-C288-4AD6-B182-5D2EFC0CE1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9" y="2775"/>
              <a:ext cx="624" cy="71"/>
            </a:xfrm>
            <a:custGeom>
              <a:avLst/>
              <a:gdLst>
                <a:gd name="T0" fmla="*/ 611 w 624"/>
                <a:gd name="T1" fmla="*/ 71 h 71"/>
                <a:gd name="T2" fmla="*/ 611 w 624"/>
                <a:gd name="T3" fmla="*/ 2 h 71"/>
                <a:gd name="T4" fmla="*/ 572 w 624"/>
                <a:gd name="T5" fmla="*/ 71 h 71"/>
                <a:gd name="T6" fmla="*/ 536 w 624"/>
                <a:gd name="T7" fmla="*/ 2 h 71"/>
                <a:gd name="T8" fmla="*/ 487 w 624"/>
                <a:gd name="T9" fmla="*/ 71 h 71"/>
                <a:gd name="T10" fmla="*/ 521 w 624"/>
                <a:gd name="T11" fmla="*/ 2 h 71"/>
                <a:gd name="T12" fmla="*/ 438 w 624"/>
                <a:gd name="T13" fmla="*/ 43 h 71"/>
                <a:gd name="T14" fmla="*/ 397 w 624"/>
                <a:gd name="T15" fmla="*/ 71 h 71"/>
                <a:gd name="T16" fmla="*/ 448 w 624"/>
                <a:gd name="T17" fmla="*/ 71 h 71"/>
                <a:gd name="T18" fmla="*/ 311 w 624"/>
                <a:gd name="T19" fmla="*/ 71 h 71"/>
                <a:gd name="T20" fmla="*/ 327 w 624"/>
                <a:gd name="T21" fmla="*/ 16 h 71"/>
                <a:gd name="T22" fmla="*/ 368 w 624"/>
                <a:gd name="T23" fmla="*/ 26 h 71"/>
                <a:gd name="T24" fmla="*/ 387 w 624"/>
                <a:gd name="T25" fmla="*/ 71 h 71"/>
                <a:gd name="T26" fmla="*/ 348 w 624"/>
                <a:gd name="T27" fmla="*/ 55 h 71"/>
                <a:gd name="T28" fmla="*/ 311 w 624"/>
                <a:gd name="T29" fmla="*/ 71 h 71"/>
                <a:gd name="T30" fmla="*/ 280 w 624"/>
                <a:gd name="T31" fmla="*/ 18 h 71"/>
                <a:gd name="T32" fmla="*/ 276 w 624"/>
                <a:gd name="T33" fmla="*/ 30 h 71"/>
                <a:gd name="T34" fmla="*/ 254 w 624"/>
                <a:gd name="T35" fmla="*/ 10 h 71"/>
                <a:gd name="T36" fmla="*/ 254 w 624"/>
                <a:gd name="T37" fmla="*/ 40 h 71"/>
                <a:gd name="T38" fmla="*/ 276 w 624"/>
                <a:gd name="T39" fmla="*/ 59 h 71"/>
                <a:gd name="T40" fmla="*/ 274 w 624"/>
                <a:gd name="T41" fmla="*/ 43 h 71"/>
                <a:gd name="T42" fmla="*/ 282 w 624"/>
                <a:gd name="T43" fmla="*/ 38 h 71"/>
                <a:gd name="T44" fmla="*/ 291 w 624"/>
                <a:gd name="T45" fmla="*/ 26 h 71"/>
                <a:gd name="T46" fmla="*/ 286 w 624"/>
                <a:gd name="T47" fmla="*/ 8 h 71"/>
                <a:gd name="T48" fmla="*/ 262 w 624"/>
                <a:gd name="T49" fmla="*/ 2 h 71"/>
                <a:gd name="T50" fmla="*/ 213 w 624"/>
                <a:gd name="T51" fmla="*/ 26 h 71"/>
                <a:gd name="T52" fmla="*/ 209 w 624"/>
                <a:gd name="T53" fmla="*/ 57 h 71"/>
                <a:gd name="T54" fmla="*/ 190 w 624"/>
                <a:gd name="T55" fmla="*/ 63 h 71"/>
                <a:gd name="T56" fmla="*/ 176 w 624"/>
                <a:gd name="T57" fmla="*/ 53 h 71"/>
                <a:gd name="T58" fmla="*/ 174 w 624"/>
                <a:gd name="T59" fmla="*/ 24 h 71"/>
                <a:gd name="T60" fmla="*/ 184 w 624"/>
                <a:gd name="T61" fmla="*/ 12 h 71"/>
                <a:gd name="T62" fmla="*/ 203 w 624"/>
                <a:gd name="T63" fmla="*/ 12 h 71"/>
                <a:gd name="T64" fmla="*/ 162 w 624"/>
                <a:gd name="T65" fmla="*/ 36 h 71"/>
                <a:gd name="T66" fmla="*/ 172 w 624"/>
                <a:gd name="T67" fmla="*/ 63 h 71"/>
                <a:gd name="T68" fmla="*/ 193 w 624"/>
                <a:gd name="T69" fmla="*/ 71 h 71"/>
                <a:gd name="T70" fmla="*/ 219 w 624"/>
                <a:gd name="T71" fmla="*/ 61 h 71"/>
                <a:gd name="T72" fmla="*/ 225 w 624"/>
                <a:gd name="T73" fmla="*/ 36 h 71"/>
                <a:gd name="T74" fmla="*/ 217 w 624"/>
                <a:gd name="T75" fmla="*/ 12 h 71"/>
                <a:gd name="T76" fmla="*/ 201 w 624"/>
                <a:gd name="T77" fmla="*/ 2 h 71"/>
                <a:gd name="T78" fmla="*/ 176 w 624"/>
                <a:gd name="T79" fmla="*/ 6 h 71"/>
                <a:gd name="T80" fmla="*/ 162 w 624"/>
                <a:gd name="T81" fmla="*/ 28 h 71"/>
                <a:gd name="T82" fmla="*/ 119 w 624"/>
                <a:gd name="T83" fmla="*/ 40 h 71"/>
                <a:gd name="T84" fmla="*/ 119 w 624"/>
                <a:gd name="T85" fmla="*/ 10 h 71"/>
                <a:gd name="T86" fmla="*/ 109 w 624"/>
                <a:gd name="T87" fmla="*/ 71 h 71"/>
                <a:gd name="T88" fmla="*/ 43 w 624"/>
                <a:gd name="T89" fmla="*/ 16 h 71"/>
                <a:gd name="T90" fmla="*/ 86 w 624"/>
                <a:gd name="T91" fmla="*/ 2 h 71"/>
                <a:gd name="T92" fmla="*/ 68 w 624"/>
                <a:gd name="T93" fmla="*/ 40 h 71"/>
                <a:gd name="T94" fmla="*/ 0 w 624"/>
                <a:gd name="T95" fmla="*/ 71 h 71"/>
                <a:gd name="T96" fmla="*/ 0 w 624"/>
                <a:gd name="T97" fmla="*/ 71 h 7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24" h="71">
                  <a:moveTo>
                    <a:pt x="572" y="71"/>
                  </a:moveTo>
                  <a:lnTo>
                    <a:pt x="581" y="71"/>
                  </a:lnTo>
                  <a:lnTo>
                    <a:pt x="581" y="34"/>
                  </a:lnTo>
                  <a:lnTo>
                    <a:pt x="611" y="71"/>
                  </a:lnTo>
                  <a:lnTo>
                    <a:pt x="624" y="71"/>
                  </a:lnTo>
                  <a:lnTo>
                    <a:pt x="593" y="34"/>
                  </a:lnTo>
                  <a:lnTo>
                    <a:pt x="622" y="2"/>
                  </a:lnTo>
                  <a:lnTo>
                    <a:pt x="611" y="2"/>
                  </a:lnTo>
                  <a:lnTo>
                    <a:pt x="581" y="34"/>
                  </a:lnTo>
                  <a:lnTo>
                    <a:pt x="581" y="2"/>
                  </a:lnTo>
                  <a:lnTo>
                    <a:pt x="572" y="2"/>
                  </a:lnTo>
                  <a:lnTo>
                    <a:pt x="572" y="71"/>
                  </a:lnTo>
                  <a:close/>
                  <a:moveTo>
                    <a:pt x="536" y="71"/>
                  </a:moveTo>
                  <a:lnTo>
                    <a:pt x="548" y="71"/>
                  </a:lnTo>
                  <a:lnTo>
                    <a:pt x="548" y="2"/>
                  </a:lnTo>
                  <a:lnTo>
                    <a:pt x="536" y="2"/>
                  </a:lnTo>
                  <a:lnTo>
                    <a:pt x="536" y="71"/>
                  </a:lnTo>
                  <a:close/>
                  <a:moveTo>
                    <a:pt x="468" y="10"/>
                  </a:moveTo>
                  <a:lnTo>
                    <a:pt x="487" y="10"/>
                  </a:lnTo>
                  <a:lnTo>
                    <a:pt x="487" y="71"/>
                  </a:lnTo>
                  <a:lnTo>
                    <a:pt x="497" y="71"/>
                  </a:lnTo>
                  <a:lnTo>
                    <a:pt x="497" y="10"/>
                  </a:lnTo>
                  <a:lnTo>
                    <a:pt x="519" y="10"/>
                  </a:lnTo>
                  <a:lnTo>
                    <a:pt x="521" y="2"/>
                  </a:lnTo>
                  <a:lnTo>
                    <a:pt x="468" y="2"/>
                  </a:lnTo>
                  <a:lnTo>
                    <a:pt x="468" y="10"/>
                  </a:lnTo>
                  <a:close/>
                  <a:moveTo>
                    <a:pt x="429" y="12"/>
                  </a:moveTo>
                  <a:lnTo>
                    <a:pt x="438" y="43"/>
                  </a:lnTo>
                  <a:lnTo>
                    <a:pt x="417" y="43"/>
                  </a:lnTo>
                  <a:lnTo>
                    <a:pt x="429" y="12"/>
                  </a:lnTo>
                  <a:close/>
                  <a:moveTo>
                    <a:pt x="423" y="2"/>
                  </a:moveTo>
                  <a:lnTo>
                    <a:pt x="397" y="71"/>
                  </a:lnTo>
                  <a:lnTo>
                    <a:pt x="407" y="71"/>
                  </a:lnTo>
                  <a:lnTo>
                    <a:pt x="415" y="51"/>
                  </a:lnTo>
                  <a:lnTo>
                    <a:pt x="442" y="51"/>
                  </a:lnTo>
                  <a:lnTo>
                    <a:pt x="448" y="71"/>
                  </a:lnTo>
                  <a:lnTo>
                    <a:pt x="460" y="71"/>
                  </a:lnTo>
                  <a:lnTo>
                    <a:pt x="434" y="2"/>
                  </a:lnTo>
                  <a:lnTo>
                    <a:pt x="423" y="2"/>
                  </a:lnTo>
                  <a:close/>
                  <a:moveTo>
                    <a:pt x="311" y="71"/>
                  </a:moveTo>
                  <a:lnTo>
                    <a:pt x="321" y="71"/>
                  </a:lnTo>
                  <a:lnTo>
                    <a:pt x="325" y="26"/>
                  </a:lnTo>
                  <a:lnTo>
                    <a:pt x="327" y="12"/>
                  </a:lnTo>
                  <a:lnTo>
                    <a:pt x="327" y="16"/>
                  </a:lnTo>
                  <a:lnTo>
                    <a:pt x="331" y="26"/>
                  </a:lnTo>
                  <a:lnTo>
                    <a:pt x="344" y="71"/>
                  </a:lnTo>
                  <a:lnTo>
                    <a:pt x="354" y="71"/>
                  </a:lnTo>
                  <a:lnTo>
                    <a:pt x="368" y="26"/>
                  </a:lnTo>
                  <a:lnTo>
                    <a:pt x="372" y="12"/>
                  </a:lnTo>
                  <a:lnTo>
                    <a:pt x="372" y="26"/>
                  </a:lnTo>
                  <a:lnTo>
                    <a:pt x="376" y="71"/>
                  </a:lnTo>
                  <a:lnTo>
                    <a:pt x="387" y="71"/>
                  </a:lnTo>
                  <a:lnTo>
                    <a:pt x="380" y="2"/>
                  </a:lnTo>
                  <a:lnTo>
                    <a:pt x="366" y="2"/>
                  </a:lnTo>
                  <a:lnTo>
                    <a:pt x="352" y="42"/>
                  </a:lnTo>
                  <a:lnTo>
                    <a:pt x="348" y="55"/>
                  </a:lnTo>
                  <a:lnTo>
                    <a:pt x="344" y="42"/>
                  </a:lnTo>
                  <a:lnTo>
                    <a:pt x="333" y="2"/>
                  </a:lnTo>
                  <a:lnTo>
                    <a:pt x="319" y="2"/>
                  </a:lnTo>
                  <a:lnTo>
                    <a:pt x="311" y="71"/>
                  </a:lnTo>
                  <a:close/>
                  <a:moveTo>
                    <a:pt x="264" y="10"/>
                  </a:moveTo>
                  <a:lnTo>
                    <a:pt x="274" y="12"/>
                  </a:lnTo>
                  <a:lnTo>
                    <a:pt x="278" y="16"/>
                  </a:lnTo>
                  <a:lnTo>
                    <a:pt x="280" y="18"/>
                  </a:lnTo>
                  <a:lnTo>
                    <a:pt x="280" y="22"/>
                  </a:lnTo>
                  <a:lnTo>
                    <a:pt x="280" y="26"/>
                  </a:lnTo>
                  <a:lnTo>
                    <a:pt x="278" y="28"/>
                  </a:lnTo>
                  <a:lnTo>
                    <a:pt x="276" y="30"/>
                  </a:lnTo>
                  <a:lnTo>
                    <a:pt x="272" y="32"/>
                  </a:lnTo>
                  <a:lnTo>
                    <a:pt x="262" y="34"/>
                  </a:lnTo>
                  <a:lnTo>
                    <a:pt x="254" y="34"/>
                  </a:lnTo>
                  <a:lnTo>
                    <a:pt x="254" y="10"/>
                  </a:lnTo>
                  <a:lnTo>
                    <a:pt x="264" y="10"/>
                  </a:lnTo>
                  <a:close/>
                  <a:moveTo>
                    <a:pt x="244" y="71"/>
                  </a:moveTo>
                  <a:lnTo>
                    <a:pt x="254" y="71"/>
                  </a:lnTo>
                  <a:lnTo>
                    <a:pt x="254" y="40"/>
                  </a:lnTo>
                  <a:lnTo>
                    <a:pt x="260" y="42"/>
                  </a:lnTo>
                  <a:lnTo>
                    <a:pt x="262" y="43"/>
                  </a:lnTo>
                  <a:lnTo>
                    <a:pt x="270" y="51"/>
                  </a:lnTo>
                  <a:lnTo>
                    <a:pt x="276" y="59"/>
                  </a:lnTo>
                  <a:lnTo>
                    <a:pt x="282" y="71"/>
                  </a:lnTo>
                  <a:lnTo>
                    <a:pt x="295" y="71"/>
                  </a:lnTo>
                  <a:lnTo>
                    <a:pt x="284" y="55"/>
                  </a:lnTo>
                  <a:lnTo>
                    <a:pt x="274" y="43"/>
                  </a:lnTo>
                  <a:lnTo>
                    <a:pt x="270" y="40"/>
                  </a:lnTo>
                  <a:lnTo>
                    <a:pt x="276" y="40"/>
                  </a:lnTo>
                  <a:lnTo>
                    <a:pt x="280" y="40"/>
                  </a:lnTo>
                  <a:lnTo>
                    <a:pt x="282" y="38"/>
                  </a:lnTo>
                  <a:lnTo>
                    <a:pt x="286" y="36"/>
                  </a:lnTo>
                  <a:lnTo>
                    <a:pt x="287" y="32"/>
                  </a:lnTo>
                  <a:lnTo>
                    <a:pt x="289" y="30"/>
                  </a:lnTo>
                  <a:lnTo>
                    <a:pt x="291" y="26"/>
                  </a:lnTo>
                  <a:lnTo>
                    <a:pt x="291" y="22"/>
                  </a:lnTo>
                  <a:lnTo>
                    <a:pt x="289" y="16"/>
                  </a:lnTo>
                  <a:lnTo>
                    <a:pt x="289" y="12"/>
                  </a:lnTo>
                  <a:lnTo>
                    <a:pt x="286" y="8"/>
                  </a:lnTo>
                  <a:lnTo>
                    <a:pt x="284" y="6"/>
                  </a:lnTo>
                  <a:lnTo>
                    <a:pt x="280" y="4"/>
                  </a:lnTo>
                  <a:lnTo>
                    <a:pt x="276" y="2"/>
                  </a:lnTo>
                  <a:lnTo>
                    <a:pt x="262" y="2"/>
                  </a:lnTo>
                  <a:lnTo>
                    <a:pt x="244" y="2"/>
                  </a:lnTo>
                  <a:lnTo>
                    <a:pt x="244" y="71"/>
                  </a:lnTo>
                  <a:close/>
                  <a:moveTo>
                    <a:pt x="209" y="18"/>
                  </a:moveTo>
                  <a:lnTo>
                    <a:pt x="213" y="26"/>
                  </a:lnTo>
                  <a:lnTo>
                    <a:pt x="213" y="38"/>
                  </a:lnTo>
                  <a:lnTo>
                    <a:pt x="213" y="47"/>
                  </a:lnTo>
                  <a:lnTo>
                    <a:pt x="211" y="53"/>
                  </a:lnTo>
                  <a:lnTo>
                    <a:pt x="209" y="57"/>
                  </a:lnTo>
                  <a:lnTo>
                    <a:pt x="205" y="61"/>
                  </a:lnTo>
                  <a:lnTo>
                    <a:pt x="199" y="63"/>
                  </a:lnTo>
                  <a:lnTo>
                    <a:pt x="193" y="63"/>
                  </a:lnTo>
                  <a:lnTo>
                    <a:pt x="190" y="63"/>
                  </a:lnTo>
                  <a:lnTo>
                    <a:pt x="184" y="61"/>
                  </a:lnTo>
                  <a:lnTo>
                    <a:pt x="182" y="59"/>
                  </a:lnTo>
                  <a:lnTo>
                    <a:pt x="178" y="57"/>
                  </a:lnTo>
                  <a:lnTo>
                    <a:pt x="176" y="53"/>
                  </a:lnTo>
                  <a:lnTo>
                    <a:pt x="176" y="47"/>
                  </a:lnTo>
                  <a:lnTo>
                    <a:pt x="174" y="42"/>
                  </a:lnTo>
                  <a:lnTo>
                    <a:pt x="174" y="34"/>
                  </a:lnTo>
                  <a:lnTo>
                    <a:pt x="174" y="24"/>
                  </a:lnTo>
                  <a:lnTo>
                    <a:pt x="176" y="20"/>
                  </a:lnTo>
                  <a:lnTo>
                    <a:pt x="178" y="16"/>
                  </a:lnTo>
                  <a:lnTo>
                    <a:pt x="180" y="14"/>
                  </a:lnTo>
                  <a:lnTo>
                    <a:pt x="184" y="12"/>
                  </a:lnTo>
                  <a:lnTo>
                    <a:pt x="188" y="10"/>
                  </a:lnTo>
                  <a:lnTo>
                    <a:pt x="193" y="10"/>
                  </a:lnTo>
                  <a:lnTo>
                    <a:pt x="197" y="10"/>
                  </a:lnTo>
                  <a:lnTo>
                    <a:pt x="203" y="12"/>
                  </a:lnTo>
                  <a:lnTo>
                    <a:pt x="205" y="12"/>
                  </a:lnTo>
                  <a:lnTo>
                    <a:pt x="207" y="14"/>
                  </a:lnTo>
                  <a:lnTo>
                    <a:pt x="209" y="18"/>
                  </a:lnTo>
                  <a:close/>
                  <a:moveTo>
                    <a:pt x="162" y="36"/>
                  </a:moveTo>
                  <a:lnTo>
                    <a:pt x="162" y="43"/>
                  </a:lnTo>
                  <a:lnTo>
                    <a:pt x="164" y="51"/>
                  </a:lnTo>
                  <a:lnTo>
                    <a:pt x="168" y="57"/>
                  </a:lnTo>
                  <a:lnTo>
                    <a:pt x="172" y="63"/>
                  </a:lnTo>
                  <a:lnTo>
                    <a:pt x="176" y="67"/>
                  </a:lnTo>
                  <a:lnTo>
                    <a:pt x="182" y="69"/>
                  </a:lnTo>
                  <a:lnTo>
                    <a:pt x="188" y="71"/>
                  </a:lnTo>
                  <a:lnTo>
                    <a:pt x="193" y="71"/>
                  </a:lnTo>
                  <a:lnTo>
                    <a:pt x="201" y="71"/>
                  </a:lnTo>
                  <a:lnTo>
                    <a:pt x="207" y="69"/>
                  </a:lnTo>
                  <a:lnTo>
                    <a:pt x="213" y="65"/>
                  </a:lnTo>
                  <a:lnTo>
                    <a:pt x="219" y="61"/>
                  </a:lnTo>
                  <a:lnTo>
                    <a:pt x="221" y="57"/>
                  </a:lnTo>
                  <a:lnTo>
                    <a:pt x="223" y="51"/>
                  </a:lnTo>
                  <a:lnTo>
                    <a:pt x="225" y="43"/>
                  </a:lnTo>
                  <a:lnTo>
                    <a:pt x="225" y="36"/>
                  </a:lnTo>
                  <a:lnTo>
                    <a:pt x="225" y="30"/>
                  </a:lnTo>
                  <a:lnTo>
                    <a:pt x="223" y="22"/>
                  </a:lnTo>
                  <a:lnTo>
                    <a:pt x="221" y="16"/>
                  </a:lnTo>
                  <a:lnTo>
                    <a:pt x="217" y="12"/>
                  </a:lnTo>
                  <a:lnTo>
                    <a:pt x="215" y="10"/>
                  </a:lnTo>
                  <a:lnTo>
                    <a:pt x="213" y="8"/>
                  </a:lnTo>
                  <a:lnTo>
                    <a:pt x="207" y="4"/>
                  </a:lnTo>
                  <a:lnTo>
                    <a:pt x="201" y="2"/>
                  </a:lnTo>
                  <a:lnTo>
                    <a:pt x="193" y="0"/>
                  </a:lnTo>
                  <a:lnTo>
                    <a:pt x="186" y="2"/>
                  </a:lnTo>
                  <a:lnTo>
                    <a:pt x="180" y="4"/>
                  </a:lnTo>
                  <a:lnTo>
                    <a:pt x="176" y="6"/>
                  </a:lnTo>
                  <a:lnTo>
                    <a:pt x="170" y="10"/>
                  </a:lnTo>
                  <a:lnTo>
                    <a:pt x="166" y="16"/>
                  </a:lnTo>
                  <a:lnTo>
                    <a:pt x="164" y="22"/>
                  </a:lnTo>
                  <a:lnTo>
                    <a:pt x="162" y="28"/>
                  </a:lnTo>
                  <a:lnTo>
                    <a:pt x="162" y="36"/>
                  </a:lnTo>
                  <a:close/>
                  <a:moveTo>
                    <a:pt x="109" y="71"/>
                  </a:moveTo>
                  <a:lnTo>
                    <a:pt x="119" y="71"/>
                  </a:lnTo>
                  <a:lnTo>
                    <a:pt x="119" y="40"/>
                  </a:lnTo>
                  <a:lnTo>
                    <a:pt x="143" y="40"/>
                  </a:lnTo>
                  <a:lnTo>
                    <a:pt x="143" y="30"/>
                  </a:lnTo>
                  <a:lnTo>
                    <a:pt x="119" y="30"/>
                  </a:lnTo>
                  <a:lnTo>
                    <a:pt x="119" y="10"/>
                  </a:lnTo>
                  <a:lnTo>
                    <a:pt x="148" y="10"/>
                  </a:lnTo>
                  <a:lnTo>
                    <a:pt x="150" y="2"/>
                  </a:lnTo>
                  <a:lnTo>
                    <a:pt x="109" y="2"/>
                  </a:lnTo>
                  <a:lnTo>
                    <a:pt x="109" y="71"/>
                  </a:lnTo>
                  <a:close/>
                  <a:moveTo>
                    <a:pt x="33" y="71"/>
                  </a:moveTo>
                  <a:lnTo>
                    <a:pt x="45" y="71"/>
                  </a:lnTo>
                  <a:lnTo>
                    <a:pt x="43" y="36"/>
                  </a:lnTo>
                  <a:lnTo>
                    <a:pt x="43" y="16"/>
                  </a:lnTo>
                  <a:lnTo>
                    <a:pt x="52" y="34"/>
                  </a:lnTo>
                  <a:lnTo>
                    <a:pt x="74" y="71"/>
                  </a:lnTo>
                  <a:lnTo>
                    <a:pt x="86" y="71"/>
                  </a:lnTo>
                  <a:lnTo>
                    <a:pt x="86" y="2"/>
                  </a:lnTo>
                  <a:lnTo>
                    <a:pt x="74" y="2"/>
                  </a:lnTo>
                  <a:lnTo>
                    <a:pt x="76" y="36"/>
                  </a:lnTo>
                  <a:lnTo>
                    <a:pt x="76" y="55"/>
                  </a:lnTo>
                  <a:lnTo>
                    <a:pt x="68" y="40"/>
                  </a:lnTo>
                  <a:lnTo>
                    <a:pt x="45" y="2"/>
                  </a:lnTo>
                  <a:lnTo>
                    <a:pt x="33" y="2"/>
                  </a:lnTo>
                  <a:lnTo>
                    <a:pt x="33" y="71"/>
                  </a:lnTo>
                  <a:close/>
                  <a:moveTo>
                    <a:pt x="0" y="71"/>
                  </a:moveTo>
                  <a:lnTo>
                    <a:pt x="9" y="71"/>
                  </a:lnTo>
                  <a:lnTo>
                    <a:pt x="9" y="2"/>
                  </a:lnTo>
                  <a:lnTo>
                    <a:pt x="0" y="2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D93E57FF-6DD2-4CB5-94B7-E1C8A9CA25F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64" y="4096"/>
              <a:ext cx="1048" cy="129"/>
              <a:chOff x="340" y="1343"/>
              <a:chExt cx="1048" cy="129"/>
            </a:xfrm>
          </p:grpSpPr>
          <p:sp>
            <p:nvSpPr>
              <p:cNvPr id="17" name="AutoShape 44">
                <a:extLst>
                  <a:ext uri="{FF2B5EF4-FFF2-40B4-BE49-F238E27FC236}">
                    <a16:creationId xmlns:a16="http://schemas.microsoft.com/office/drawing/2014/main" id="{70430254-8D20-4D3E-9759-090C7158321F}"/>
                  </a:ext>
                </a:extLst>
              </p:cNvPr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340" y="1344"/>
                <a:ext cx="104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8" name="Freeform 45">
                <a:extLst>
                  <a:ext uri="{FF2B5EF4-FFF2-40B4-BE49-F238E27FC236}">
                    <a16:creationId xmlns:a16="http://schemas.microsoft.com/office/drawing/2014/main" id="{19ABBAC9-FD8A-4094-AF42-BE71CED9D00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40" y="1343"/>
                <a:ext cx="1048" cy="129"/>
              </a:xfrm>
              <a:custGeom>
                <a:avLst/>
                <a:gdLst>
                  <a:gd name="T0" fmla="*/ 0 w 1048"/>
                  <a:gd name="T1" fmla="*/ 54 h 129"/>
                  <a:gd name="T2" fmla="*/ 46 w 1048"/>
                  <a:gd name="T3" fmla="*/ 102 h 129"/>
                  <a:gd name="T4" fmla="*/ 23 w 1048"/>
                  <a:gd name="T5" fmla="*/ 86 h 129"/>
                  <a:gd name="T6" fmla="*/ 23 w 1048"/>
                  <a:gd name="T7" fmla="*/ 21 h 129"/>
                  <a:gd name="T8" fmla="*/ 46 w 1048"/>
                  <a:gd name="T9" fmla="*/ 6 h 129"/>
                  <a:gd name="T10" fmla="*/ 113 w 1048"/>
                  <a:gd name="T11" fmla="*/ 59 h 129"/>
                  <a:gd name="T12" fmla="*/ 73 w 1048"/>
                  <a:gd name="T13" fmla="*/ 87 h 129"/>
                  <a:gd name="T14" fmla="*/ 115 w 1048"/>
                  <a:gd name="T15" fmla="*/ 97 h 129"/>
                  <a:gd name="T16" fmla="*/ 123 w 1048"/>
                  <a:gd name="T17" fmla="*/ 44 h 129"/>
                  <a:gd name="T18" fmla="*/ 110 w 1048"/>
                  <a:gd name="T19" fmla="*/ 88 h 129"/>
                  <a:gd name="T20" fmla="*/ 85 w 1048"/>
                  <a:gd name="T21" fmla="*/ 79 h 129"/>
                  <a:gd name="T22" fmla="*/ 157 w 1048"/>
                  <a:gd name="T23" fmla="*/ 50 h 129"/>
                  <a:gd name="T24" fmla="*/ 195 w 1048"/>
                  <a:gd name="T25" fmla="*/ 50 h 129"/>
                  <a:gd name="T26" fmla="*/ 232 w 1048"/>
                  <a:gd name="T27" fmla="*/ 101 h 129"/>
                  <a:gd name="T28" fmla="*/ 192 w 1048"/>
                  <a:gd name="T29" fmla="*/ 39 h 129"/>
                  <a:gd name="T30" fmla="*/ 145 w 1048"/>
                  <a:gd name="T31" fmla="*/ 37 h 129"/>
                  <a:gd name="T32" fmla="*/ 295 w 1048"/>
                  <a:gd name="T33" fmla="*/ 99 h 129"/>
                  <a:gd name="T34" fmla="*/ 302 w 1048"/>
                  <a:gd name="T35" fmla="*/ 40 h 129"/>
                  <a:gd name="T36" fmla="*/ 252 w 1048"/>
                  <a:gd name="T37" fmla="*/ 33 h 129"/>
                  <a:gd name="T38" fmla="*/ 293 w 1048"/>
                  <a:gd name="T39" fmla="*/ 45 h 129"/>
                  <a:gd name="T40" fmla="*/ 281 w 1048"/>
                  <a:gd name="T41" fmla="*/ 94 h 129"/>
                  <a:gd name="T42" fmla="*/ 350 w 1048"/>
                  <a:gd name="T43" fmla="*/ 103 h 129"/>
                  <a:gd name="T44" fmla="*/ 382 w 1048"/>
                  <a:gd name="T45" fmla="*/ 92 h 129"/>
                  <a:gd name="T46" fmla="*/ 342 w 1048"/>
                  <a:gd name="T47" fmla="*/ 90 h 129"/>
                  <a:gd name="T48" fmla="*/ 399 w 1048"/>
                  <a:gd name="T49" fmla="*/ 46 h 129"/>
                  <a:gd name="T50" fmla="*/ 435 w 1048"/>
                  <a:gd name="T51" fmla="*/ 78 h 129"/>
                  <a:gd name="T52" fmla="*/ 400 w 1048"/>
                  <a:gd name="T53" fmla="*/ 88 h 129"/>
                  <a:gd name="T54" fmla="*/ 446 w 1048"/>
                  <a:gd name="T55" fmla="*/ 80 h 129"/>
                  <a:gd name="T56" fmla="*/ 410 w 1048"/>
                  <a:gd name="T57" fmla="*/ 47 h 129"/>
                  <a:gd name="T58" fmla="*/ 433 w 1048"/>
                  <a:gd name="T59" fmla="*/ 31 h 129"/>
                  <a:gd name="T60" fmla="*/ 510 w 1048"/>
                  <a:gd name="T61" fmla="*/ 7 h 129"/>
                  <a:gd name="T62" fmla="*/ 644 w 1048"/>
                  <a:gd name="T63" fmla="*/ 68 h 129"/>
                  <a:gd name="T64" fmla="*/ 612 w 1048"/>
                  <a:gd name="T65" fmla="*/ 31 h 129"/>
                  <a:gd name="T66" fmla="*/ 591 w 1048"/>
                  <a:gd name="T67" fmla="*/ 81 h 129"/>
                  <a:gd name="T68" fmla="*/ 638 w 1048"/>
                  <a:gd name="T69" fmla="*/ 97 h 129"/>
                  <a:gd name="T70" fmla="*/ 632 w 1048"/>
                  <a:gd name="T71" fmla="*/ 51 h 129"/>
                  <a:gd name="T72" fmla="*/ 674 w 1048"/>
                  <a:gd name="T73" fmla="*/ 31 h 129"/>
                  <a:gd name="T74" fmla="*/ 676 w 1048"/>
                  <a:gd name="T75" fmla="*/ 10 h 129"/>
                  <a:gd name="T76" fmla="*/ 698 w 1048"/>
                  <a:gd name="T77" fmla="*/ 97 h 129"/>
                  <a:gd name="T78" fmla="*/ 708 w 1048"/>
                  <a:gd name="T79" fmla="*/ 22 h 129"/>
                  <a:gd name="T80" fmla="*/ 731 w 1048"/>
                  <a:gd name="T81" fmla="*/ 84 h 129"/>
                  <a:gd name="T82" fmla="*/ 771 w 1048"/>
                  <a:gd name="T83" fmla="*/ 100 h 129"/>
                  <a:gd name="T84" fmla="*/ 772 w 1048"/>
                  <a:gd name="T85" fmla="*/ 33 h 129"/>
                  <a:gd name="T86" fmla="*/ 741 w 1048"/>
                  <a:gd name="T87" fmla="*/ 9 h 129"/>
                  <a:gd name="T88" fmla="*/ 774 w 1048"/>
                  <a:gd name="T89" fmla="*/ 54 h 129"/>
                  <a:gd name="T90" fmla="*/ 744 w 1048"/>
                  <a:gd name="T91" fmla="*/ 88 h 129"/>
                  <a:gd name="T92" fmla="*/ 824 w 1048"/>
                  <a:gd name="T93" fmla="*/ 45 h 129"/>
                  <a:gd name="T94" fmla="*/ 817 w 1048"/>
                  <a:gd name="T95" fmla="*/ 35 h 129"/>
                  <a:gd name="T96" fmla="*/ 863 w 1048"/>
                  <a:gd name="T97" fmla="*/ 100 h 129"/>
                  <a:gd name="T98" fmla="*/ 905 w 1048"/>
                  <a:gd name="T99" fmla="*/ 73 h 129"/>
                  <a:gd name="T100" fmla="*/ 863 w 1048"/>
                  <a:gd name="T101" fmla="*/ 33 h 129"/>
                  <a:gd name="T102" fmla="*/ 892 w 1048"/>
                  <a:gd name="T103" fmla="*/ 77 h 129"/>
                  <a:gd name="T104" fmla="*/ 861 w 1048"/>
                  <a:gd name="T105" fmla="*/ 85 h 129"/>
                  <a:gd name="T106" fmla="*/ 871 w 1048"/>
                  <a:gd name="T107" fmla="*/ 40 h 129"/>
                  <a:gd name="T108" fmla="*/ 950 w 1048"/>
                  <a:gd name="T109" fmla="*/ 41 h 129"/>
                  <a:gd name="T110" fmla="*/ 969 w 1048"/>
                  <a:gd name="T111" fmla="*/ 35 h 129"/>
                  <a:gd name="T112" fmla="*/ 925 w 1048"/>
                  <a:gd name="T113" fmla="*/ 50 h 129"/>
                  <a:gd name="T114" fmla="*/ 1038 w 1048"/>
                  <a:gd name="T115" fmla="*/ 55 h 129"/>
                  <a:gd name="T116" fmla="*/ 1014 w 1048"/>
                  <a:gd name="T117" fmla="*/ 37 h 129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1048" h="129">
                    <a:moveTo>
                      <a:pt x="40" y="6"/>
                    </a:moveTo>
                    <a:lnTo>
                      <a:pt x="35" y="6"/>
                    </a:lnTo>
                    <a:lnTo>
                      <a:pt x="31" y="6"/>
                    </a:lnTo>
                    <a:lnTo>
                      <a:pt x="27" y="8"/>
                    </a:lnTo>
                    <a:lnTo>
                      <a:pt x="24" y="9"/>
                    </a:lnTo>
                    <a:lnTo>
                      <a:pt x="17" y="14"/>
                    </a:lnTo>
                    <a:lnTo>
                      <a:pt x="11" y="19"/>
                    </a:lnTo>
                    <a:lnTo>
                      <a:pt x="7" y="26"/>
                    </a:lnTo>
                    <a:lnTo>
                      <a:pt x="5" y="30"/>
                    </a:lnTo>
                    <a:lnTo>
                      <a:pt x="3" y="35"/>
                    </a:lnTo>
                    <a:lnTo>
                      <a:pt x="2" y="39"/>
                    </a:lnTo>
                    <a:lnTo>
                      <a:pt x="1" y="44"/>
                    </a:lnTo>
                    <a:lnTo>
                      <a:pt x="0" y="49"/>
                    </a:lnTo>
                    <a:lnTo>
                      <a:pt x="0" y="54"/>
                    </a:lnTo>
                    <a:lnTo>
                      <a:pt x="0" y="59"/>
                    </a:lnTo>
                    <a:lnTo>
                      <a:pt x="1" y="64"/>
                    </a:lnTo>
                    <a:lnTo>
                      <a:pt x="3" y="74"/>
                    </a:lnTo>
                    <a:lnTo>
                      <a:pt x="6" y="82"/>
                    </a:lnTo>
                    <a:lnTo>
                      <a:pt x="8" y="85"/>
                    </a:lnTo>
                    <a:lnTo>
                      <a:pt x="11" y="89"/>
                    </a:lnTo>
                    <a:lnTo>
                      <a:pt x="16" y="94"/>
                    </a:lnTo>
                    <a:lnTo>
                      <a:pt x="20" y="97"/>
                    </a:lnTo>
                    <a:lnTo>
                      <a:pt x="23" y="99"/>
                    </a:lnTo>
                    <a:lnTo>
                      <a:pt x="27" y="100"/>
                    </a:lnTo>
                    <a:lnTo>
                      <a:pt x="30" y="101"/>
                    </a:lnTo>
                    <a:lnTo>
                      <a:pt x="35" y="102"/>
                    </a:lnTo>
                    <a:lnTo>
                      <a:pt x="39" y="102"/>
                    </a:lnTo>
                    <a:lnTo>
                      <a:pt x="46" y="102"/>
                    </a:lnTo>
                    <a:lnTo>
                      <a:pt x="52" y="100"/>
                    </a:lnTo>
                    <a:lnTo>
                      <a:pt x="59" y="98"/>
                    </a:lnTo>
                    <a:lnTo>
                      <a:pt x="65" y="95"/>
                    </a:lnTo>
                    <a:lnTo>
                      <a:pt x="59" y="87"/>
                    </a:lnTo>
                    <a:lnTo>
                      <a:pt x="54" y="89"/>
                    </a:lnTo>
                    <a:lnTo>
                      <a:pt x="52" y="90"/>
                    </a:lnTo>
                    <a:lnTo>
                      <a:pt x="50" y="91"/>
                    </a:lnTo>
                    <a:lnTo>
                      <a:pt x="45" y="92"/>
                    </a:lnTo>
                    <a:lnTo>
                      <a:pt x="41" y="93"/>
                    </a:lnTo>
                    <a:lnTo>
                      <a:pt x="37" y="92"/>
                    </a:lnTo>
                    <a:lnTo>
                      <a:pt x="33" y="92"/>
                    </a:lnTo>
                    <a:lnTo>
                      <a:pt x="29" y="90"/>
                    </a:lnTo>
                    <a:lnTo>
                      <a:pt x="26" y="89"/>
                    </a:lnTo>
                    <a:lnTo>
                      <a:pt x="23" y="86"/>
                    </a:lnTo>
                    <a:lnTo>
                      <a:pt x="20" y="83"/>
                    </a:lnTo>
                    <a:lnTo>
                      <a:pt x="17" y="80"/>
                    </a:lnTo>
                    <a:lnTo>
                      <a:pt x="15" y="75"/>
                    </a:lnTo>
                    <a:lnTo>
                      <a:pt x="14" y="71"/>
                    </a:lnTo>
                    <a:lnTo>
                      <a:pt x="13" y="67"/>
                    </a:lnTo>
                    <a:lnTo>
                      <a:pt x="12" y="62"/>
                    </a:lnTo>
                    <a:lnTo>
                      <a:pt x="12" y="56"/>
                    </a:lnTo>
                    <a:lnTo>
                      <a:pt x="13" y="48"/>
                    </a:lnTo>
                    <a:lnTo>
                      <a:pt x="13" y="41"/>
                    </a:lnTo>
                    <a:lnTo>
                      <a:pt x="15" y="36"/>
                    </a:lnTo>
                    <a:lnTo>
                      <a:pt x="16" y="31"/>
                    </a:lnTo>
                    <a:lnTo>
                      <a:pt x="18" y="27"/>
                    </a:lnTo>
                    <a:lnTo>
                      <a:pt x="20" y="24"/>
                    </a:lnTo>
                    <a:lnTo>
                      <a:pt x="23" y="21"/>
                    </a:lnTo>
                    <a:lnTo>
                      <a:pt x="25" y="19"/>
                    </a:lnTo>
                    <a:lnTo>
                      <a:pt x="29" y="17"/>
                    </a:lnTo>
                    <a:lnTo>
                      <a:pt x="32" y="16"/>
                    </a:lnTo>
                    <a:lnTo>
                      <a:pt x="35" y="15"/>
                    </a:lnTo>
                    <a:lnTo>
                      <a:pt x="39" y="15"/>
                    </a:lnTo>
                    <a:lnTo>
                      <a:pt x="44" y="15"/>
                    </a:lnTo>
                    <a:lnTo>
                      <a:pt x="49" y="16"/>
                    </a:lnTo>
                    <a:lnTo>
                      <a:pt x="53" y="18"/>
                    </a:lnTo>
                    <a:lnTo>
                      <a:pt x="57" y="20"/>
                    </a:lnTo>
                    <a:lnTo>
                      <a:pt x="63" y="13"/>
                    </a:lnTo>
                    <a:lnTo>
                      <a:pt x="58" y="10"/>
                    </a:lnTo>
                    <a:lnTo>
                      <a:pt x="52" y="8"/>
                    </a:lnTo>
                    <a:lnTo>
                      <a:pt x="49" y="7"/>
                    </a:lnTo>
                    <a:lnTo>
                      <a:pt x="46" y="6"/>
                    </a:lnTo>
                    <a:lnTo>
                      <a:pt x="40" y="6"/>
                    </a:lnTo>
                    <a:close/>
                    <a:moveTo>
                      <a:pt x="80" y="48"/>
                    </a:moveTo>
                    <a:lnTo>
                      <a:pt x="84" y="45"/>
                    </a:lnTo>
                    <a:lnTo>
                      <a:pt x="89" y="43"/>
                    </a:lnTo>
                    <a:lnTo>
                      <a:pt x="96" y="40"/>
                    </a:lnTo>
                    <a:lnTo>
                      <a:pt x="102" y="39"/>
                    </a:lnTo>
                    <a:lnTo>
                      <a:pt x="105" y="40"/>
                    </a:lnTo>
                    <a:lnTo>
                      <a:pt x="107" y="40"/>
                    </a:lnTo>
                    <a:lnTo>
                      <a:pt x="109" y="42"/>
                    </a:lnTo>
                    <a:lnTo>
                      <a:pt x="111" y="43"/>
                    </a:lnTo>
                    <a:lnTo>
                      <a:pt x="112" y="45"/>
                    </a:lnTo>
                    <a:lnTo>
                      <a:pt x="113" y="47"/>
                    </a:lnTo>
                    <a:lnTo>
                      <a:pt x="113" y="54"/>
                    </a:lnTo>
                    <a:lnTo>
                      <a:pt x="113" y="59"/>
                    </a:lnTo>
                    <a:lnTo>
                      <a:pt x="109" y="59"/>
                    </a:lnTo>
                    <a:lnTo>
                      <a:pt x="101" y="59"/>
                    </a:lnTo>
                    <a:lnTo>
                      <a:pt x="93" y="60"/>
                    </a:lnTo>
                    <a:lnTo>
                      <a:pt x="87" y="62"/>
                    </a:lnTo>
                    <a:lnTo>
                      <a:pt x="82" y="65"/>
                    </a:lnTo>
                    <a:lnTo>
                      <a:pt x="80" y="67"/>
                    </a:lnTo>
                    <a:lnTo>
                      <a:pt x="78" y="68"/>
                    </a:lnTo>
                    <a:lnTo>
                      <a:pt x="76" y="70"/>
                    </a:lnTo>
                    <a:lnTo>
                      <a:pt x="75" y="73"/>
                    </a:lnTo>
                    <a:lnTo>
                      <a:pt x="74" y="75"/>
                    </a:lnTo>
                    <a:lnTo>
                      <a:pt x="73" y="78"/>
                    </a:lnTo>
                    <a:lnTo>
                      <a:pt x="73" y="80"/>
                    </a:lnTo>
                    <a:lnTo>
                      <a:pt x="73" y="83"/>
                    </a:lnTo>
                    <a:lnTo>
                      <a:pt x="73" y="87"/>
                    </a:lnTo>
                    <a:lnTo>
                      <a:pt x="74" y="90"/>
                    </a:lnTo>
                    <a:lnTo>
                      <a:pt x="76" y="94"/>
                    </a:lnTo>
                    <a:lnTo>
                      <a:pt x="77" y="96"/>
                    </a:lnTo>
                    <a:lnTo>
                      <a:pt x="78" y="97"/>
                    </a:lnTo>
                    <a:lnTo>
                      <a:pt x="81" y="99"/>
                    </a:lnTo>
                    <a:lnTo>
                      <a:pt x="84" y="101"/>
                    </a:lnTo>
                    <a:lnTo>
                      <a:pt x="89" y="102"/>
                    </a:lnTo>
                    <a:lnTo>
                      <a:pt x="94" y="102"/>
                    </a:lnTo>
                    <a:lnTo>
                      <a:pt x="100" y="102"/>
                    </a:lnTo>
                    <a:lnTo>
                      <a:pt x="102" y="101"/>
                    </a:lnTo>
                    <a:lnTo>
                      <a:pt x="105" y="100"/>
                    </a:lnTo>
                    <a:lnTo>
                      <a:pt x="109" y="97"/>
                    </a:lnTo>
                    <a:lnTo>
                      <a:pt x="114" y="93"/>
                    </a:lnTo>
                    <a:lnTo>
                      <a:pt x="115" y="97"/>
                    </a:lnTo>
                    <a:lnTo>
                      <a:pt x="117" y="99"/>
                    </a:lnTo>
                    <a:lnTo>
                      <a:pt x="120" y="102"/>
                    </a:lnTo>
                    <a:lnTo>
                      <a:pt x="122" y="103"/>
                    </a:lnTo>
                    <a:lnTo>
                      <a:pt x="123" y="103"/>
                    </a:lnTo>
                    <a:lnTo>
                      <a:pt x="129" y="96"/>
                    </a:lnTo>
                    <a:lnTo>
                      <a:pt x="126" y="94"/>
                    </a:lnTo>
                    <a:lnTo>
                      <a:pt x="124" y="91"/>
                    </a:lnTo>
                    <a:lnTo>
                      <a:pt x="124" y="87"/>
                    </a:lnTo>
                    <a:lnTo>
                      <a:pt x="123" y="82"/>
                    </a:lnTo>
                    <a:lnTo>
                      <a:pt x="123" y="79"/>
                    </a:lnTo>
                    <a:lnTo>
                      <a:pt x="124" y="56"/>
                    </a:lnTo>
                    <a:lnTo>
                      <a:pt x="124" y="53"/>
                    </a:lnTo>
                    <a:lnTo>
                      <a:pt x="124" y="46"/>
                    </a:lnTo>
                    <a:lnTo>
                      <a:pt x="123" y="44"/>
                    </a:lnTo>
                    <a:lnTo>
                      <a:pt x="122" y="41"/>
                    </a:lnTo>
                    <a:lnTo>
                      <a:pt x="120" y="37"/>
                    </a:lnTo>
                    <a:lnTo>
                      <a:pt x="118" y="35"/>
                    </a:lnTo>
                    <a:lnTo>
                      <a:pt x="115" y="33"/>
                    </a:lnTo>
                    <a:lnTo>
                      <a:pt x="113" y="32"/>
                    </a:lnTo>
                    <a:lnTo>
                      <a:pt x="110" y="31"/>
                    </a:lnTo>
                    <a:lnTo>
                      <a:pt x="104" y="31"/>
                    </a:lnTo>
                    <a:lnTo>
                      <a:pt x="96" y="31"/>
                    </a:lnTo>
                    <a:lnTo>
                      <a:pt x="89" y="33"/>
                    </a:lnTo>
                    <a:lnTo>
                      <a:pt x="82" y="36"/>
                    </a:lnTo>
                    <a:lnTo>
                      <a:pt x="75" y="40"/>
                    </a:lnTo>
                    <a:lnTo>
                      <a:pt x="80" y="48"/>
                    </a:lnTo>
                    <a:close/>
                    <a:moveTo>
                      <a:pt x="113" y="84"/>
                    </a:moveTo>
                    <a:lnTo>
                      <a:pt x="110" y="88"/>
                    </a:lnTo>
                    <a:lnTo>
                      <a:pt x="108" y="90"/>
                    </a:lnTo>
                    <a:lnTo>
                      <a:pt x="106" y="92"/>
                    </a:lnTo>
                    <a:lnTo>
                      <a:pt x="104" y="93"/>
                    </a:lnTo>
                    <a:lnTo>
                      <a:pt x="101" y="94"/>
                    </a:lnTo>
                    <a:lnTo>
                      <a:pt x="96" y="95"/>
                    </a:lnTo>
                    <a:lnTo>
                      <a:pt x="93" y="94"/>
                    </a:lnTo>
                    <a:lnTo>
                      <a:pt x="91" y="94"/>
                    </a:lnTo>
                    <a:lnTo>
                      <a:pt x="89" y="93"/>
                    </a:lnTo>
                    <a:lnTo>
                      <a:pt x="87" y="91"/>
                    </a:lnTo>
                    <a:lnTo>
                      <a:pt x="86" y="90"/>
                    </a:lnTo>
                    <a:lnTo>
                      <a:pt x="85" y="87"/>
                    </a:lnTo>
                    <a:lnTo>
                      <a:pt x="85" y="85"/>
                    </a:lnTo>
                    <a:lnTo>
                      <a:pt x="84" y="82"/>
                    </a:lnTo>
                    <a:lnTo>
                      <a:pt x="85" y="79"/>
                    </a:lnTo>
                    <a:lnTo>
                      <a:pt x="85" y="76"/>
                    </a:lnTo>
                    <a:lnTo>
                      <a:pt x="87" y="73"/>
                    </a:lnTo>
                    <a:lnTo>
                      <a:pt x="88" y="71"/>
                    </a:lnTo>
                    <a:lnTo>
                      <a:pt x="90" y="70"/>
                    </a:lnTo>
                    <a:lnTo>
                      <a:pt x="91" y="69"/>
                    </a:lnTo>
                    <a:lnTo>
                      <a:pt x="95" y="67"/>
                    </a:lnTo>
                    <a:lnTo>
                      <a:pt x="101" y="66"/>
                    </a:lnTo>
                    <a:lnTo>
                      <a:pt x="108" y="66"/>
                    </a:lnTo>
                    <a:lnTo>
                      <a:pt x="113" y="66"/>
                    </a:lnTo>
                    <a:lnTo>
                      <a:pt x="113" y="84"/>
                    </a:lnTo>
                    <a:close/>
                    <a:moveTo>
                      <a:pt x="147" y="50"/>
                    </a:moveTo>
                    <a:lnTo>
                      <a:pt x="147" y="101"/>
                    </a:lnTo>
                    <a:lnTo>
                      <a:pt x="157" y="101"/>
                    </a:lnTo>
                    <a:lnTo>
                      <a:pt x="157" y="50"/>
                    </a:lnTo>
                    <a:lnTo>
                      <a:pt x="162" y="46"/>
                    </a:lnTo>
                    <a:lnTo>
                      <a:pt x="166" y="43"/>
                    </a:lnTo>
                    <a:lnTo>
                      <a:pt x="170" y="41"/>
                    </a:lnTo>
                    <a:lnTo>
                      <a:pt x="174" y="41"/>
                    </a:lnTo>
                    <a:lnTo>
                      <a:pt x="176" y="41"/>
                    </a:lnTo>
                    <a:lnTo>
                      <a:pt x="178" y="41"/>
                    </a:lnTo>
                    <a:lnTo>
                      <a:pt x="181" y="43"/>
                    </a:lnTo>
                    <a:lnTo>
                      <a:pt x="182" y="45"/>
                    </a:lnTo>
                    <a:lnTo>
                      <a:pt x="183" y="46"/>
                    </a:lnTo>
                    <a:lnTo>
                      <a:pt x="183" y="52"/>
                    </a:lnTo>
                    <a:lnTo>
                      <a:pt x="183" y="101"/>
                    </a:lnTo>
                    <a:lnTo>
                      <a:pt x="194" y="101"/>
                    </a:lnTo>
                    <a:lnTo>
                      <a:pt x="194" y="51"/>
                    </a:lnTo>
                    <a:lnTo>
                      <a:pt x="195" y="50"/>
                    </a:lnTo>
                    <a:lnTo>
                      <a:pt x="202" y="44"/>
                    </a:lnTo>
                    <a:lnTo>
                      <a:pt x="204" y="42"/>
                    </a:lnTo>
                    <a:lnTo>
                      <a:pt x="207" y="41"/>
                    </a:lnTo>
                    <a:lnTo>
                      <a:pt x="209" y="41"/>
                    </a:lnTo>
                    <a:lnTo>
                      <a:pt x="212" y="40"/>
                    </a:lnTo>
                    <a:lnTo>
                      <a:pt x="214" y="40"/>
                    </a:lnTo>
                    <a:lnTo>
                      <a:pt x="216" y="41"/>
                    </a:lnTo>
                    <a:lnTo>
                      <a:pt x="217" y="42"/>
                    </a:lnTo>
                    <a:lnTo>
                      <a:pt x="219" y="43"/>
                    </a:lnTo>
                    <a:lnTo>
                      <a:pt x="219" y="44"/>
                    </a:lnTo>
                    <a:lnTo>
                      <a:pt x="220" y="46"/>
                    </a:lnTo>
                    <a:lnTo>
                      <a:pt x="221" y="50"/>
                    </a:lnTo>
                    <a:lnTo>
                      <a:pt x="221" y="101"/>
                    </a:lnTo>
                    <a:lnTo>
                      <a:pt x="232" y="101"/>
                    </a:lnTo>
                    <a:lnTo>
                      <a:pt x="232" y="49"/>
                    </a:lnTo>
                    <a:lnTo>
                      <a:pt x="231" y="45"/>
                    </a:lnTo>
                    <a:lnTo>
                      <a:pt x="230" y="42"/>
                    </a:lnTo>
                    <a:lnTo>
                      <a:pt x="229" y="39"/>
                    </a:lnTo>
                    <a:lnTo>
                      <a:pt x="227" y="36"/>
                    </a:lnTo>
                    <a:lnTo>
                      <a:pt x="224" y="34"/>
                    </a:lnTo>
                    <a:lnTo>
                      <a:pt x="222" y="32"/>
                    </a:lnTo>
                    <a:lnTo>
                      <a:pt x="218" y="31"/>
                    </a:lnTo>
                    <a:lnTo>
                      <a:pt x="215" y="31"/>
                    </a:lnTo>
                    <a:lnTo>
                      <a:pt x="209" y="32"/>
                    </a:lnTo>
                    <a:lnTo>
                      <a:pt x="203" y="34"/>
                    </a:lnTo>
                    <a:lnTo>
                      <a:pt x="198" y="37"/>
                    </a:lnTo>
                    <a:lnTo>
                      <a:pt x="193" y="42"/>
                    </a:lnTo>
                    <a:lnTo>
                      <a:pt x="192" y="39"/>
                    </a:lnTo>
                    <a:lnTo>
                      <a:pt x="190" y="38"/>
                    </a:lnTo>
                    <a:lnTo>
                      <a:pt x="188" y="35"/>
                    </a:lnTo>
                    <a:lnTo>
                      <a:pt x="184" y="33"/>
                    </a:lnTo>
                    <a:lnTo>
                      <a:pt x="181" y="31"/>
                    </a:lnTo>
                    <a:lnTo>
                      <a:pt x="177" y="31"/>
                    </a:lnTo>
                    <a:lnTo>
                      <a:pt x="171" y="32"/>
                    </a:lnTo>
                    <a:lnTo>
                      <a:pt x="165" y="34"/>
                    </a:lnTo>
                    <a:lnTo>
                      <a:pt x="161" y="37"/>
                    </a:lnTo>
                    <a:lnTo>
                      <a:pt x="157" y="41"/>
                    </a:lnTo>
                    <a:lnTo>
                      <a:pt x="157" y="40"/>
                    </a:lnTo>
                    <a:lnTo>
                      <a:pt x="156" y="36"/>
                    </a:lnTo>
                    <a:lnTo>
                      <a:pt x="154" y="31"/>
                    </a:lnTo>
                    <a:lnTo>
                      <a:pt x="144" y="33"/>
                    </a:lnTo>
                    <a:lnTo>
                      <a:pt x="145" y="37"/>
                    </a:lnTo>
                    <a:lnTo>
                      <a:pt x="146" y="40"/>
                    </a:lnTo>
                    <a:lnTo>
                      <a:pt x="147" y="50"/>
                    </a:lnTo>
                    <a:close/>
                    <a:moveTo>
                      <a:pt x="254" y="49"/>
                    </a:moveTo>
                    <a:lnTo>
                      <a:pt x="254" y="129"/>
                    </a:lnTo>
                    <a:lnTo>
                      <a:pt x="265" y="127"/>
                    </a:lnTo>
                    <a:lnTo>
                      <a:pt x="265" y="95"/>
                    </a:lnTo>
                    <a:lnTo>
                      <a:pt x="269" y="98"/>
                    </a:lnTo>
                    <a:lnTo>
                      <a:pt x="273" y="100"/>
                    </a:lnTo>
                    <a:lnTo>
                      <a:pt x="276" y="101"/>
                    </a:lnTo>
                    <a:lnTo>
                      <a:pt x="278" y="102"/>
                    </a:lnTo>
                    <a:lnTo>
                      <a:pt x="283" y="102"/>
                    </a:lnTo>
                    <a:lnTo>
                      <a:pt x="290" y="102"/>
                    </a:lnTo>
                    <a:lnTo>
                      <a:pt x="293" y="101"/>
                    </a:lnTo>
                    <a:lnTo>
                      <a:pt x="295" y="99"/>
                    </a:lnTo>
                    <a:lnTo>
                      <a:pt x="298" y="97"/>
                    </a:lnTo>
                    <a:lnTo>
                      <a:pt x="300" y="95"/>
                    </a:lnTo>
                    <a:lnTo>
                      <a:pt x="303" y="93"/>
                    </a:lnTo>
                    <a:lnTo>
                      <a:pt x="304" y="90"/>
                    </a:lnTo>
                    <a:lnTo>
                      <a:pt x="307" y="85"/>
                    </a:lnTo>
                    <a:lnTo>
                      <a:pt x="309" y="80"/>
                    </a:lnTo>
                    <a:lnTo>
                      <a:pt x="310" y="74"/>
                    </a:lnTo>
                    <a:lnTo>
                      <a:pt x="310" y="66"/>
                    </a:lnTo>
                    <a:lnTo>
                      <a:pt x="309" y="58"/>
                    </a:lnTo>
                    <a:lnTo>
                      <a:pt x="309" y="54"/>
                    </a:lnTo>
                    <a:lnTo>
                      <a:pt x="308" y="51"/>
                    </a:lnTo>
                    <a:lnTo>
                      <a:pt x="307" y="48"/>
                    </a:lnTo>
                    <a:lnTo>
                      <a:pt x="306" y="45"/>
                    </a:lnTo>
                    <a:lnTo>
                      <a:pt x="302" y="40"/>
                    </a:lnTo>
                    <a:lnTo>
                      <a:pt x="299" y="36"/>
                    </a:lnTo>
                    <a:lnTo>
                      <a:pt x="294" y="33"/>
                    </a:lnTo>
                    <a:lnTo>
                      <a:pt x="289" y="32"/>
                    </a:lnTo>
                    <a:lnTo>
                      <a:pt x="287" y="31"/>
                    </a:lnTo>
                    <a:lnTo>
                      <a:pt x="284" y="31"/>
                    </a:lnTo>
                    <a:lnTo>
                      <a:pt x="279" y="32"/>
                    </a:lnTo>
                    <a:lnTo>
                      <a:pt x="276" y="33"/>
                    </a:lnTo>
                    <a:lnTo>
                      <a:pt x="273" y="34"/>
                    </a:lnTo>
                    <a:lnTo>
                      <a:pt x="269" y="37"/>
                    </a:lnTo>
                    <a:lnTo>
                      <a:pt x="264" y="41"/>
                    </a:lnTo>
                    <a:lnTo>
                      <a:pt x="264" y="39"/>
                    </a:lnTo>
                    <a:lnTo>
                      <a:pt x="264" y="34"/>
                    </a:lnTo>
                    <a:lnTo>
                      <a:pt x="263" y="31"/>
                    </a:lnTo>
                    <a:lnTo>
                      <a:pt x="252" y="33"/>
                    </a:lnTo>
                    <a:lnTo>
                      <a:pt x="253" y="36"/>
                    </a:lnTo>
                    <a:lnTo>
                      <a:pt x="254" y="39"/>
                    </a:lnTo>
                    <a:lnTo>
                      <a:pt x="254" y="49"/>
                    </a:lnTo>
                    <a:close/>
                    <a:moveTo>
                      <a:pt x="265" y="50"/>
                    </a:moveTo>
                    <a:lnTo>
                      <a:pt x="269" y="46"/>
                    </a:lnTo>
                    <a:lnTo>
                      <a:pt x="273" y="43"/>
                    </a:lnTo>
                    <a:lnTo>
                      <a:pt x="275" y="42"/>
                    </a:lnTo>
                    <a:lnTo>
                      <a:pt x="278" y="41"/>
                    </a:lnTo>
                    <a:lnTo>
                      <a:pt x="280" y="41"/>
                    </a:lnTo>
                    <a:lnTo>
                      <a:pt x="283" y="41"/>
                    </a:lnTo>
                    <a:lnTo>
                      <a:pt x="287" y="41"/>
                    </a:lnTo>
                    <a:lnTo>
                      <a:pt x="289" y="42"/>
                    </a:lnTo>
                    <a:lnTo>
                      <a:pt x="290" y="43"/>
                    </a:lnTo>
                    <a:lnTo>
                      <a:pt x="293" y="45"/>
                    </a:lnTo>
                    <a:lnTo>
                      <a:pt x="295" y="48"/>
                    </a:lnTo>
                    <a:lnTo>
                      <a:pt x="297" y="52"/>
                    </a:lnTo>
                    <a:lnTo>
                      <a:pt x="298" y="56"/>
                    </a:lnTo>
                    <a:lnTo>
                      <a:pt x="298" y="62"/>
                    </a:lnTo>
                    <a:lnTo>
                      <a:pt x="299" y="68"/>
                    </a:lnTo>
                    <a:lnTo>
                      <a:pt x="298" y="73"/>
                    </a:lnTo>
                    <a:lnTo>
                      <a:pt x="298" y="78"/>
                    </a:lnTo>
                    <a:lnTo>
                      <a:pt x="297" y="82"/>
                    </a:lnTo>
                    <a:lnTo>
                      <a:pt x="296" y="85"/>
                    </a:lnTo>
                    <a:lnTo>
                      <a:pt x="293" y="89"/>
                    </a:lnTo>
                    <a:lnTo>
                      <a:pt x="290" y="91"/>
                    </a:lnTo>
                    <a:lnTo>
                      <a:pt x="286" y="93"/>
                    </a:lnTo>
                    <a:lnTo>
                      <a:pt x="284" y="93"/>
                    </a:lnTo>
                    <a:lnTo>
                      <a:pt x="281" y="94"/>
                    </a:lnTo>
                    <a:lnTo>
                      <a:pt x="277" y="93"/>
                    </a:lnTo>
                    <a:lnTo>
                      <a:pt x="273" y="91"/>
                    </a:lnTo>
                    <a:lnTo>
                      <a:pt x="269" y="88"/>
                    </a:lnTo>
                    <a:lnTo>
                      <a:pt x="265" y="85"/>
                    </a:lnTo>
                    <a:lnTo>
                      <a:pt x="265" y="50"/>
                    </a:lnTo>
                    <a:close/>
                    <a:moveTo>
                      <a:pt x="330" y="83"/>
                    </a:moveTo>
                    <a:lnTo>
                      <a:pt x="330" y="89"/>
                    </a:lnTo>
                    <a:lnTo>
                      <a:pt x="332" y="93"/>
                    </a:lnTo>
                    <a:lnTo>
                      <a:pt x="333" y="95"/>
                    </a:lnTo>
                    <a:lnTo>
                      <a:pt x="334" y="97"/>
                    </a:lnTo>
                    <a:lnTo>
                      <a:pt x="336" y="99"/>
                    </a:lnTo>
                    <a:lnTo>
                      <a:pt x="338" y="100"/>
                    </a:lnTo>
                    <a:lnTo>
                      <a:pt x="344" y="102"/>
                    </a:lnTo>
                    <a:lnTo>
                      <a:pt x="350" y="103"/>
                    </a:lnTo>
                    <a:lnTo>
                      <a:pt x="356" y="102"/>
                    </a:lnTo>
                    <a:lnTo>
                      <a:pt x="359" y="102"/>
                    </a:lnTo>
                    <a:lnTo>
                      <a:pt x="362" y="100"/>
                    </a:lnTo>
                    <a:lnTo>
                      <a:pt x="365" y="99"/>
                    </a:lnTo>
                    <a:lnTo>
                      <a:pt x="367" y="97"/>
                    </a:lnTo>
                    <a:lnTo>
                      <a:pt x="369" y="95"/>
                    </a:lnTo>
                    <a:lnTo>
                      <a:pt x="371" y="93"/>
                    </a:lnTo>
                    <a:lnTo>
                      <a:pt x="372" y="96"/>
                    </a:lnTo>
                    <a:lnTo>
                      <a:pt x="374" y="98"/>
                    </a:lnTo>
                    <a:lnTo>
                      <a:pt x="376" y="101"/>
                    </a:lnTo>
                    <a:lnTo>
                      <a:pt x="379" y="104"/>
                    </a:lnTo>
                    <a:lnTo>
                      <a:pt x="385" y="96"/>
                    </a:lnTo>
                    <a:lnTo>
                      <a:pt x="384" y="94"/>
                    </a:lnTo>
                    <a:lnTo>
                      <a:pt x="382" y="92"/>
                    </a:lnTo>
                    <a:lnTo>
                      <a:pt x="382" y="90"/>
                    </a:lnTo>
                    <a:lnTo>
                      <a:pt x="381" y="88"/>
                    </a:lnTo>
                    <a:lnTo>
                      <a:pt x="381" y="80"/>
                    </a:lnTo>
                    <a:lnTo>
                      <a:pt x="381" y="31"/>
                    </a:lnTo>
                    <a:lnTo>
                      <a:pt x="370" y="33"/>
                    </a:lnTo>
                    <a:lnTo>
                      <a:pt x="370" y="82"/>
                    </a:lnTo>
                    <a:lnTo>
                      <a:pt x="367" y="87"/>
                    </a:lnTo>
                    <a:lnTo>
                      <a:pt x="363" y="90"/>
                    </a:lnTo>
                    <a:lnTo>
                      <a:pt x="358" y="93"/>
                    </a:lnTo>
                    <a:lnTo>
                      <a:pt x="355" y="94"/>
                    </a:lnTo>
                    <a:lnTo>
                      <a:pt x="353" y="94"/>
                    </a:lnTo>
                    <a:lnTo>
                      <a:pt x="348" y="93"/>
                    </a:lnTo>
                    <a:lnTo>
                      <a:pt x="344" y="91"/>
                    </a:lnTo>
                    <a:lnTo>
                      <a:pt x="342" y="90"/>
                    </a:lnTo>
                    <a:lnTo>
                      <a:pt x="341" y="87"/>
                    </a:lnTo>
                    <a:lnTo>
                      <a:pt x="341" y="84"/>
                    </a:lnTo>
                    <a:lnTo>
                      <a:pt x="340" y="80"/>
                    </a:lnTo>
                    <a:lnTo>
                      <a:pt x="340" y="31"/>
                    </a:lnTo>
                    <a:lnTo>
                      <a:pt x="330" y="33"/>
                    </a:lnTo>
                    <a:lnTo>
                      <a:pt x="330" y="83"/>
                    </a:lnTo>
                    <a:close/>
                    <a:moveTo>
                      <a:pt x="422" y="30"/>
                    </a:moveTo>
                    <a:lnTo>
                      <a:pt x="417" y="30"/>
                    </a:lnTo>
                    <a:lnTo>
                      <a:pt x="413" y="31"/>
                    </a:lnTo>
                    <a:lnTo>
                      <a:pt x="409" y="33"/>
                    </a:lnTo>
                    <a:lnTo>
                      <a:pt x="405" y="36"/>
                    </a:lnTo>
                    <a:lnTo>
                      <a:pt x="402" y="39"/>
                    </a:lnTo>
                    <a:lnTo>
                      <a:pt x="400" y="42"/>
                    </a:lnTo>
                    <a:lnTo>
                      <a:pt x="399" y="46"/>
                    </a:lnTo>
                    <a:lnTo>
                      <a:pt x="398" y="51"/>
                    </a:lnTo>
                    <a:lnTo>
                      <a:pt x="399" y="54"/>
                    </a:lnTo>
                    <a:lnTo>
                      <a:pt x="399" y="57"/>
                    </a:lnTo>
                    <a:lnTo>
                      <a:pt x="401" y="60"/>
                    </a:lnTo>
                    <a:lnTo>
                      <a:pt x="403" y="63"/>
                    </a:lnTo>
                    <a:lnTo>
                      <a:pt x="405" y="65"/>
                    </a:lnTo>
                    <a:lnTo>
                      <a:pt x="408" y="67"/>
                    </a:lnTo>
                    <a:lnTo>
                      <a:pt x="411" y="68"/>
                    </a:lnTo>
                    <a:lnTo>
                      <a:pt x="415" y="69"/>
                    </a:lnTo>
                    <a:lnTo>
                      <a:pt x="424" y="71"/>
                    </a:lnTo>
                    <a:lnTo>
                      <a:pt x="429" y="73"/>
                    </a:lnTo>
                    <a:lnTo>
                      <a:pt x="432" y="75"/>
                    </a:lnTo>
                    <a:lnTo>
                      <a:pt x="434" y="77"/>
                    </a:lnTo>
                    <a:lnTo>
                      <a:pt x="435" y="78"/>
                    </a:lnTo>
                    <a:lnTo>
                      <a:pt x="435" y="80"/>
                    </a:lnTo>
                    <a:lnTo>
                      <a:pt x="435" y="82"/>
                    </a:lnTo>
                    <a:lnTo>
                      <a:pt x="435" y="85"/>
                    </a:lnTo>
                    <a:lnTo>
                      <a:pt x="434" y="87"/>
                    </a:lnTo>
                    <a:lnTo>
                      <a:pt x="433" y="89"/>
                    </a:lnTo>
                    <a:lnTo>
                      <a:pt x="431" y="91"/>
                    </a:lnTo>
                    <a:lnTo>
                      <a:pt x="429" y="92"/>
                    </a:lnTo>
                    <a:lnTo>
                      <a:pt x="427" y="93"/>
                    </a:lnTo>
                    <a:lnTo>
                      <a:pt x="424" y="94"/>
                    </a:lnTo>
                    <a:lnTo>
                      <a:pt x="421" y="94"/>
                    </a:lnTo>
                    <a:lnTo>
                      <a:pt x="416" y="94"/>
                    </a:lnTo>
                    <a:lnTo>
                      <a:pt x="410" y="93"/>
                    </a:lnTo>
                    <a:lnTo>
                      <a:pt x="405" y="91"/>
                    </a:lnTo>
                    <a:lnTo>
                      <a:pt x="400" y="88"/>
                    </a:lnTo>
                    <a:lnTo>
                      <a:pt x="396" y="96"/>
                    </a:lnTo>
                    <a:lnTo>
                      <a:pt x="401" y="99"/>
                    </a:lnTo>
                    <a:lnTo>
                      <a:pt x="408" y="101"/>
                    </a:lnTo>
                    <a:lnTo>
                      <a:pt x="414" y="102"/>
                    </a:lnTo>
                    <a:lnTo>
                      <a:pt x="421" y="103"/>
                    </a:lnTo>
                    <a:lnTo>
                      <a:pt x="426" y="102"/>
                    </a:lnTo>
                    <a:lnTo>
                      <a:pt x="431" y="101"/>
                    </a:lnTo>
                    <a:lnTo>
                      <a:pt x="436" y="99"/>
                    </a:lnTo>
                    <a:lnTo>
                      <a:pt x="439" y="96"/>
                    </a:lnTo>
                    <a:lnTo>
                      <a:pt x="441" y="95"/>
                    </a:lnTo>
                    <a:lnTo>
                      <a:pt x="442" y="93"/>
                    </a:lnTo>
                    <a:lnTo>
                      <a:pt x="445" y="89"/>
                    </a:lnTo>
                    <a:lnTo>
                      <a:pt x="446" y="85"/>
                    </a:lnTo>
                    <a:lnTo>
                      <a:pt x="446" y="80"/>
                    </a:lnTo>
                    <a:lnTo>
                      <a:pt x="446" y="77"/>
                    </a:lnTo>
                    <a:lnTo>
                      <a:pt x="445" y="73"/>
                    </a:lnTo>
                    <a:lnTo>
                      <a:pt x="444" y="71"/>
                    </a:lnTo>
                    <a:lnTo>
                      <a:pt x="442" y="68"/>
                    </a:lnTo>
                    <a:lnTo>
                      <a:pt x="439" y="66"/>
                    </a:lnTo>
                    <a:lnTo>
                      <a:pt x="436" y="64"/>
                    </a:lnTo>
                    <a:lnTo>
                      <a:pt x="428" y="61"/>
                    </a:lnTo>
                    <a:lnTo>
                      <a:pt x="419" y="59"/>
                    </a:lnTo>
                    <a:lnTo>
                      <a:pt x="414" y="58"/>
                    </a:lnTo>
                    <a:lnTo>
                      <a:pt x="413" y="57"/>
                    </a:lnTo>
                    <a:lnTo>
                      <a:pt x="411" y="56"/>
                    </a:lnTo>
                    <a:lnTo>
                      <a:pt x="410" y="53"/>
                    </a:lnTo>
                    <a:lnTo>
                      <a:pt x="409" y="49"/>
                    </a:lnTo>
                    <a:lnTo>
                      <a:pt x="410" y="47"/>
                    </a:lnTo>
                    <a:lnTo>
                      <a:pt x="410" y="45"/>
                    </a:lnTo>
                    <a:lnTo>
                      <a:pt x="411" y="43"/>
                    </a:lnTo>
                    <a:lnTo>
                      <a:pt x="413" y="41"/>
                    </a:lnTo>
                    <a:lnTo>
                      <a:pt x="415" y="40"/>
                    </a:lnTo>
                    <a:lnTo>
                      <a:pt x="417" y="39"/>
                    </a:lnTo>
                    <a:lnTo>
                      <a:pt x="419" y="38"/>
                    </a:lnTo>
                    <a:lnTo>
                      <a:pt x="422" y="38"/>
                    </a:lnTo>
                    <a:lnTo>
                      <a:pt x="427" y="39"/>
                    </a:lnTo>
                    <a:lnTo>
                      <a:pt x="431" y="40"/>
                    </a:lnTo>
                    <a:lnTo>
                      <a:pt x="435" y="41"/>
                    </a:lnTo>
                    <a:lnTo>
                      <a:pt x="439" y="43"/>
                    </a:lnTo>
                    <a:lnTo>
                      <a:pt x="443" y="35"/>
                    </a:lnTo>
                    <a:lnTo>
                      <a:pt x="439" y="33"/>
                    </a:lnTo>
                    <a:lnTo>
                      <a:pt x="433" y="31"/>
                    </a:lnTo>
                    <a:lnTo>
                      <a:pt x="428" y="30"/>
                    </a:lnTo>
                    <a:lnTo>
                      <a:pt x="422" y="30"/>
                    </a:lnTo>
                    <a:close/>
                    <a:moveTo>
                      <a:pt x="510" y="101"/>
                    </a:moveTo>
                    <a:lnTo>
                      <a:pt x="522" y="101"/>
                    </a:lnTo>
                    <a:lnTo>
                      <a:pt x="522" y="55"/>
                    </a:lnTo>
                    <a:lnTo>
                      <a:pt x="562" y="55"/>
                    </a:lnTo>
                    <a:lnTo>
                      <a:pt x="562" y="101"/>
                    </a:lnTo>
                    <a:lnTo>
                      <a:pt x="573" y="101"/>
                    </a:lnTo>
                    <a:lnTo>
                      <a:pt x="573" y="7"/>
                    </a:lnTo>
                    <a:lnTo>
                      <a:pt x="562" y="7"/>
                    </a:lnTo>
                    <a:lnTo>
                      <a:pt x="562" y="46"/>
                    </a:lnTo>
                    <a:lnTo>
                      <a:pt x="522" y="46"/>
                    </a:lnTo>
                    <a:lnTo>
                      <a:pt x="522" y="7"/>
                    </a:lnTo>
                    <a:lnTo>
                      <a:pt x="510" y="7"/>
                    </a:lnTo>
                    <a:lnTo>
                      <a:pt x="510" y="101"/>
                    </a:lnTo>
                    <a:close/>
                    <a:moveTo>
                      <a:pt x="622" y="93"/>
                    </a:moveTo>
                    <a:lnTo>
                      <a:pt x="617" y="93"/>
                    </a:lnTo>
                    <a:lnTo>
                      <a:pt x="614" y="92"/>
                    </a:lnTo>
                    <a:lnTo>
                      <a:pt x="612" y="91"/>
                    </a:lnTo>
                    <a:lnTo>
                      <a:pt x="608" y="89"/>
                    </a:lnTo>
                    <a:lnTo>
                      <a:pt x="606" y="87"/>
                    </a:lnTo>
                    <a:lnTo>
                      <a:pt x="605" y="85"/>
                    </a:lnTo>
                    <a:lnTo>
                      <a:pt x="603" y="82"/>
                    </a:lnTo>
                    <a:lnTo>
                      <a:pt x="602" y="79"/>
                    </a:lnTo>
                    <a:lnTo>
                      <a:pt x="602" y="75"/>
                    </a:lnTo>
                    <a:lnTo>
                      <a:pt x="602" y="70"/>
                    </a:lnTo>
                    <a:lnTo>
                      <a:pt x="602" y="68"/>
                    </a:lnTo>
                    <a:lnTo>
                      <a:pt x="644" y="68"/>
                    </a:lnTo>
                    <a:lnTo>
                      <a:pt x="644" y="67"/>
                    </a:lnTo>
                    <a:lnTo>
                      <a:pt x="644" y="56"/>
                    </a:lnTo>
                    <a:lnTo>
                      <a:pt x="642" y="49"/>
                    </a:lnTo>
                    <a:lnTo>
                      <a:pt x="641" y="46"/>
                    </a:lnTo>
                    <a:lnTo>
                      <a:pt x="640" y="43"/>
                    </a:lnTo>
                    <a:lnTo>
                      <a:pt x="638" y="40"/>
                    </a:lnTo>
                    <a:lnTo>
                      <a:pt x="636" y="38"/>
                    </a:lnTo>
                    <a:lnTo>
                      <a:pt x="633" y="35"/>
                    </a:lnTo>
                    <a:lnTo>
                      <a:pt x="630" y="34"/>
                    </a:lnTo>
                    <a:lnTo>
                      <a:pt x="628" y="33"/>
                    </a:lnTo>
                    <a:lnTo>
                      <a:pt x="626" y="32"/>
                    </a:lnTo>
                    <a:lnTo>
                      <a:pt x="623" y="31"/>
                    </a:lnTo>
                    <a:lnTo>
                      <a:pt x="618" y="31"/>
                    </a:lnTo>
                    <a:lnTo>
                      <a:pt x="612" y="31"/>
                    </a:lnTo>
                    <a:lnTo>
                      <a:pt x="607" y="33"/>
                    </a:lnTo>
                    <a:lnTo>
                      <a:pt x="604" y="34"/>
                    </a:lnTo>
                    <a:lnTo>
                      <a:pt x="602" y="36"/>
                    </a:lnTo>
                    <a:lnTo>
                      <a:pt x="600" y="38"/>
                    </a:lnTo>
                    <a:lnTo>
                      <a:pt x="598" y="40"/>
                    </a:lnTo>
                    <a:lnTo>
                      <a:pt x="594" y="45"/>
                    </a:lnTo>
                    <a:lnTo>
                      <a:pt x="592" y="48"/>
                    </a:lnTo>
                    <a:lnTo>
                      <a:pt x="591" y="51"/>
                    </a:lnTo>
                    <a:lnTo>
                      <a:pt x="590" y="54"/>
                    </a:lnTo>
                    <a:lnTo>
                      <a:pt x="590" y="58"/>
                    </a:lnTo>
                    <a:lnTo>
                      <a:pt x="589" y="66"/>
                    </a:lnTo>
                    <a:lnTo>
                      <a:pt x="590" y="74"/>
                    </a:lnTo>
                    <a:lnTo>
                      <a:pt x="590" y="78"/>
                    </a:lnTo>
                    <a:lnTo>
                      <a:pt x="591" y="81"/>
                    </a:lnTo>
                    <a:lnTo>
                      <a:pt x="594" y="87"/>
                    </a:lnTo>
                    <a:lnTo>
                      <a:pt x="597" y="92"/>
                    </a:lnTo>
                    <a:lnTo>
                      <a:pt x="602" y="97"/>
                    </a:lnTo>
                    <a:lnTo>
                      <a:pt x="604" y="98"/>
                    </a:lnTo>
                    <a:lnTo>
                      <a:pt x="607" y="100"/>
                    </a:lnTo>
                    <a:lnTo>
                      <a:pt x="610" y="101"/>
                    </a:lnTo>
                    <a:lnTo>
                      <a:pt x="613" y="102"/>
                    </a:lnTo>
                    <a:lnTo>
                      <a:pt x="616" y="102"/>
                    </a:lnTo>
                    <a:lnTo>
                      <a:pt x="620" y="102"/>
                    </a:lnTo>
                    <a:lnTo>
                      <a:pt x="626" y="102"/>
                    </a:lnTo>
                    <a:lnTo>
                      <a:pt x="629" y="101"/>
                    </a:lnTo>
                    <a:lnTo>
                      <a:pt x="632" y="100"/>
                    </a:lnTo>
                    <a:lnTo>
                      <a:pt x="635" y="99"/>
                    </a:lnTo>
                    <a:lnTo>
                      <a:pt x="638" y="97"/>
                    </a:lnTo>
                    <a:lnTo>
                      <a:pt x="640" y="96"/>
                    </a:lnTo>
                    <a:lnTo>
                      <a:pt x="643" y="94"/>
                    </a:lnTo>
                    <a:lnTo>
                      <a:pt x="638" y="87"/>
                    </a:lnTo>
                    <a:lnTo>
                      <a:pt x="635" y="90"/>
                    </a:lnTo>
                    <a:lnTo>
                      <a:pt x="631" y="92"/>
                    </a:lnTo>
                    <a:lnTo>
                      <a:pt x="626" y="93"/>
                    </a:lnTo>
                    <a:lnTo>
                      <a:pt x="622" y="93"/>
                    </a:lnTo>
                    <a:close/>
                    <a:moveTo>
                      <a:pt x="617" y="39"/>
                    </a:moveTo>
                    <a:lnTo>
                      <a:pt x="621" y="39"/>
                    </a:lnTo>
                    <a:lnTo>
                      <a:pt x="625" y="41"/>
                    </a:lnTo>
                    <a:lnTo>
                      <a:pt x="627" y="43"/>
                    </a:lnTo>
                    <a:lnTo>
                      <a:pt x="630" y="45"/>
                    </a:lnTo>
                    <a:lnTo>
                      <a:pt x="631" y="48"/>
                    </a:lnTo>
                    <a:lnTo>
                      <a:pt x="632" y="51"/>
                    </a:lnTo>
                    <a:lnTo>
                      <a:pt x="633" y="55"/>
                    </a:lnTo>
                    <a:lnTo>
                      <a:pt x="633" y="60"/>
                    </a:lnTo>
                    <a:lnTo>
                      <a:pt x="602" y="60"/>
                    </a:lnTo>
                    <a:lnTo>
                      <a:pt x="602" y="55"/>
                    </a:lnTo>
                    <a:lnTo>
                      <a:pt x="603" y="51"/>
                    </a:lnTo>
                    <a:lnTo>
                      <a:pt x="604" y="47"/>
                    </a:lnTo>
                    <a:lnTo>
                      <a:pt x="606" y="44"/>
                    </a:lnTo>
                    <a:lnTo>
                      <a:pt x="608" y="42"/>
                    </a:lnTo>
                    <a:lnTo>
                      <a:pt x="611" y="40"/>
                    </a:lnTo>
                    <a:lnTo>
                      <a:pt x="614" y="39"/>
                    </a:lnTo>
                    <a:lnTo>
                      <a:pt x="617" y="39"/>
                    </a:lnTo>
                    <a:close/>
                    <a:moveTo>
                      <a:pt x="662" y="101"/>
                    </a:moveTo>
                    <a:lnTo>
                      <a:pt x="674" y="101"/>
                    </a:lnTo>
                    <a:lnTo>
                      <a:pt x="674" y="31"/>
                    </a:lnTo>
                    <a:lnTo>
                      <a:pt x="662" y="33"/>
                    </a:lnTo>
                    <a:lnTo>
                      <a:pt x="662" y="101"/>
                    </a:lnTo>
                    <a:close/>
                    <a:moveTo>
                      <a:pt x="660" y="12"/>
                    </a:moveTo>
                    <a:lnTo>
                      <a:pt x="660" y="13"/>
                    </a:lnTo>
                    <a:lnTo>
                      <a:pt x="660" y="15"/>
                    </a:lnTo>
                    <a:lnTo>
                      <a:pt x="662" y="17"/>
                    </a:lnTo>
                    <a:lnTo>
                      <a:pt x="665" y="19"/>
                    </a:lnTo>
                    <a:lnTo>
                      <a:pt x="668" y="20"/>
                    </a:lnTo>
                    <a:lnTo>
                      <a:pt x="671" y="19"/>
                    </a:lnTo>
                    <a:lnTo>
                      <a:pt x="674" y="17"/>
                    </a:lnTo>
                    <a:lnTo>
                      <a:pt x="676" y="15"/>
                    </a:lnTo>
                    <a:lnTo>
                      <a:pt x="676" y="13"/>
                    </a:lnTo>
                    <a:lnTo>
                      <a:pt x="676" y="11"/>
                    </a:lnTo>
                    <a:lnTo>
                      <a:pt x="676" y="10"/>
                    </a:lnTo>
                    <a:lnTo>
                      <a:pt x="676" y="8"/>
                    </a:lnTo>
                    <a:lnTo>
                      <a:pt x="674" y="6"/>
                    </a:lnTo>
                    <a:lnTo>
                      <a:pt x="671" y="4"/>
                    </a:lnTo>
                    <a:lnTo>
                      <a:pt x="668" y="3"/>
                    </a:lnTo>
                    <a:lnTo>
                      <a:pt x="665" y="4"/>
                    </a:lnTo>
                    <a:lnTo>
                      <a:pt x="662" y="6"/>
                    </a:lnTo>
                    <a:lnTo>
                      <a:pt x="660" y="8"/>
                    </a:lnTo>
                    <a:lnTo>
                      <a:pt x="660" y="10"/>
                    </a:lnTo>
                    <a:lnTo>
                      <a:pt x="660" y="12"/>
                    </a:lnTo>
                    <a:close/>
                    <a:moveTo>
                      <a:pt x="697" y="22"/>
                    </a:moveTo>
                    <a:lnTo>
                      <a:pt x="697" y="89"/>
                    </a:lnTo>
                    <a:lnTo>
                      <a:pt x="697" y="93"/>
                    </a:lnTo>
                    <a:lnTo>
                      <a:pt x="697" y="95"/>
                    </a:lnTo>
                    <a:lnTo>
                      <a:pt x="698" y="97"/>
                    </a:lnTo>
                    <a:lnTo>
                      <a:pt x="700" y="99"/>
                    </a:lnTo>
                    <a:lnTo>
                      <a:pt x="702" y="100"/>
                    </a:lnTo>
                    <a:lnTo>
                      <a:pt x="704" y="101"/>
                    </a:lnTo>
                    <a:lnTo>
                      <a:pt x="706" y="102"/>
                    </a:lnTo>
                    <a:lnTo>
                      <a:pt x="708" y="102"/>
                    </a:lnTo>
                    <a:lnTo>
                      <a:pt x="712" y="102"/>
                    </a:lnTo>
                    <a:lnTo>
                      <a:pt x="715" y="101"/>
                    </a:lnTo>
                    <a:lnTo>
                      <a:pt x="713" y="94"/>
                    </a:lnTo>
                    <a:lnTo>
                      <a:pt x="711" y="94"/>
                    </a:lnTo>
                    <a:lnTo>
                      <a:pt x="709" y="93"/>
                    </a:lnTo>
                    <a:lnTo>
                      <a:pt x="708" y="92"/>
                    </a:lnTo>
                    <a:lnTo>
                      <a:pt x="708" y="90"/>
                    </a:lnTo>
                    <a:lnTo>
                      <a:pt x="708" y="87"/>
                    </a:lnTo>
                    <a:lnTo>
                      <a:pt x="708" y="22"/>
                    </a:lnTo>
                    <a:lnTo>
                      <a:pt x="707" y="11"/>
                    </a:lnTo>
                    <a:lnTo>
                      <a:pt x="707" y="5"/>
                    </a:lnTo>
                    <a:lnTo>
                      <a:pt x="706" y="1"/>
                    </a:lnTo>
                    <a:lnTo>
                      <a:pt x="695" y="3"/>
                    </a:lnTo>
                    <a:lnTo>
                      <a:pt x="696" y="7"/>
                    </a:lnTo>
                    <a:lnTo>
                      <a:pt x="696" y="11"/>
                    </a:lnTo>
                    <a:lnTo>
                      <a:pt x="697" y="22"/>
                    </a:lnTo>
                    <a:close/>
                    <a:moveTo>
                      <a:pt x="728" y="3"/>
                    </a:moveTo>
                    <a:lnTo>
                      <a:pt x="729" y="6"/>
                    </a:lnTo>
                    <a:lnTo>
                      <a:pt x="730" y="8"/>
                    </a:lnTo>
                    <a:lnTo>
                      <a:pt x="730" y="9"/>
                    </a:lnTo>
                    <a:lnTo>
                      <a:pt x="730" y="14"/>
                    </a:lnTo>
                    <a:lnTo>
                      <a:pt x="731" y="19"/>
                    </a:lnTo>
                    <a:lnTo>
                      <a:pt x="731" y="84"/>
                    </a:lnTo>
                    <a:lnTo>
                      <a:pt x="730" y="94"/>
                    </a:lnTo>
                    <a:lnTo>
                      <a:pt x="730" y="96"/>
                    </a:lnTo>
                    <a:lnTo>
                      <a:pt x="730" y="98"/>
                    </a:lnTo>
                    <a:lnTo>
                      <a:pt x="729" y="101"/>
                    </a:lnTo>
                    <a:lnTo>
                      <a:pt x="739" y="101"/>
                    </a:lnTo>
                    <a:lnTo>
                      <a:pt x="741" y="97"/>
                    </a:lnTo>
                    <a:lnTo>
                      <a:pt x="741" y="93"/>
                    </a:lnTo>
                    <a:lnTo>
                      <a:pt x="745" y="97"/>
                    </a:lnTo>
                    <a:lnTo>
                      <a:pt x="749" y="100"/>
                    </a:lnTo>
                    <a:lnTo>
                      <a:pt x="755" y="102"/>
                    </a:lnTo>
                    <a:lnTo>
                      <a:pt x="760" y="102"/>
                    </a:lnTo>
                    <a:lnTo>
                      <a:pt x="766" y="102"/>
                    </a:lnTo>
                    <a:lnTo>
                      <a:pt x="768" y="101"/>
                    </a:lnTo>
                    <a:lnTo>
                      <a:pt x="771" y="100"/>
                    </a:lnTo>
                    <a:lnTo>
                      <a:pt x="773" y="98"/>
                    </a:lnTo>
                    <a:lnTo>
                      <a:pt x="776" y="96"/>
                    </a:lnTo>
                    <a:lnTo>
                      <a:pt x="780" y="92"/>
                    </a:lnTo>
                    <a:lnTo>
                      <a:pt x="783" y="87"/>
                    </a:lnTo>
                    <a:lnTo>
                      <a:pt x="784" y="84"/>
                    </a:lnTo>
                    <a:lnTo>
                      <a:pt x="785" y="81"/>
                    </a:lnTo>
                    <a:lnTo>
                      <a:pt x="787" y="73"/>
                    </a:lnTo>
                    <a:lnTo>
                      <a:pt x="787" y="66"/>
                    </a:lnTo>
                    <a:lnTo>
                      <a:pt x="787" y="58"/>
                    </a:lnTo>
                    <a:lnTo>
                      <a:pt x="785" y="51"/>
                    </a:lnTo>
                    <a:lnTo>
                      <a:pt x="783" y="45"/>
                    </a:lnTo>
                    <a:lnTo>
                      <a:pt x="780" y="40"/>
                    </a:lnTo>
                    <a:lnTo>
                      <a:pt x="776" y="36"/>
                    </a:lnTo>
                    <a:lnTo>
                      <a:pt x="772" y="33"/>
                    </a:lnTo>
                    <a:lnTo>
                      <a:pt x="769" y="32"/>
                    </a:lnTo>
                    <a:lnTo>
                      <a:pt x="766" y="32"/>
                    </a:lnTo>
                    <a:lnTo>
                      <a:pt x="764" y="31"/>
                    </a:lnTo>
                    <a:lnTo>
                      <a:pt x="761" y="31"/>
                    </a:lnTo>
                    <a:lnTo>
                      <a:pt x="755" y="32"/>
                    </a:lnTo>
                    <a:lnTo>
                      <a:pt x="753" y="32"/>
                    </a:lnTo>
                    <a:lnTo>
                      <a:pt x="751" y="33"/>
                    </a:lnTo>
                    <a:lnTo>
                      <a:pt x="746" y="36"/>
                    </a:lnTo>
                    <a:lnTo>
                      <a:pt x="744" y="38"/>
                    </a:lnTo>
                    <a:lnTo>
                      <a:pt x="741" y="40"/>
                    </a:lnTo>
                    <a:lnTo>
                      <a:pt x="741" y="33"/>
                    </a:lnTo>
                    <a:lnTo>
                      <a:pt x="741" y="17"/>
                    </a:lnTo>
                    <a:lnTo>
                      <a:pt x="741" y="13"/>
                    </a:lnTo>
                    <a:lnTo>
                      <a:pt x="741" y="9"/>
                    </a:lnTo>
                    <a:lnTo>
                      <a:pt x="740" y="0"/>
                    </a:lnTo>
                    <a:lnTo>
                      <a:pt x="728" y="3"/>
                    </a:lnTo>
                    <a:close/>
                    <a:moveTo>
                      <a:pt x="746" y="45"/>
                    </a:moveTo>
                    <a:lnTo>
                      <a:pt x="749" y="43"/>
                    </a:lnTo>
                    <a:lnTo>
                      <a:pt x="752" y="42"/>
                    </a:lnTo>
                    <a:lnTo>
                      <a:pt x="755" y="41"/>
                    </a:lnTo>
                    <a:lnTo>
                      <a:pt x="758" y="41"/>
                    </a:lnTo>
                    <a:lnTo>
                      <a:pt x="762" y="41"/>
                    </a:lnTo>
                    <a:lnTo>
                      <a:pt x="766" y="42"/>
                    </a:lnTo>
                    <a:lnTo>
                      <a:pt x="769" y="44"/>
                    </a:lnTo>
                    <a:lnTo>
                      <a:pt x="770" y="45"/>
                    </a:lnTo>
                    <a:lnTo>
                      <a:pt x="771" y="47"/>
                    </a:lnTo>
                    <a:lnTo>
                      <a:pt x="773" y="50"/>
                    </a:lnTo>
                    <a:lnTo>
                      <a:pt x="774" y="54"/>
                    </a:lnTo>
                    <a:lnTo>
                      <a:pt x="775" y="59"/>
                    </a:lnTo>
                    <a:lnTo>
                      <a:pt x="775" y="65"/>
                    </a:lnTo>
                    <a:lnTo>
                      <a:pt x="775" y="73"/>
                    </a:lnTo>
                    <a:lnTo>
                      <a:pt x="774" y="79"/>
                    </a:lnTo>
                    <a:lnTo>
                      <a:pt x="772" y="83"/>
                    </a:lnTo>
                    <a:lnTo>
                      <a:pt x="770" y="87"/>
                    </a:lnTo>
                    <a:lnTo>
                      <a:pt x="769" y="88"/>
                    </a:lnTo>
                    <a:lnTo>
                      <a:pt x="768" y="89"/>
                    </a:lnTo>
                    <a:lnTo>
                      <a:pt x="765" y="91"/>
                    </a:lnTo>
                    <a:lnTo>
                      <a:pt x="762" y="92"/>
                    </a:lnTo>
                    <a:lnTo>
                      <a:pt x="758" y="93"/>
                    </a:lnTo>
                    <a:lnTo>
                      <a:pt x="753" y="92"/>
                    </a:lnTo>
                    <a:lnTo>
                      <a:pt x="749" y="90"/>
                    </a:lnTo>
                    <a:lnTo>
                      <a:pt x="744" y="88"/>
                    </a:lnTo>
                    <a:lnTo>
                      <a:pt x="741" y="85"/>
                    </a:lnTo>
                    <a:lnTo>
                      <a:pt x="741" y="50"/>
                    </a:lnTo>
                    <a:lnTo>
                      <a:pt x="743" y="47"/>
                    </a:lnTo>
                    <a:lnTo>
                      <a:pt x="746" y="45"/>
                    </a:lnTo>
                    <a:close/>
                    <a:moveTo>
                      <a:pt x="807" y="49"/>
                    </a:moveTo>
                    <a:lnTo>
                      <a:pt x="807" y="101"/>
                    </a:lnTo>
                    <a:lnTo>
                      <a:pt x="818" y="101"/>
                    </a:lnTo>
                    <a:lnTo>
                      <a:pt x="818" y="58"/>
                    </a:lnTo>
                    <a:lnTo>
                      <a:pt x="818" y="54"/>
                    </a:lnTo>
                    <a:lnTo>
                      <a:pt x="818" y="53"/>
                    </a:lnTo>
                    <a:lnTo>
                      <a:pt x="818" y="52"/>
                    </a:lnTo>
                    <a:lnTo>
                      <a:pt x="820" y="49"/>
                    </a:lnTo>
                    <a:lnTo>
                      <a:pt x="822" y="47"/>
                    </a:lnTo>
                    <a:lnTo>
                      <a:pt x="824" y="45"/>
                    </a:lnTo>
                    <a:lnTo>
                      <a:pt x="827" y="44"/>
                    </a:lnTo>
                    <a:lnTo>
                      <a:pt x="830" y="43"/>
                    </a:lnTo>
                    <a:lnTo>
                      <a:pt x="833" y="42"/>
                    </a:lnTo>
                    <a:lnTo>
                      <a:pt x="836" y="43"/>
                    </a:lnTo>
                    <a:lnTo>
                      <a:pt x="840" y="31"/>
                    </a:lnTo>
                    <a:lnTo>
                      <a:pt x="839" y="31"/>
                    </a:lnTo>
                    <a:lnTo>
                      <a:pt x="837" y="30"/>
                    </a:lnTo>
                    <a:lnTo>
                      <a:pt x="831" y="31"/>
                    </a:lnTo>
                    <a:lnTo>
                      <a:pt x="829" y="32"/>
                    </a:lnTo>
                    <a:lnTo>
                      <a:pt x="826" y="34"/>
                    </a:lnTo>
                    <a:lnTo>
                      <a:pt x="822" y="37"/>
                    </a:lnTo>
                    <a:lnTo>
                      <a:pt x="817" y="42"/>
                    </a:lnTo>
                    <a:lnTo>
                      <a:pt x="817" y="41"/>
                    </a:lnTo>
                    <a:lnTo>
                      <a:pt x="817" y="35"/>
                    </a:lnTo>
                    <a:lnTo>
                      <a:pt x="815" y="31"/>
                    </a:lnTo>
                    <a:lnTo>
                      <a:pt x="804" y="34"/>
                    </a:lnTo>
                    <a:lnTo>
                      <a:pt x="806" y="40"/>
                    </a:lnTo>
                    <a:lnTo>
                      <a:pt x="807" y="49"/>
                    </a:lnTo>
                    <a:close/>
                    <a:moveTo>
                      <a:pt x="846" y="67"/>
                    </a:moveTo>
                    <a:lnTo>
                      <a:pt x="847" y="75"/>
                    </a:lnTo>
                    <a:lnTo>
                      <a:pt x="847" y="78"/>
                    </a:lnTo>
                    <a:lnTo>
                      <a:pt x="848" y="82"/>
                    </a:lnTo>
                    <a:lnTo>
                      <a:pt x="851" y="88"/>
                    </a:lnTo>
                    <a:lnTo>
                      <a:pt x="852" y="91"/>
                    </a:lnTo>
                    <a:lnTo>
                      <a:pt x="854" y="93"/>
                    </a:lnTo>
                    <a:lnTo>
                      <a:pt x="858" y="97"/>
                    </a:lnTo>
                    <a:lnTo>
                      <a:pt x="861" y="99"/>
                    </a:lnTo>
                    <a:lnTo>
                      <a:pt x="863" y="100"/>
                    </a:lnTo>
                    <a:lnTo>
                      <a:pt x="866" y="102"/>
                    </a:lnTo>
                    <a:lnTo>
                      <a:pt x="869" y="102"/>
                    </a:lnTo>
                    <a:lnTo>
                      <a:pt x="876" y="103"/>
                    </a:lnTo>
                    <a:lnTo>
                      <a:pt x="881" y="103"/>
                    </a:lnTo>
                    <a:lnTo>
                      <a:pt x="886" y="101"/>
                    </a:lnTo>
                    <a:lnTo>
                      <a:pt x="890" y="99"/>
                    </a:lnTo>
                    <a:lnTo>
                      <a:pt x="892" y="98"/>
                    </a:lnTo>
                    <a:lnTo>
                      <a:pt x="894" y="96"/>
                    </a:lnTo>
                    <a:lnTo>
                      <a:pt x="897" y="94"/>
                    </a:lnTo>
                    <a:lnTo>
                      <a:pt x="899" y="91"/>
                    </a:lnTo>
                    <a:lnTo>
                      <a:pt x="901" y="88"/>
                    </a:lnTo>
                    <a:lnTo>
                      <a:pt x="902" y="85"/>
                    </a:lnTo>
                    <a:lnTo>
                      <a:pt x="904" y="77"/>
                    </a:lnTo>
                    <a:lnTo>
                      <a:pt x="905" y="73"/>
                    </a:lnTo>
                    <a:lnTo>
                      <a:pt x="905" y="68"/>
                    </a:lnTo>
                    <a:lnTo>
                      <a:pt x="905" y="60"/>
                    </a:lnTo>
                    <a:lnTo>
                      <a:pt x="903" y="54"/>
                    </a:lnTo>
                    <a:lnTo>
                      <a:pt x="901" y="48"/>
                    </a:lnTo>
                    <a:lnTo>
                      <a:pt x="899" y="43"/>
                    </a:lnTo>
                    <a:lnTo>
                      <a:pt x="895" y="38"/>
                    </a:lnTo>
                    <a:lnTo>
                      <a:pt x="892" y="36"/>
                    </a:lnTo>
                    <a:lnTo>
                      <a:pt x="890" y="34"/>
                    </a:lnTo>
                    <a:lnTo>
                      <a:pt x="886" y="33"/>
                    </a:lnTo>
                    <a:lnTo>
                      <a:pt x="883" y="32"/>
                    </a:lnTo>
                    <a:lnTo>
                      <a:pt x="879" y="31"/>
                    </a:lnTo>
                    <a:lnTo>
                      <a:pt x="875" y="31"/>
                    </a:lnTo>
                    <a:lnTo>
                      <a:pt x="869" y="32"/>
                    </a:lnTo>
                    <a:lnTo>
                      <a:pt x="863" y="33"/>
                    </a:lnTo>
                    <a:lnTo>
                      <a:pt x="861" y="35"/>
                    </a:lnTo>
                    <a:lnTo>
                      <a:pt x="858" y="36"/>
                    </a:lnTo>
                    <a:lnTo>
                      <a:pt x="854" y="41"/>
                    </a:lnTo>
                    <a:lnTo>
                      <a:pt x="851" y="46"/>
                    </a:lnTo>
                    <a:lnTo>
                      <a:pt x="848" y="52"/>
                    </a:lnTo>
                    <a:lnTo>
                      <a:pt x="847" y="55"/>
                    </a:lnTo>
                    <a:lnTo>
                      <a:pt x="847" y="59"/>
                    </a:lnTo>
                    <a:lnTo>
                      <a:pt x="846" y="67"/>
                    </a:lnTo>
                    <a:close/>
                    <a:moveTo>
                      <a:pt x="890" y="49"/>
                    </a:moveTo>
                    <a:lnTo>
                      <a:pt x="891" y="52"/>
                    </a:lnTo>
                    <a:lnTo>
                      <a:pt x="892" y="57"/>
                    </a:lnTo>
                    <a:lnTo>
                      <a:pt x="893" y="62"/>
                    </a:lnTo>
                    <a:lnTo>
                      <a:pt x="893" y="69"/>
                    </a:lnTo>
                    <a:lnTo>
                      <a:pt x="892" y="77"/>
                    </a:lnTo>
                    <a:lnTo>
                      <a:pt x="891" y="84"/>
                    </a:lnTo>
                    <a:lnTo>
                      <a:pt x="890" y="86"/>
                    </a:lnTo>
                    <a:lnTo>
                      <a:pt x="888" y="88"/>
                    </a:lnTo>
                    <a:lnTo>
                      <a:pt x="885" y="91"/>
                    </a:lnTo>
                    <a:lnTo>
                      <a:pt x="881" y="93"/>
                    </a:lnTo>
                    <a:lnTo>
                      <a:pt x="876" y="94"/>
                    </a:lnTo>
                    <a:lnTo>
                      <a:pt x="872" y="94"/>
                    </a:lnTo>
                    <a:lnTo>
                      <a:pt x="870" y="93"/>
                    </a:lnTo>
                    <a:lnTo>
                      <a:pt x="868" y="92"/>
                    </a:lnTo>
                    <a:lnTo>
                      <a:pt x="866" y="91"/>
                    </a:lnTo>
                    <a:lnTo>
                      <a:pt x="865" y="90"/>
                    </a:lnTo>
                    <a:lnTo>
                      <a:pt x="863" y="89"/>
                    </a:lnTo>
                    <a:lnTo>
                      <a:pt x="862" y="87"/>
                    </a:lnTo>
                    <a:lnTo>
                      <a:pt x="861" y="85"/>
                    </a:lnTo>
                    <a:lnTo>
                      <a:pt x="860" y="83"/>
                    </a:lnTo>
                    <a:lnTo>
                      <a:pt x="859" y="78"/>
                    </a:lnTo>
                    <a:lnTo>
                      <a:pt x="859" y="75"/>
                    </a:lnTo>
                    <a:lnTo>
                      <a:pt x="858" y="72"/>
                    </a:lnTo>
                    <a:lnTo>
                      <a:pt x="858" y="65"/>
                    </a:lnTo>
                    <a:lnTo>
                      <a:pt x="858" y="59"/>
                    </a:lnTo>
                    <a:lnTo>
                      <a:pt x="859" y="55"/>
                    </a:lnTo>
                    <a:lnTo>
                      <a:pt x="860" y="51"/>
                    </a:lnTo>
                    <a:lnTo>
                      <a:pt x="861" y="47"/>
                    </a:lnTo>
                    <a:lnTo>
                      <a:pt x="864" y="44"/>
                    </a:lnTo>
                    <a:lnTo>
                      <a:pt x="865" y="43"/>
                    </a:lnTo>
                    <a:lnTo>
                      <a:pt x="867" y="42"/>
                    </a:lnTo>
                    <a:lnTo>
                      <a:pt x="869" y="41"/>
                    </a:lnTo>
                    <a:lnTo>
                      <a:pt x="871" y="40"/>
                    </a:lnTo>
                    <a:lnTo>
                      <a:pt x="875" y="40"/>
                    </a:lnTo>
                    <a:lnTo>
                      <a:pt x="879" y="40"/>
                    </a:lnTo>
                    <a:lnTo>
                      <a:pt x="881" y="41"/>
                    </a:lnTo>
                    <a:lnTo>
                      <a:pt x="883" y="42"/>
                    </a:lnTo>
                    <a:lnTo>
                      <a:pt x="887" y="45"/>
                    </a:lnTo>
                    <a:lnTo>
                      <a:pt x="890" y="49"/>
                    </a:lnTo>
                    <a:close/>
                    <a:moveTo>
                      <a:pt x="925" y="50"/>
                    </a:moveTo>
                    <a:lnTo>
                      <a:pt x="925" y="101"/>
                    </a:lnTo>
                    <a:lnTo>
                      <a:pt x="935" y="101"/>
                    </a:lnTo>
                    <a:lnTo>
                      <a:pt x="935" y="50"/>
                    </a:lnTo>
                    <a:lnTo>
                      <a:pt x="940" y="46"/>
                    </a:lnTo>
                    <a:lnTo>
                      <a:pt x="942" y="45"/>
                    </a:lnTo>
                    <a:lnTo>
                      <a:pt x="945" y="43"/>
                    </a:lnTo>
                    <a:lnTo>
                      <a:pt x="950" y="41"/>
                    </a:lnTo>
                    <a:lnTo>
                      <a:pt x="954" y="40"/>
                    </a:lnTo>
                    <a:lnTo>
                      <a:pt x="959" y="41"/>
                    </a:lnTo>
                    <a:lnTo>
                      <a:pt x="962" y="43"/>
                    </a:lnTo>
                    <a:lnTo>
                      <a:pt x="963" y="45"/>
                    </a:lnTo>
                    <a:lnTo>
                      <a:pt x="964" y="47"/>
                    </a:lnTo>
                    <a:lnTo>
                      <a:pt x="964" y="55"/>
                    </a:lnTo>
                    <a:lnTo>
                      <a:pt x="964" y="101"/>
                    </a:lnTo>
                    <a:lnTo>
                      <a:pt x="975" y="101"/>
                    </a:lnTo>
                    <a:lnTo>
                      <a:pt x="975" y="49"/>
                    </a:lnTo>
                    <a:lnTo>
                      <a:pt x="975" y="45"/>
                    </a:lnTo>
                    <a:lnTo>
                      <a:pt x="973" y="41"/>
                    </a:lnTo>
                    <a:lnTo>
                      <a:pt x="972" y="39"/>
                    </a:lnTo>
                    <a:lnTo>
                      <a:pt x="971" y="37"/>
                    </a:lnTo>
                    <a:lnTo>
                      <a:pt x="969" y="35"/>
                    </a:lnTo>
                    <a:lnTo>
                      <a:pt x="967" y="34"/>
                    </a:lnTo>
                    <a:lnTo>
                      <a:pt x="962" y="32"/>
                    </a:lnTo>
                    <a:lnTo>
                      <a:pt x="957" y="31"/>
                    </a:lnTo>
                    <a:lnTo>
                      <a:pt x="951" y="32"/>
                    </a:lnTo>
                    <a:lnTo>
                      <a:pt x="946" y="34"/>
                    </a:lnTo>
                    <a:lnTo>
                      <a:pt x="941" y="37"/>
                    </a:lnTo>
                    <a:lnTo>
                      <a:pt x="938" y="39"/>
                    </a:lnTo>
                    <a:lnTo>
                      <a:pt x="935" y="42"/>
                    </a:lnTo>
                    <a:lnTo>
                      <a:pt x="935" y="36"/>
                    </a:lnTo>
                    <a:lnTo>
                      <a:pt x="933" y="31"/>
                    </a:lnTo>
                    <a:lnTo>
                      <a:pt x="922" y="34"/>
                    </a:lnTo>
                    <a:lnTo>
                      <a:pt x="924" y="37"/>
                    </a:lnTo>
                    <a:lnTo>
                      <a:pt x="925" y="40"/>
                    </a:lnTo>
                    <a:lnTo>
                      <a:pt x="925" y="50"/>
                    </a:lnTo>
                    <a:close/>
                    <a:moveTo>
                      <a:pt x="998" y="50"/>
                    </a:moveTo>
                    <a:lnTo>
                      <a:pt x="998" y="101"/>
                    </a:lnTo>
                    <a:lnTo>
                      <a:pt x="1009" y="101"/>
                    </a:lnTo>
                    <a:lnTo>
                      <a:pt x="1009" y="50"/>
                    </a:lnTo>
                    <a:lnTo>
                      <a:pt x="1013" y="46"/>
                    </a:lnTo>
                    <a:lnTo>
                      <a:pt x="1015" y="45"/>
                    </a:lnTo>
                    <a:lnTo>
                      <a:pt x="1018" y="43"/>
                    </a:lnTo>
                    <a:lnTo>
                      <a:pt x="1023" y="41"/>
                    </a:lnTo>
                    <a:lnTo>
                      <a:pt x="1028" y="40"/>
                    </a:lnTo>
                    <a:lnTo>
                      <a:pt x="1032" y="41"/>
                    </a:lnTo>
                    <a:lnTo>
                      <a:pt x="1035" y="43"/>
                    </a:lnTo>
                    <a:lnTo>
                      <a:pt x="1036" y="45"/>
                    </a:lnTo>
                    <a:lnTo>
                      <a:pt x="1037" y="47"/>
                    </a:lnTo>
                    <a:lnTo>
                      <a:pt x="1038" y="55"/>
                    </a:lnTo>
                    <a:lnTo>
                      <a:pt x="1038" y="101"/>
                    </a:lnTo>
                    <a:lnTo>
                      <a:pt x="1048" y="101"/>
                    </a:lnTo>
                    <a:lnTo>
                      <a:pt x="1048" y="49"/>
                    </a:lnTo>
                    <a:lnTo>
                      <a:pt x="1048" y="45"/>
                    </a:lnTo>
                    <a:lnTo>
                      <a:pt x="1047" y="41"/>
                    </a:lnTo>
                    <a:lnTo>
                      <a:pt x="1046" y="39"/>
                    </a:lnTo>
                    <a:lnTo>
                      <a:pt x="1044" y="37"/>
                    </a:lnTo>
                    <a:lnTo>
                      <a:pt x="1042" y="35"/>
                    </a:lnTo>
                    <a:lnTo>
                      <a:pt x="1040" y="34"/>
                    </a:lnTo>
                    <a:lnTo>
                      <a:pt x="1035" y="32"/>
                    </a:lnTo>
                    <a:lnTo>
                      <a:pt x="1030" y="31"/>
                    </a:lnTo>
                    <a:lnTo>
                      <a:pt x="1025" y="32"/>
                    </a:lnTo>
                    <a:lnTo>
                      <a:pt x="1019" y="34"/>
                    </a:lnTo>
                    <a:lnTo>
                      <a:pt x="1014" y="37"/>
                    </a:lnTo>
                    <a:lnTo>
                      <a:pt x="1011" y="39"/>
                    </a:lnTo>
                    <a:lnTo>
                      <a:pt x="1009" y="42"/>
                    </a:lnTo>
                    <a:lnTo>
                      <a:pt x="1008" y="36"/>
                    </a:lnTo>
                    <a:lnTo>
                      <a:pt x="1006" y="31"/>
                    </a:lnTo>
                    <a:lnTo>
                      <a:pt x="996" y="34"/>
                    </a:lnTo>
                    <a:lnTo>
                      <a:pt x="997" y="37"/>
                    </a:lnTo>
                    <a:lnTo>
                      <a:pt x="998" y="40"/>
                    </a:lnTo>
                    <a:lnTo>
                      <a:pt x="998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</p:grpSp>
      <p:sp>
        <p:nvSpPr>
          <p:cNvPr id="21" name="Freeform 19">
            <a:extLst>
              <a:ext uri="{FF2B5EF4-FFF2-40B4-BE49-F238E27FC236}">
                <a16:creationId xmlns:a16="http://schemas.microsoft.com/office/drawing/2014/main" id="{51BF4F13-1608-4C97-8362-9AF8FCFC8812}"/>
              </a:ext>
            </a:extLst>
          </p:cNvPr>
          <p:cNvSpPr>
            <a:spLocks noEditPoints="1"/>
          </p:cNvSpPr>
          <p:nvPr/>
        </p:nvSpPr>
        <p:spPr bwMode="auto">
          <a:xfrm>
            <a:off x="2878667" y="3709988"/>
            <a:ext cx="4826000" cy="254000"/>
          </a:xfrm>
          <a:custGeom>
            <a:avLst/>
            <a:gdLst>
              <a:gd name="T0" fmla="*/ 2147483646 w 2280"/>
              <a:gd name="T1" fmla="*/ 2147483646 h 160"/>
              <a:gd name="T2" fmla="*/ 2147483646 w 2280"/>
              <a:gd name="T3" fmla="*/ 2147483646 h 160"/>
              <a:gd name="T4" fmla="*/ 2147483646 w 2280"/>
              <a:gd name="T5" fmla="*/ 2147483646 h 160"/>
              <a:gd name="T6" fmla="*/ 2147483646 w 2280"/>
              <a:gd name="T7" fmla="*/ 2147483646 h 160"/>
              <a:gd name="T8" fmla="*/ 2147483646 w 2280"/>
              <a:gd name="T9" fmla="*/ 2147483646 h 160"/>
              <a:gd name="T10" fmla="*/ 2147483646 w 2280"/>
              <a:gd name="T11" fmla="*/ 2147483646 h 160"/>
              <a:gd name="T12" fmla="*/ 2147483646 w 2280"/>
              <a:gd name="T13" fmla="*/ 2147483646 h 160"/>
              <a:gd name="T14" fmla="*/ 2147483646 w 2280"/>
              <a:gd name="T15" fmla="*/ 2147483646 h 160"/>
              <a:gd name="T16" fmla="*/ 2147483646 w 2280"/>
              <a:gd name="T17" fmla="*/ 2147483646 h 160"/>
              <a:gd name="T18" fmla="*/ 2147483646 w 2280"/>
              <a:gd name="T19" fmla="*/ 2147483646 h 160"/>
              <a:gd name="T20" fmla="*/ 2147483646 w 2280"/>
              <a:gd name="T21" fmla="*/ 2147483646 h 160"/>
              <a:gd name="T22" fmla="*/ 2147483646 w 2280"/>
              <a:gd name="T23" fmla="*/ 2147483646 h 160"/>
              <a:gd name="T24" fmla="*/ 2147483646 w 2280"/>
              <a:gd name="T25" fmla="*/ 2147483646 h 160"/>
              <a:gd name="T26" fmla="*/ 2147483646 w 2280"/>
              <a:gd name="T27" fmla="*/ 2147483646 h 160"/>
              <a:gd name="T28" fmla="*/ 2147483646 w 2280"/>
              <a:gd name="T29" fmla="*/ 2147483646 h 160"/>
              <a:gd name="T30" fmla="*/ 2147483646 w 2280"/>
              <a:gd name="T31" fmla="*/ 2147483646 h 160"/>
              <a:gd name="T32" fmla="*/ 2147483646 w 2280"/>
              <a:gd name="T33" fmla="*/ 2147483646 h 160"/>
              <a:gd name="T34" fmla="*/ 2147483646 w 2280"/>
              <a:gd name="T35" fmla="*/ 2147483646 h 160"/>
              <a:gd name="T36" fmla="*/ 2147483646 w 2280"/>
              <a:gd name="T37" fmla="*/ 2147483646 h 160"/>
              <a:gd name="T38" fmla="*/ 2147483646 w 2280"/>
              <a:gd name="T39" fmla="*/ 2147483646 h 160"/>
              <a:gd name="T40" fmla="*/ 2147483646 w 2280"/>
              <a:gd name="T41" fmla="*/ 2147483646 h 160"/>
              <a:gd name="T42" fmla="*/ 2147483646 w 2280"/>
              <a:gd name="T43" fmla="*/ 2147483646 h 160"/>
              <a:gd name="T44" fmla="*/ 2147483646 w 2280"/>
              <a:gd name="T45" fmla="*/ 2147483646 h 160"/>
              <a:gd name="T46" fmla="*/ 2147483646 w 2280"/>
              <a:gd name="T47" fmla="*/ 2147483646 h 160"/>
              <a:gd name="T48" fmla="*/ 2147483646 w 2280"/>
              <a:gd name="T49" fmla="*/ 2147483646 h 160"/>
              <a:gd name="T50" fmla="*/ 2147483646 w 2280"/>
              <a:gd name="T51" fmla="*/ 2147483646 h 160"/>
              <a:gd name="T52" fmla="*/ 2147483646 w 2280"/>
              <a:gd name="T53" fmla="*/ 2147483646 h 160"/>
              <a:gd name="T54" fmla="*/ 2147483646 w 2280"/>
              <a:gd name="T55" fmla="*/ 2147483646 h 160"/>
              <a:gd name="T56" fmla="*/ 2147483646 w 2280"/>
              <a:gd name="T57" fmla="*/ 2147483646 h 160"/>
              <a:gd name="T58" fmla="*/ 2147483646 w 2280"/>
              <a:gd name="T59" fmla="*/ 2147483646 h 160"/>
              <a:gd name="T60" fmla="*/ 2147483646 w 2280"/>
              <a:gd name="T61" fmla="*/ 2147483646 h 160"/>
              <a:gd name="T62" fmla="*/ 2147483646 w 2280"/>
              <a:gd name="T63" fmla="*/ 2147483646 h 160"/>
              <a:gd name="T64" fmla="*/ 2147483646 w 2280"/>
              <a:gd name="T65" fmla="*/ 2147483646 h 160"/>
              <a:gd name="T66" fmla="*/ 2147483646 w 2280"/>
              <a:gd name="T67" fmla="*/ 2147483646 h 160"/>
              <a:gd name="T68" fmla="*/ 2147483646 w 2280"/>
              <a:gd name="T69" fmla="*/ 2147483646 h 160"/>
              <a:gd name="T70" fmla="*/ 2147483646 w 2280"/>
              <a:gd name="T71" fmla="*/ 2147483646 h 160"/>
              <a:gd name="T72" fmla="*/ 2147483646 w 2280"/>
              <a:gd name="T73" fmla="*/ 2147483646 h 160"/>
              <a:gd name="T74" fmla="*/ 2147483646 w 2280"/>
              <a:gd name="T75" fmla="*/ 2147483646 h 160"/>
              <a:gd name="T76" fmla="*/ 2147483646 w 2280"/>
              <a:gd name="T77" fmla="*/ 2147483646 h 160"/>
              <a:gd name="T78" fmla="*/ 2147483646 w 2280"/>
              <a:gd name="T79" fmla="*/ 2147483646 h 160"/>
              <a:gd name="T80" fmla="*/ 2147483646 w 2280"/>
              <a:gd name="T81" fmla="*/ 2147483646 h 160"/>
              <a:gd name="T82" fmla="*/ 2147483646 w 2280"/>
              <a:gd name="T83" fmla="*/ 2147483646 h 160"/>
              <a:gd name="T84" fmla="*/ 2147483646 w 2280"/>
              <a:gd name="T85" fmla="*/ 2147483646 h 160"/>
              <a:gd name="T86" fmla="*/ 2147483646 w 2280"/>
              <a:gd name="T87" fmla="*/ 2147483646 h 160"/>
              <a:gd name="T88" fmla="*/ 2147483646 w 2280"/>
              <a:gd name="T89" fmla="*/ 2147483646 h 160"/>
              <a:gd name="T90" fmla="*/ 2147483646 w 2280"/>
              <a:gd name="T91" fmla="*/ 2147483646 h 160"/>
              <a:gd name="T92" fmla="*/ 2147483646 w 2280"/>
              <a:gd name="T93" fmla="*/ 2147483646 h 160"/>
              <a:gd name="T94" fmla="*/ 2147483646 w 2280"/>
              <a:gd name="T95" fmla="*/ 2147483646 h 160"/>
              <a:gd name="T96" fmla="*/ 2147483646 w 2280"/>
              <a:gd name="T97" fmla="*/ 2147483646 h 160"/>
              <a:gd name="T98" fmla="*/ 2147483646 w 2280"/>
              <a:gd name="T99" fmla="*/ 2147483646 h 160"/>
              <a:gd name="T100" fmla="*/ 2147483646 w 2280"/>
              <a:gd name="T101" fmla="*/ 2147483646 h 160"/>
              <a:gd name="T102" fmla="*/ 2147483646 w 2280"/>
              <a:gd name="T103" fmla="*/ 2147483646 h 160"/>
              <a:gd name="T104" fmla="*/ 2147483646 w 2280"/>
              <a:gd name="T105" fmla="*/ 2147483646 h 160"/>
              <a:gd name="T106" fmla="*/ 2147483646 w 2280"/>
              <a:gd name="T107" fmla="*/ 2147483646 h 160"/>
              <a:gd name="T108" fmla="*/ 2147483646 w 2280"/>
              <a:gd name="T109" fmla="*/ 2147483646 h 160"/>
              <a:gd name="T110" fmla="*/ 2147483646 w 2280"/>
              <a:gd name="T111" fmla="*/ 2147483646 h 160"/>
              <a:gd name="T112" fmla="*/ 2147483646 w 2280"/>
              <a:gd name="T113" fmla="*/ 2147483646 h 160"/>
              <a:gd name="T114" fmla="*/ 2147483646 w 2280"/>
              <a:gd name="T115" fmla="*/ 2147483646 h 160"/>
              <a:gd name="T116" fmla="*/ 0 w 2280"/>
              <a:gd name="T117" fmla="*/ 2147483646 h 160"/>
              <a:gd name="T118" fmla="*/ 0 w 2280"/>
              <a:gd name="T119" fmla="*/ 0 h 16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280" h="160">
                <a:moveTo>
                  <a:pt x="2188" y="158"/>
                </a:moveTo>
                <a:lnTo>
                  <a:pt x="2208" y="158"/>
                </a:lnTo>
                <a:lnTo>
                  <a:pt x="2206" y="96"/>
                </a:lnTo>
                <a:lnTo>
                  <a:pt x="2206" y="74"/>
                </a:lnTo>
                <a:lnTo>
                  <a:pt x="2206" y="62"/>
                </a:lnTo>
                <a:lnTo>
                  <a:pt x="2211" y="74"/>
                </a:lnTo>
                <a:lnTo>
                  <a:pt x="2221" y="94"/>
                </a:lnTo>
                <a:lnTo>
                  <a:pt x="2260" y="158"/>
                </a:lnTo>
                <a:lnTo>
                  <a:pt x="2280" y="158"/>
                </a:lnTo>
                <a:lnTo>
                  <a:pt x="2280" y="37"/>
                </a:lnTo>
                <a:lnTo>
                  <a:pt x="2262" y="37"/>
                </a:lnTo>
                <a:lnTo>
                  <a:pt x="2262" y="98"/>
                </a:lnTo>
                <a:lnTo>
                  <a:pt x="2264" y="121"/>
                </a:lnTo>
                <a:lnTo>
                  <a:pt x="2264" y="131"/>
                </a:lnTo>
                <a:lnTo>
                  <a:pt x="2249" y="103"/>
                </a:lnTo>
                <a:lnTo>
                  <a:pt x="2209" y="37"/>
                </a:lnTo>
                <a:lnTo>
                  <a:pt x="2188" y="37"/>
                </a:lnTo>
                <a:lnTo>
                  <a:pt x="2188" y="158"/>
                </a:lnTo>
                <a:close/>
                <a:moveTo>
                  <a:pt x="2059" y="158"/>
                </a:moveTo>
                <a:lnTo>
                  <a:pt x="2078" y="158"/>
                </a:lnTo>
                <a:lnTo>
                  <a:pt x="2076" y="96"/>
                </a:lnTo>
                <a:lnTo>
                  <a:pt x="2076" y="74"/>
                </a:lnTo>
                <a:lnTo>
                  <a:pt x="2076" y="62"/>
                </a:lnTo>
                <a:lnTo>
                  <a:pt x="2080" y="74"/>
                </a:lnTo>
                <a:lnTo>
                  <a:pt x="2092" y="94"/>
                </a:lnTo>
                <a:lnTo>
                  <a:pt x="2131" y="158"/>
                </a:lnTo>
                <a:lnTo>
                  <a:pt x="2151" y="158"/>
                </a:lnTo>
                <a:lnTo>
                  <a:pt x="2151" y="37"/>
                </a:lnTo>
                <a:lnTo>
                  <a:pt x="2133" y="37"/>
                </a:lnTo>
                <a:lnTo>
                  <a:pt x="2133" y="98"/>
                </a:lnTo>
                <a:lnTo>
                  <a:pt x="2135" y="121"/>
                </a:lnTo>
                <a:lnTo>
                  <a:pt x="2135" y="131"/>
                </a:lnTo>
                <a:lnTo>
                  <a:pt x="2119" y="103"/>
                </a:lnTo>
                <a:lnTo>
                  <a:pt x="2080" y="37"/>
                </a:lnTo>
                <a:lnTo>
                  <a:pt x="2059" y="37"/>
                </a:lnTo>
                <a:lnTo>
                  <a:pt x="2059" y="158"/>
                </a:lnTo>
                <a:close/>
                <a:moveTo>
                  <a:pt x="2002" y="66"/>
                </a:moveTo>
                <a:lnTo>
                  <a:pt x="2004" y="72"/>
                </a:lnTo>
                <a:lnTo>
                  <a:pt x="2006" y="80"/>
                </a:lnTo>
                <a:lnTo>
                  <a:pt x="2008" y="90"/>
                </a:lnTo>
                <a:lnTo>
                  <a:pt x="2008" y="99"/>
                </a:lnTo>
                <a:lnTo>
                  <a:pt x="2006" y="117"/>
                </a:lnTo>
                <a:lnTo>
                  <a:pt x="2006" y="123"/>
                </a:lnTo>
                <a:lnTo>
                  <a:pt x="2002" y="129"/>
                </a:lnTo>
                <a:lnTo>
                  <a:pt x="2002" y="133"/>
                </a:lnTo>
                <a:lnTo>
                  <a:pt x="1998" y="137"/>
                </a:lnTo>
                <a:lnTo>
                  <a:pt x="1992" y="141"/>
                </a:lnTo>
                <a:lnTo>
                  <a:pt x="1984" y="144"/>
                </a:lnTo>
                <a:lnTo>
                  <a:pt x="1974" y="146"/>
                </a:lnTo>
                <a:lnTo>
                  <a:pt x="1965" y="144"/>
                </a:lnTo>
                <a:lnTo>
                  <a:pt x="1957" y="143"/>
                </a:lnTo>
                <a:lnTo>
                  <a:pt x="1951" y="139"/>
                </a:lnTo>
                <a:lnTo>
                  <a:pt x="1947" y="137"/>
                </a:lnTo>
                <a:lnTo>
                  <a:pt x="1945" y="133"/>
                </a:lnTo>
                <a:lnTo>
                  <a:pt x="1943" y="127"/>
                </a:lnTo>
                <a:lnTo>
                  <a:pt x="1939" y="117"/>
                </a:lnTo>
                <a:lnTo>
                  <a:pt x="1937" y="107"/>
                </a:lnTo>
                <a:lnTo>
                  <a:pt x="1937" y="96"/>
                </a:lnTo>
                <a:lnTo>
                  <a:pt x="1937" y="84"/>
                </a:lnTo>
                <a:lnTo>
                  <a:pt x="1939" y="76"/>
                </a:lnTo>
                <a:lnTo>
                  <a:pt x="1941" y="68"/>
                </a:lnTo>
                <a:lnTo>
                  <a:pt x="1945" y="62"/>
                </a:lnTo>
                <a:lnTo>
                  <a:pt x="1947" y="60"/>
                </a:lnTo>
                <a:lnTo>
                  <a:pt x="1949" y="56"/>
                </a:lnTo>
                <a:lnTo>
                  <a:pt x="1955" y="53"/>
                </a:lnTo>
                <a:lnTo>
                  <a:pt x="1963" y="51"/>
                </a:lnTo>
                <a:lnTo>
                  <a:pt x="1971" y="51"/>
                </a:lnTo>
                <a:lnTo>
                  <a:pt x="1980" y="51"/>
                </a:lnTo>
                <a:lnTo>
                  <a:pt x="1984" y="53"/>
                </a:lnTo>
                <a:lnTo>
                  <a:pt x="1988" y="55"/>
                </a:lnTo>
                <a:lnTo>
                  <a:pt x="1996" y="58"/>
                </a:lnTo>
                <a:lnTo>
                  <a:pt x="1998" y="62"/>
                </a:lnTo>
                <a:lnTo>
                  <a:pt x="2002" y="66"/>
                </a:lnTo>
                <a:close/>
                <a:moveTo>
                  <a:pt x="1918" y="98"/>
                </a:moveTo>
                <a:lnTo>
                  <a:pt x="1918" y="111"/>
                </a:lnTo>
                <a:lnTo>
                  <a:pt x="1920" y="117"/>
                </a:lnTo>
                <a:lnTo>
                  <a:pt x="1922" y="123"/>
                </a:lnTo>
                <a:lnTo>
                  <a:pt x="1925" y="135"/>
                </a:lnTo>
                <a:lnTo>
                  <a:pt x="1929" y="139"/>
                </a:lnTo>
                <a:lnTo>
                  <a:pt x="1933" y="144"/>
                </a:lnTo>
                <a:lnTo>
                  <a:pt x="1941" y="150"/>
                </a:lnTo>
                <a:lnTo>
                  <a:pt x="1951" y="156"/>
                </a:lnTo>
                <a:lnTo>
                  <a:pt x="1961" y="158"/>
                </a:lnTo>
                <a:lnTo>
                  <a:pt x="1972" y="160"/>
                </a:lnTo>
                <a:lnTo>
                  <a:pt x="1986" y="158"/>
                </a:lnTo>
                <a:lnTo>
                  <a:pt x="1992" y="158"/>
                </a:lnTo>
                <a:lnTo>
                  <a:pt x="1998" y="156"/>
                </a:lnTo>
                <a:lnTo>
                  <a:pt x="2004" y="152"/>
                </a:lnTo>
                <a:lnTo>
                  <a:pt x="2008" y="150"/>
                </a:lnTo>
                <a:lnTo>
                  <a:pt x="2012" y="146"/>
                </a:lnTo>
                <a:lnTo>
                  <a:pt x="2016" y="143"/>
                </a:lnTo>
                <a:lnTo>
                  <a:pt x="2021" y="133"/>
                </a:lnTo>
                <a:lnTo>
                  <a:pt x="2025" y="123"/>
                </a:lnTo>
                <a:lnTo>
                  <a:pt x="2027" y="111"/>
                </a:lnTo>
                <a:lnTo>
                  <a:pt x="2027" y="98"/>
                </a:lnTo>
                <a:lnTo>
                  <a:pt x="2027" y="84"/>
                </a:lnTo>
                <a:lnTo>
                  <a:pt x="2025" y="72"/>
                </a:lnTo>
                <a:lnTo>
                  <a:pt x="2021" y="62"/>
                </a:lnTo>
                <a:lnTo>
                  <a:pt x="2018" y="58"/>
                </a:lnTo>
                <a:lnTo>
                  <a:pt x="2016" y="55"/>
                </a:lnTo>
                <a:lnTo>
                  <a:pt x="2008" y="47"/>
                </a:lnTo>
                <a:lnTo>
                  <a:pt x="2002" y="43"/>
                </a:lnTo>
                <a:lnTo>
                  <a:pt x="1998" y="41"/>
                </a:lnTo>
                <a:lnTo>
                  <a:pt x="1986" y="37"/>
                </a:lnTo>
                <a:lnTo>
                  <a:pt x="1972" y="35"/>
                </a:lnTo>
                <a:lnTo>
                  <a:pt x="1959" y="37"/>
                </a:lnTo>
                <a:lnTo>
                  <a:pt x="1955" y="37"/>
                </a:lnTo>
                <a:lnTo>
                  <a:pt x="1949" y="39"/>
                </a:lnTo>
                <a:lnTo>
                  <a:pt x="1943" y="41"/>
                </a:lnTo>
                <a:lnTo>
                  <a:pt x="1939" y="45"/>
                </a:lnTo>
                <a:lnTo>
                  <a:pt x="1935" y="49"/>
                </a:lnTo>
                <a:lnTo>
                  <a:pt x="1931" y="53"/>
                </a:lnTo>
                <a:lnTo>
                  <a:pt x="1927" y="56"/>
                </a:lnTo>
                <a:lnTo>
                  <a:pt x="1925" y="60"/>
                </a:lnTo>
                <a:lnTo>
                  <a:pt x="1924" y="66"/>
                </a:lnTo>
                <a:lnTo>
                  <a:pt x="1922" y="70"/>
                </a:lnTo>
                <a:lnTo>
                  <a:pt x="1918" y="84"/>
                </a:lnTo>
                <a:lnTo>
                  <a:pt x="1918" y="98"/>
                </a:lnTo>
                <a:close/>
                <a:moveTo>
                  <a:pt x="1841" y="53"/>
                </a:moveTo>
                <a:lnTo>
                  <a:pt x="1851" y="53"/>
                </a:lnTo>
                <a:lnTo>
                  <a:pt x="1859" y="55"/>
                </a:lnTo>
                <a:lnTo>
                  <a:pt x="1865" y="56"/>
                </a:lnTo>
                <a:lnTo>
                  <a:pt x="1869" y="60"/>
                </a:lnTo>
                <a:lnTo>
                  <a:pt x="1871" y="66"/>
                </a:lnTo>
                <a:lnTo>
                  <a:pt x="1871" y="72"/>
                </a:lnTo>
                <a:lnTo>
                  <a:pt x="1871" y="76"/>
                </a:lnTo>
                <a:lnTo>
                  <a:pt x="1869" y="80"/>
                </a:lnTo>
                <a:lnTo>
                  <a:pt x="1867" y="84"/>
                </a:lnTo>
                <a:lnTo>
                  <a:pt x="1865" y="88"/>
                </a:lnTo>
                <a:lnTo>
                  <a:pt x="1861" y="90"/>
                </a:lnTo>
                <a:lnTo>
                  <a:pt x="1855" y="92"/>
                </a:lnTo>
                <a:lnTo>
                  <a:pt x="1849" y="92"/>
                </a:lnTo>
                <a:lnTo>
                  <a:pt x="1839" y="92"/>
                </a:lnTo>
                <a:lnTo>
                  <a:pt x="1828" y="92"/>
                </a:lnTo>
                <a:lnTo>
                  <a:pt x="1828" y="53"/>
                </a:lnTo>
                <a:lnTo>
                  <a:pt x="1841" y="53"/>
                </a:lnTo>
                <a:close/>
                <a:moveTo>
                  <a:pt x="1808" y="158"/>
                </a:moveTo>
                <a:lnTo>
                  <a:pt x="1828" y="158"/>
                </a:lnTo>
                <a:lnTo>
                  <a:pt x="1828" y="105"/>
                </a:lnTo>
                <a:lnTo>
                  <a:pt x="1831" y="105"/>
                </a:lnTo>
                <a:lnTo>
                  <a:pt x="1833" y="107"/>
                </a:lnTo>
                <a:lnTo>
                  <a:pt x="1841" y="111"/>
                </a:lnTo>
                <a:lnTo>
                  <a:pt x="1851" y="123"/>
                </a:lnTo>
                <a:lnTo>
                  <a:pt x="1865" y="141"/>
                </a:lnTo>
                <a:lnTo>
                  <a:pt x="1871" y="148"/>
                </a:lnTo>
                <a:lnTo>
                  <a:pt x="1875" y="158"/>
                </a:lnTo>
                <a:lnTo>
                  <a:pt x="1898" y="158"/>
                </a:lnTo>
                <a:lnTo>
                  <a:pt x="1878" y="133"/>
                </a:lnTo>
                <a:lnTo>
                  <a:pt x="1861" y="109"/>
                </a:lnTo>
                <a:lnTo>
                  <a:pt x="1857" y="107"/>
                </a:lnTo>
                <a:lnTo>
                  <a:pt x="1855" y="105"/>
                </a:lnTo>
                <a:lnTo>
                  <a:pt x="1863" y="103"/>
                </a:lnTo>
                <a:lnTo>
                  <a:pt x="1869" y="101"/>
                </a:lnTo>
                <a:lnTo>
                  <a:pt x="1876" y="99"/>
                </a:lnTo>
                <a:lnTo>
                  <a:pt x="1880" y="96"/>
                </a:lnTo>
                <a:lnTo>
                  <a:pt x="1884" y="90"/>
                </a:lnTo>
                <a:lnTo>
                  <a:pt x="1888" y="86"/>
                </a:lnTo>
                <a:lnTo>
                  <a:pt x="1890" y="78"/>
                </a:lnTo>
                <a:lnTo>
                  <a:pt x="1890" y="70"/>
                </a:lnTo>
                <a:lnTo>
                  <a:pt x="1890" y="62"/>
                </a:lnTo>
                <a:lnTo>
                  <a:pt x="1886" y="55"/>
                </a:lnTo>
                <a:lnTo>
                  <a:pt x="1882" y="49"/>
                </a:lnTo>
                <a:lnTo>
                  <a:pt x="1876" y="43"/>
                </a:lnTo>
                <a:lnTo>
                  <a:pt x="1871" y="41"/>
                </a:lnTo>
                <a:lnTo>
                  <a:pt x="1863" y="39"/>
                </a:lnTo>
                <a:lnTo>
                  <a:pt x="1853" y="37"/>
                </a:lnTo>
                <a:lnTo>
                  <a:pt x="1841" y="37"/>
                </a:lnTo>
                <a:lnTo>
                  <a:pt x="1808" y="37"/>
                </a:lnTo>
                <a:lnTo>
                  <a:pt x="1808" y="158"/>
                </a:lnTo>
                <a:close/>
                <a:moveTo>
                  <a:pt x="1728" y="103"/>
                </a:moveTo>
                <a:lnTo>
                  <a:pt x="1735" y="103"/>
                </a:lnTo>
                <a:lnTo>
                  <a:pt x="1741" y="103"/>
                </a:lnTo>
                <a:lnTo>
                  <a:pt x="1745" y="105"/>
                </a:lnTo>
                <a:lnTo>
                  <a:pt x="1747" y="107"/>
                </a:lnTo>
                <a:lnTo>
                  <a:pt x="1753" y="111"/>
                </a:lnTo>
                <a:lnTo>
                  <a:pt x="1755" y="113"/>
                </a:lnTo>
                <a:lnTo>
                  <a:pt x="1755" y="117"/>
                </a:lnTo>
                <a:lnTo>
                  <a:pt x="1757" y="123"/>
                </a:lnTo>
                <a:lnTo>
                  <a:pt x="1757" y="129"/>
                </a:lnTo>
                <a:lnTo>
                  <a:pt x="1753" y="133"/>
                </a:lnTo>
                <a:lnTo>
                  <a:pt x="1751" y="137"/>
                </a:lnTo>
                <a:lnTo>
                  <a:pt x="1747" y="141"/>
                </a:lnTo>
                <a:lnTo>
                  <a:pt x="1737" y="143"/>
                </a:lnTo>
                <a:lnTo>
                  <a:pt x="1728" y="143"/>
                </a:lnTo>
                <a:lnTo>
                  <a:pt x="1704" y="143"/>
                </a:lnTo>
                <a:lnTo>
                  <a:pt x="1704" y="103"/>
                </a:lnTo>
                <a:lnTo>
                  <a:pt x="1728" y="103"/>
                </a:lnTo>
                <a:close/>
                <a:moveTo>
                  <a:pt x="1724" y="53"/>
                </a:moveTo>
                <a:lnTo>
                  <a:pt x="1732" y="53"/>
                </a:lnTo>
                <a:lnTo>
                  <a:pt x="1737" y="55"/>
                </a:lnTo>
                <a:lnTo>
                  <a:pt x="1743" y="56"/>
                </a:lnTo>
                <a:lnTo>
                  <a:pt x="1747" y="60"/>
                </a:lnTo>
                <a:lnTo>
                  <a:pt x="1749" y="64"/>
                </a:lnTo>
                <a:lnTo>
                  <a:pt x="1751" y="70"/>
                </a:lnTo>
                <a:lnTo>
                  <a:pt x="1751" y="74"/>
                </a:lnTo>
                <a:lnTo>
                  <a:pt x="1749" y="78"/>
                </a:lnTo>
                <a:lnTo>
                  <a:pt x="1745" y="82"/>
                </a:lnTo>
                <a:lnTo>
                  <a:pt x="1741" y="86"/>
                </a:lnTo>
                <a:lnTo>
                  <a:pt x="1735" y="88"/>
                </a:lnTo>
                <a:lnTo>
                  <a:pt x="1728" y="88"/>
                </a:lnTo>
                <a:lnTo>
                  <a:pt x="1704" y="88"/>
                </a:lnTo>
                <a:lnTo>
                  <a:pt x="1704" y="53"/>
                </a:lnTo>
                <a:lnTo>
                  <a:pt x="1724" y="53"/>
                </a:lnTo>
                <a:close/>
                <a:moveTo>
                  <a:pt x="1686" y="158"/>
                </a:moveTo>
                <a:lnTo>
                  <a:pt x="1722" y="158"/>
                </a:lnTo>
                <a:lnTo>
                  <a:pt x="1743" y="156"/>
                </a:lnTo>
                <a:lnTo>
                  <a:pt x="1755" y="154"/>
                </a:lnTo>
                <a:lnTo>
                  <a:pt x="1759" y="152"/>
                </a:lnTo>
                <a:lnTo>
                  <a:pt x="1763" y="150"/>
                </a:lnTo>
                <a:lnTo>
                  <a:pt x="1767" y="146"/>
                </a:lnTo>
                <a:lnTo>
                  <a:pt x="1771" y="143"/>
                </a:lnTo>
                <a:lnTo>
                  <a:pt x="1773" y="139"/>
                </a:lnTo>
                <a:lnTo>
                  <a:pt x="1775" y="135"/>
                </a:lnTo>
                <a:lnTo>
                  <a:pt x="1777" y="129"/>
                </a:lnTo>
                <a:lnTo>
                  <a:pt x="1777" y="125"/>
                </a:lnTo>
                <a:lnTo>
                  <a:pt x="1777" y="117"/>
                </a:lnTo>
                <a:lnTo>
                  <a:pt x="1775" y="111"/>
                </a:lnTo>
                <a:lnTo>
                  <a:pt x="1771" y="105"/>
                </a:lnTo>
                <a:lnTo>
                  <a:pt x="1765" y="99"/>
                </a:lnTo>
                <a:lnTo>
                  <a:pt x="1761" y="98"/>
                </a:lnTo>
                <a:lnTo>
                  <a:pt x="1757" y="96"/>
                </a:lnTo>
                <a:lnTo>
                  <a:pt x="1747" y="94"/>
                </a:lnTo>
                <a:lnTo>
                  <a:pt x="1755" y="92"/>
                </a:lnTo>
                <a:lnTo>
                  <a:pt x="1761" y="88"/>
                </a:lnTo>
                <a:lnTo>
                  <a:pt x="1763" y="86"/>
                </a:lnTo>
                <a:lnTo>
                  <a:pt x="1765" y="84"/>
                </a:lnTo>
                <a:lnTo>
                  <a:pt x="1767" y="80"/>
                </a:lnTo>
                <a:lnTo>
                  <a:pt x="1769" y="78"/>
                </a:lnTo>
                <a:lnTo>
                  <a:pt x="1771" y="72"/>
                </a:lnTo>
                <a:lnTo>
                  <a:pt x="1771" y="68"/>
                </a:lnTo>
                <a:lnTo>
                  <a:pt x="1769" y="58"/>
                </a:lnTo>
                <a:lnTo>
                  <a:pt x="1767" y="55"/>
                </a:lnTo>
                <a:lnTo>
                  <a:pt x="1765" y="51"/>
                </a:lnTo>
                <a:lnTo>
                  <a:pt x="1761" y="47"/>
                </a:lnTo>
                <a:lnTo>
                  <a:pt x="1757" y="45"/>
                </a:lnTo>
                <a:lnTo>
                  <a:pt x="1753" y="41"/>
                </a:lnTo>
                <a:lnTo>
                  <a:pt x="1747" y="39"/>
                </a:lnTo>
                <a:lnTo>
                  <a:pt x="1737" y="37"/>
                </a:lnTo>
                <a:lnTo>
                  <a:pt x="1718" y="37"/>
                </a:lnTo>
                <a:lnTo>
                  <a:pt x="1686" y="37"/>
                </a:lnTo>
                <a:lnTo>
                  <a:pt x="1686" y="158"/>
                </a:lnTo>
                <a:close/>
                <a:moveTo>
                  <a:pt x="1587" y="158"/>
                </a:moveTo>
                <a:lnTo>
                  <a:pt x="1657" y="158"/>
                </a:lnTo>
                <a:lnTo>
                  <a:pt x="1659" y="143"/>
                </a:lnTo>
                <a:lnTo>
                  <a:pt x="1606" y="143"/>
                </a:lnTo>
                <a:lnTo>
                  <a:pt x="1606" y="37"/>
                </a:lnTo>
                <a:lnTo>
                  <a:pt x="1587" y="37"/>
                </a:lnTo>
                <a:lnTo>
                  <a:pt x="1587" y="158"/>
                </a:lnTo>
                <a:close/>
                <a:moveTo>
                  <a:pt x="1528" y="158"/>
                </a:moveTo>
                <a:lnTo>
                  <a:pt x="1547" y="158"/>
                </a:lnTo>
                <a:lnTo>
                  <a:pt x="1547" y="37"/>
                </a:lnTo>
                <a:lnTo>
                  <a:pt x="1528" y="37"/>
                </a:lnTo>
                <a:lnTo>
                  <a:pt x="1528" y="158"/>
                </a:lnTo>
                <a:close/>
                <a:moveTo>
                  <a:pt x="1420" y="158"/>
                </a:moveTo>
                <a:lnTo>
                  <a:pt x="1496" y="158"/>
                </a:lnTo>
                <a:lnTo>
                  <a:pt x="1496" y="143"/>
                </a:lnTo>
                <a:lnTo>
                  <a:pt x="1440" y="143"/>
                </a:lnTo>
                <a:lnTo>
                  <a:pt x="1440" y="103"/>
                </a:lnTo>
                <a:lnTo>
                  <a:pt x="1485" y="103"/>
                </a:lnTo>
                <a:lnTo>
                  <a:pt x="1485" y="88"/>
                </a:lnTo>
                <a:lnTo>
                  <a:pt x="1438" y="88"/>
                </a:lnTo>
                <a:lnTo>
                  <a:pt x="1438" y="53"/>
                </a:lnTo>
                <a:lnTo>
                  <a:pt x="1493" y="53"/>
                </a:lnTo>
                <a:lnTo>
                  <a:pt x="1495" y="37"/>
                </a:lnTo>
                <a:lnTo>
                  <a:pt x="1420" y="37"/>
                </a:lnTo>
                <a:lnTo>
                  <a:pt x="1420" y="158"/>
                </a:lnTo>
                <a:close/>
                <a:moveTo>
                  <a:pt x="1275" y="158"/>
                </a:moveTo>
                <a:lnTo>
                  <a:pt x="1295" y="158"/>
                </a:lnTo>
                <a:lnTo>
                  <a:pt x="1295" y="82"/>
                </a:lnTo>
                <a:lnTo>
                  <a:pt x="1361" y="82"/>
                </a:lnTo>
                <a:lnTo>
                  <a:pt x="1361" y="158"/>
                </a:lnTo>
                <a:lnTo>
                  <a:pt x="1379" y="158"/>
                </a:lnTo>
                <a:lnTo>
                  <a:pt x="1379" y="0"/>
                </a:lnTo>
                <a:lnTo>
                  <a:pt x="1361" y="0"/>
                </a:lnTo>
                <a:lnTo>
                  <a:pt x="1361" y="66"/>
                </a:lnTo>
                <a:lnTo>
                  <a:pt x="1295" y="66"/>
                </a:lnTo>
                <a:lnTo>
                  <a:pt x="1295" y="0"/>
                </a:lnTo>
                <a:lnTo>
                  <a:pt x="1275" y="0"/>
                </a:lnTo>
                <a:lnTo>
                  <a:pt x="1275" y="158"/>
                </a:lnTo>
                <a:close/>
                <a:moveTo>
                  <a:pt x="1107" y="158"/>
                </a:moveTo>
                <a:lnTo>
                  <a:pt x="1183" y="158"/>
                </a:lnTo>
                <a:lnTo>
                  <a:pt x="1183" y="143"/>
                </a:lnTo>
                <a:lnTo>
                  <a:pt x="1124" y="143"/>
                </a:lnTo>
                <a:lnTo>
                  <a:pt x="1124" y="103"/>
                </a:lnTo>
                <a:lnTo>
                  <a:pt x="1169" y="103"/>
                </a:lnTo>
                <a:lnTo>
                  <a:pt x="1169" y="88"/>
                </a:lnTo>
                <a:lnTo>
                  <a:pt x="1124" y="88"/>
                </a:lnTo>
                <a:lnTo>
                  <a:pt x="1124" y="53"/>
                </a:lnTo>
                <a:lnTo>
                  <a:pt x="1179" y="53"/>
                </a:lnTo>
                <a:lnTo>
                  <a:pt x="1181" y="37"/>
                </a:lnTo>
                <a:lnTo>
                  <a:pt x="1107" y="37"/>
                </a:lnTo>
                <a:lnTo>
                  <a:pt x="1107" y="158"/>
                </a:lnTo>
                <a:close/>
                <a:moveTo>
                  <a:pt x="1007" y="158"/>
                </a:moveTo>
                <a:lnTo>
                  <a:pt x="1075" y="158"/>
                </a:lnTo>
                <a:lnTo>
                  <a:pt x="1079" y="143"/>
                </a:lnTo>
                <a:lnTo>
                  <a:pt x="1026" y="143"/>
                </a:lnTo>
                <a:lnTo>
                  <a:pt x="1026" y="37"/>
                </a:lnTo>
                <a:lnTo>
                  <a:pt x="1007" y="37"/>
                </a:lnTo>
                <a:lnTo>
                  <a:pt x="1007" y="158"/>
                </a:lnTo>
                <a:close/>
                <a:moveTo>
                  <a:pt x="878" y="113"/>
                </a:moveTo>
                <a:lnTo>
                  <a:pt x="879" y="123"/>
                </a:lnTo>
                <a:lnTo>
                  <a:pt x="879" y="129"/>
                </a:lnTo>
                <a:lnTo>
                  <a:pt x="881" y="135"/>
                </a:lnTo>
                <a:lnTo>
                  <a:pt x="883" y="139"/>
                </a:lnTo>
                <a:lnTo>
                  <a:pt x="885" y="143"/>
                </a:lnTo>
                <a:lnTo>
                  <a:pt x="887" y="146"/>
                </a:lnTo>
                <a:lnTo>
                  <a:pt x="891" y="150"/>
                </a:lnTo>
                <a:lnTo>
                  <a:pt x="897" y="154"/>
                </a:lnTo>
                <a:lnTo>
                  <a:pt x="901" y="156"/>
                </a:lnTo>
                <a:lnTo>
                  <a:pt x="909" y="158"/>
                </a:lnTo>
                <a:lnTo>
                  <a:pt x="915" y="160"/>
                </a:lnTo>
                <a:lnTo>
                  <a:pt x="925" y="160"/>
                </a:lnTo>
                <a:lnTo>
                  <a:pt x="934" y="160"/>
                </a:lnTo>
                <a:lnTo>
                  <a:pt x="944" y="158"/>
                </a:lnTo>
                <a:lnTo>
                  <a:pt x="952" y="154"/>
                </a:lnTo>
                <a:lnTo>
                  <a:pt x="960" y="148"/>
                </a:lnTo>
                <a:lnTo>
                  <a:pt x="966" y="143"/>
                </a:lnTo>
                <a:lnTo>
                  <a:pt x="968" y="137"/>
                </a:lnTo>
                <a:lnTo>
                  <a:pt x="970" y="131"/>
                </a:lnTo>
                <a:lnTo>
                  <a:pt x="970" y="127"/>
                </a:lnTo>
                <a:lnTo>
                  <a:pt x="970" y="113"/>
                </a:lnTo>
                <a:lnTo>
                  <a:pt x="970" y="37"/>
                </a:lnTo>
                <a:lnTo>
                  <a:pt x="952" y="37"/>
                </a:lnTo>
                <a:lnTo>
                  <a:pt x="952" y="115"/>
                </a:lnTo>
                <a:lnTo>
                  <a:pt x="952" y="121"/>
                </a:lnTo>
                <a:lnTo>
                  <a:pt x="952" y="127"/>
                </a:lnTo>
                <a:lnTo>
                  <a:pt x="950" y="131"/>
                </a:lnTo>
                <a:lnTo>
                  <a:pt x="948" y="135"/>
                </a:lnTo>
                <a:lnTo>
                  <a:pt x="944" y="139"/>
                </a:lnTo>
                <a:lnTo>
                  <a:pt x="938" y="143"/>
                </a:lnTo>
                <a:lnTo>
                  <a:pt x="932" y="143"/>
                </a:lnTo>
                <a:lnTo>
                  <a:pt x="925" y="144"/>
                </a:lnTo>
                <a:lnTo>
                  <a:pt x="915" y="143"/>
                </a:lnTo>
                <a:lnTo>
                  <a:pt x="911" y="143"/>
                </a:lnTo>
                <a:lnTo>
                  <a:pt x="907" y="141"/>
                </a:lnTo>
                <a:lnTo>
                  <a:pt x="903" y="135"/>
                </a:lnTo>
                <a:lnTo>
                  <a:pt x="899" y="133"/>
                </a:lnTo>
                <a:lnTo>
                  <a:pt x="899" y="129"/>
                </a:lnTo>
                <a:lnTo>
                  <a:pt x="897" y="121"/>
                </a:lnTo>
                <a:lnTo>
                  <a:pt x="897" y="109"/>
                </a:lnTo>
                <a:lnTo>
                  <a:pt x="897" y="37"/>
                </a:lnTo>
                <a:lnTo>
                  <a:pt x="878" y="37"/>
                </a:lnTo>
                <a:lnTo>
                  <a:pt x="878" y="113"/>
                </a:lnTo>
                <a:close/>
                <a:moveTo>
                  <a:pt x="750" y="158"/>
                </a:moveTo>
                <a:lnTo>
                  <a:pt x="768" y="158"/>
                </a:lnTo>
                <a:lnTo>
                  <a:pt x="768" y="101"/>
                </a:lnTo>
                <a:lnTo>
                  <a:pt x="823" y="101"/>
                </a:lnTo>
                <a:lnTo>
                  <a:pt x="823" y="158"/>
                </a:lnTo>
                <a:lnTo>
                  <a:pt x="840" y="158"/>
                </a:lnTo>
                <a:lnTo>
                  <a:pt x="840" y="37"/>
                </a:lnTo>
                <a:lnTo>
                  <a:pt x="823" y="37"/>
                </a:lnTo>
                <a:lnTo>
                  <a:pt x="823" y="86"/>
                </a:lnTo>
                <a:lnTo>
                  <a:pt x="768" y="86"/>
                </a:lnTo>
                <a:lnTo>
                  <a:pt x="768" y="37"/>
                </a:lnTo>
                <a:lnTo>
                  <a:pt x="750" y="37"/>
                </a:lnTo>
                <a:lnTo>
                  <a:pt x="750" y="158"/>
                </a:lnTo>
                <a:close/>
                <a:moveTo>
                  <a:pt x="689" y="35"/>
                </a:moveTo>
                <a:lnTo>
                  <a:pt x="678" y="37"/>
                </a:lnTo>
                <a:lnTo>
                  <a:pt x="666" y="41"/>
                </a:lnTo>
                <a:lnTo>
                  <a:pt x="662" y="43"/>
                </a:lnTo>
                <a:lnTo>
                  <a:pt x="656" y="45"/>
                </a:lnTo>
                <a:lnTo>
                  <a:pt x="648" y="53"/>
                </a:lnTo>
                <a:lnTo>
                  <a:pt x="641" y="62"/>
                </a:lnTo>
                <a:lnTo>
                  <a:pt x="637" y="74"/>
                </a:lnTo>
                <a:lnTo>
                  <a:pt x="633" y="86"/>
                </a:lnTo>
                <a:lnTo>
                  <a:pt x="631" y="92"/>
                </a:lnTo>
                <a:lnTo>
                  <a:pt x="631" y="98"/>
                </a:lnTo>
                <a:lnTo>
                  <a:pt x="633" y="111"/>
                </a:lnTo>
                <a:lnTo>
                  <a:pt x="635" y="123"/>
                </a:lnTo>
                <a:lnTo>
                  <a:pt x="641" y="133"/>
                </a:lnTo>
                <a:lnTo>
                  <a:pt x="644" y="139"/>
                </a:lnTo>
                <a:lnTo>
                  <a:pt x="646" y="143"/>
                </a:lnTo>
                <a:lnTo>
                  <a:pt x="652" y="146"/>
                </a:lnTo>
                <a:lnTo>
                  <a:pt x="656" y="150"/>
                </a:lnTo>
                <a:lnTo>
                  <a:pt x="666" y="154"/>
                </a:lnTo>
                <a:lnTo>
                  <a:pt x="676" y="158"/>
                </a:lnTo>
                <a:lnTo>
                  <a:pt x="682" y="160"/>
                </a:lnTo>
                <a:lnTo>
                  <a:pt x="689" y="160"/>
                </a:lnTo>
                <a:lnTo>
                  <a:pt x="699" y="158"/>
                </a:lnTo>
                <a:lnTo>
                  <a:pt x="709" y="156"/>
                </a:lnTo>
                <a:lnTo>
                  <a:pt x="719" y="154"/>
                </a:lnTo>
                <a:lnTo>
                  <a:pt x="727" y="148"/>
                </a:lnTo>
                <a:lnTo>
                  <a:pt x="717" y="137"/>
                </a:lnTo>
                <a:lnTo>
                  <a:pt x="715" y="139"/>
                </a:lnTo>
                <a:lnTo>
                  <a:pt x="709" y="141"/>
                </a:lnTo>
                <a:lnTo>
                  <a:pt x="703" y="143"/>
                </a:lnTo>
                <a:lnTo>
                  <a:pt x="691" y="144"/>
                </a:lnTo>
                <a:lnTo>
                  <a:pt x="684" y="144"/>
                </a:lnTo>
                <a:lnTo>
                  <a:pt x="676" y="143"/>
                </a:lnTo>
                <a:lnTo>
                  <a:pt x="668" y="139"/>
                </a:lnTo>
                <a:lnTo>
                  <a:pt x="662" y="133"/>
                </a:lnTo>
                <a:lnTo>
                  <a:pt x="658" y="127"/>
                </a:lnTo>
                <a:lnTo>
                  <a:pt x="654" y="119"/>
                </a:lnTo>
                <a:lnTo>
                  <a:pt x="652" y="109"/>
                </a:lnTo>
                <a:lnTo>
                  <a:pt x="652" y="99"/>
                </a:lnTo>
                <a:lnTo>
                  <a:pt x="652" y="90"/>
                </a:lnTo>
                <a:lnTo>
                  <a:pt x="652" y="82"/>
                </a:lnTo>
                <a:lnTo>
                  <a:pt x="654" y="76"/>
                </a:lnTo>
                <a:lnTo>
                  <a:pt x="656" y="70"/>
                </a:lnTo>
                <a:lnTo>
                  <a:pt x="660" y="66"/>
                </a:lnTo>
                <a:lnTo>
                  <a:pt x="662" y="62"/>
                </a:lnTo>
                <a:lnTo>
                  <a:pt x="666" y="58"/>
                </a:lnTo>
                <a:lnTo>
                  <a:pt x="670" y="55"/>
                </a:lnTo>
                <a:lnTo>
                  <a:pt x="676" y="53"/>
                </a:lnTo>
                <a:lnTo>
                  <a:pt x="680" y="51"/>
                </a:lnTo>
                <a:lnTo>
                  <a:pt x="689" y="51"/>
                </a:lnTo>
                <a:lnTo>
                  <a:pt x="697" y="51"/>
                </a:lnTo>
                <a:lnTo>
                  <a:pt x="703" y="53"/>
                </a:lnTo>
                <a:lnTo>
                  <a:pt x="709" y="55"/>
                </a:lnTo>
                <a:lnTo>
                  <a:pt x="715" y="56"/>
                </a:lnTo>
                <a:lnTo>
                  <a:pt x="725" y="45"/>
                </a:lnTo>
                <a:lnTo>
                  <a:pt x="717" y="41"/>
                </a:lnTo>
                <a:lnTo>
                  <a:pt x="709" y="37"/>
                </a:lnTo>
                <a:lnTo>
                  <a:pt x="699" y="35"/>
                </a:lnTo>
                <a:lnTo>
                  <a:pt x="689" y="35"/>
                </a:lnTo>
                <a:close/>
                <a:moveTo>
                  <a:pt x="560" y="35"/>
                </a:moveTo>
                <a:lnTo>
                  <a:pt x="552" y="35"/>
                </a:lnTo>
                <a:lnTo>
                  <a:pt x="543" y="37"/>
                </a:lnTo>
                <a:lnTo>
                  <a:pt x="535" y="39"/>
                </a:lnTo>
                <a:lnTo>
                  <a:pt x="533" y="41"/>
                </a:lnTo>
                <a:lnTo>
                  <a:pt x="529" y="45"/>
                </a:lnTo>
                <a:lnTo>
                  <a:pt x="523" y="49"/>
                </a:lnTo>
                <a:lnTo>
                  <a:pt x="519" y="55"/>
                </a:lnTo>
                <a:lnTo>
                  <a:pt x="517" y="62"/>
                </a:lnTo>
                <a:lnTo>
                  <a:pt x="517" y="70"/>
                </a:lnTo>
                <a:lnTo>
                  <a:pt x="517" y="74"/>
                </a:lnTo>
                <a:lnTo>
                  <a:pt x="519" y="80"/>
                </a:lnTo>
                <a:lnTo>
                  <a:pt x="521" y="84"/>
                </a:lnTo>
                <a:lnTo>
                  <a:pt x="525" y="90"/>
                </a:lnTo>
                <a:lnTo>
                  <a:pt x="529" y="94"/>
                </a:lnTo>
                <a:lnTo>
                  <a:pt x="533" y="96"/>
                </a:lnTo>
                <a:lnTo>
                  <a:pt x="545" y="101"/>
                </a:lnTo>
                <a:lnTo>
                  <a:pt x="564" y="105"/>
                </a:lnTo>
                <a:lnTo>
                  <a:pt x="574" y="109"/>
                </a:lnTo>
                <a:lnTo>
                  <a:pt x="582" y="113"/>
                </a:lnTo>
                <a:lnTo>
                  <a:pt x="584" y="115"/>
                </a:lnTo>
                <a:lnTo>
                  <a:pt x="586" y="119"/>
                </a:lnTo>
                <a:lnTo>
                  <a:pt x="586" y="121"/>
                </a:lnTo>
                <a:lnTo>
                  <a:pt x="586" y="125"/>
                </a:lnTo>
                <a:lnTo>
                  <a:pt x="586" y="129"/>
                </a:lnTo>
                <a:lnTo>
                  <a:pt x="584" y="133"/>
                </a:lnTo>
                <a:lnTo>
                  <a:pt x="582" y="137"/>
                </a:lnTo>
                <a:lnTo>
                  <a:pt x="578" y="141"/>
                </a:lnTo>
                <a:lnTo>
                  <a:pt x="574" y="143"/>
                </a:lnTo>
                <a:lnTo>
                  <a:pt x="568" y="144"/>
                </a:lnTo>
                <a:lnTo>
                  <a:pt x="558" y="144"/>
                </a:lnTo>
                <a:lnTo>
                  <a:pt x="548" y="144"/>
                </a:lnTo>
                <a:lnTo>
                  <a:pt x="539" y="143"/>
                </a:lnTo>
                <a:lnTo>
                  <a:pt x="529" y="139"/>
                </a:lnTo>
                <a:lnTo>
                  <a:pt x="519" y="135"/>
                </a:lnTo>
                <a:lnTo>
                  <a:pt x="511" y="148"/>
                </a:lnTo>
                <a:lnTo>
                  <a:pt x="523" y="154"/>
                </a:lnTo>
                <a:lnTo>
                  <a:pt x="533" y="158"/>
                </a:lnTo>
                <a:lnTo>
                  <a:pt x="545" y="160"/>
                </a:lnTo>
                <a:lnTo>
                  <a:pt x="556" y="160"/>
                </a:lnTo>
                <a:lnTo>
                  <a:pt x="566" y="160"/>
                </a:lnTo>
                <a:lnTo>
                  <a:pt x="574" y="158"/>
                </a:lnTo>
                <a:lnTo>
                  <a:pt x="580" y="156"/>
                </a:lnTo>
                <a:lnTo>
                  <a:pt x="588" y="154"/>
                </a:lnTo>
                <a:lnTo>
                  <a:pt x="595" y="148"/>
                </a:lnTo>
                <a:lnTo>
                  <a:pt x="601" y="141"/>
                </a:lnTo>
                <a:lnTo>
                  <a:pt x="605" y="131"/>
                </a:lnTo>
                <a:lnTo>
                  <a:pt x="607" y="127"/>
                </a:lnTo>
                <a:lnTo>
                  <a:pt x="607" y="123"/>
                </a:lnTo>
                <a:lnTo>
                  <a:pt x="607" y="115"/>
                </a:lnTo>
                <a:lnTo>
                  <a:pt x="605" y="111"/>
                </a:lnTo>
                <a:lnTo>
                  <a:pt x="601" y="105"/>
                </a:lnTo>
                <a:lnTo>
                  <a:pt x="597" y="99"/>
                </a:lnTo>
                <a:lnTo>
                  <a:pt x="594" y="98"/>
                </a:lnTo>
                <a:lnTo>
                  <a:pt x="588" y="94"/>
                </a:lnTo>
                <a:lnTo>
                  <a:pt x="582" y="90"/>
                </a:lnTo>
                <a:lnTo>
                  <a:pt x="574" y="88"/>
                </a:lnTo>
                <a:lnTo>
                  <a:pt x="558" y="84"/>
                </a:lnTo>
                <a:lnTo>
                  <a:pt x="546" y="80"/>
                </a:lnTo>
                <a:lnTo>
                  <a:pt x="543" y="78"/>
                </a:lnTo>
                <a:lnTo>
                  <a:pt x="539" y="74"/>
                </a:lnTo>
                <a:lnTo>
                  <a:pt x="537" y="70"/>
                </a:lnTo>
                <a:lnTo>
                  <a:pt x="537" y="66"/>
                </a:lnTo>
                <a:lnTo>
                  <a:pt x="537" y="62"/>
                </a:lnTo>
                <a:lnTo>
                  <a:pt x="539" y="60"/>
                </a:lnTo>
                <a:lnTo>
                  <a:pt x="541" y="56"/>
                </a:lnTo>
                <a:lnTo>
                  <a:pt x="543" y="55"/>
                </a:lnTo>
                <a:lnTo>
                  <a:pt x="552" y="51"/>
                </a:lnTo>
                <a:lnTo>
                  <a:pt x="556" y="51"/>
                </a:lnTo>
                <a:lnTo>
                  <a:pt x="562" y="49"/>
                </a:lnTo>
                <a:lnTo>
                  <a:pt x="570" y="51"/>
                </a:lnTo>
                <a:lnTo>
                  <a:pt x="578" y="53"/>
                </a:lnTo>
                <a:lnTo>
                  <a:pt x="588" y="55"/>
                </a:lnTo>
                <a:lnTo>
                  <a:pt x="595" y="58"/>
                </a:lnTo>
                <a:lnTo>
                  <a:pt x="603" y="47"/>
                </a:lnTo>
                <a:lnTo>
                  <a:pt x="595" y="41"/>
                </a:lnTo>
                <a:lnTo>
                  <a:pt x="584" y="37"/>
                </a:lnTo>
                <a:lnTo>
                  <a:pt x="572" y="35"/>
                </a:lnTo>
                <a:lnTo>
                  <a:pt x="560" y="35"/>
                </a:lnTo>
                <a:close/>
                <a:moveTo>
                  <a:pt x="392" y="158"/>
                </a:moveTo>
                <a:lnTo>
                  <a:pt x="411" y="158"/>
                </a:lnTo>
                <a:lnTo>
                  <a:pt x="411" y="101"/>
                </a:lnTo>
                <a:lnTo>
                  <a:pt x="464" y="101"/>
                </a:lnTo>
                <a:lnTo>
                  <a:pt x="464" y="158"/>
                </a:lnTo>
                <a:lnTo>
                  <a:pt x="484" y="158"/>
                </a:lnTo>
                <a:lnTo>
                  <a:pt x="484" y="37"/>
                </a:lnTo>
                <a:lnTo>
                  <a:pt x="464" y="37"/>
                </a:lnTo>
                <a:lnTo>
                  <a:pt x="464" y="86"/>
                </a:lnTo>
                <a:lnTo>
                  <a:pt x="411" y="86"/>
                </a:lnTo>
                <a:lnTo>
                  <a:pt x="411" y="37"/>
                </a:lnTo>
                <a:lnTo>
                  <a:pt x="392" y="37"/>
                </a:lnTo>
                <a:lnTo>
                  <a:pt x="392" y="158"/>
                </a:lnTo>
                <a:close/>
                <a:moveTo>
                  <a:pt x="333" y="35"/>
                </a:moveTo>
                <a:lnTo>
                  <a:pt x="319" y="37"/>
                </a:lnTo>
                <a:lnTo>
                  <a:pt x="309" y="41"/>
                </a:lnTo>
                <a:lnTo>
                  <a:pt x="304" y="43"/>
                </a:lnTo>
                <a:lnTo>
                  <a:pt x="300" y="45"/>
                </a:lnTo>
                <a:lnTo>
                  <a:pt x="290" y="53"/>
                </a:lnTo>
                <a:lnTo>
                  <a:pt x="284" y="62"/>
                </a:lnTo>
                <a:lnTo>
                  <a:pt x="278" y="74"/>
                </a:lnTo>
                <a:lnTo>
                  <a:pt x="274" y="86"/>
                </a:lnTo>
                <a:lnTo>
                  <a:pt x="274" y="92"/>
                </a:lnTo>
                <a:lnTo>
                  <a:pt x="274" y="98"/>
                </a:lnTo>
                <a:lnTo>
                  <a:pt x="274" y="111"/>
                </a:lnTo>
                <a:lnTo>
                  <a:pt x="278" y="123"/>
                </a:lnTo>
                <a:lnTo>
                  <a:pt x="282" y="133"/>
                </a:lnTo>
                <a:lnTo>
                  <a:pt x="286" y="139"/>
                </a:lnTo>
                <a:lnTo>
                  <a:pt x="290" y="143"/>
                </a:lnTo>
                <a:lnTo>
                  <a:pt x="294" y="146"/>
                </a:lnTo>
                <a:lnTo>
                  <a:pt x="298" y="150"/>
                </a:lnTo>
                <a:lnTo>
                  <a:pt x="308" y="154"/>
                </a:lnTo>
                <a:lnTo>
                  <a:pt x="319" y="158"/>
                </a:lnTo>
                <a:lnTo>
                  <a:pt x="325" y="160"/>
                </a:lnTo>
                <a:lnTo>
                  <a:pt x="331" y="160"/>
                </a:lnTo>
                <a:lnTo>
                  <a:pt x="343" y="158"/>
                </a:lnTo>
                <a:lnTo>
                  <a:pt x="353" y="156"/>
                </a:lnTo>
                <a:lnTo>
                  <a:pt x="360" y="154"/>
                </a:lnTo>
                <a:lnTo>
                  <a:pt x="368" y="148"/>
                </a:lnTo>
                <a:lnTo>
                  <a:pt x="358" y="137"/>
                </a:lnTo>
                <a:lnTo>
                  <a:pt x="356" y="139"/>
                </a:lnTo>
                <a:lnTo>
                  <a:pt x="351" y="141"/>
                </a:lnTo>
                <a:lnTo>
                  <a:pt x="345" y="143"/>
                </a:lnTo>
                <a:lnTo>
                  <a:pt x="333" y="144"/>
                </a:lnTo>
                <a:lnTo>
                  <a:pt x="325" y="144"/>
                </a:lnTo>
                <a:lnTo>
                  <a:pt x="317" y="143"/>
                </a:lnTo>
                <a:lnTo>
                  <a:pt x="311" y="139"/>
                </a:lnTo>
                <a:lnTo>
                  <a:pt x="306" y="133"/>
                </a:lnTo>
                <a:lnTo>
                  <a:pt x="300" y="127"/>
                </a:lnTo>
                <a:lnTo>
                  <a:pt x="296" y="119"/>
                </a:lnTo>
                <a:lnTo>
                  <a:pt x="294" y="109"/>
                </a:lnTo>
                <a:lnTo>
                  <a:pt x="294" y="99"/>
                </a:lnTo>
                <a:lnTo>
                  <a:pt x="294" y="90"/>
                </a:lnTo>
                <a:lnTo>
                  <a:pt x="296" y="82"/>
                </a:lnTo>
                <a:lnTo>
                  <a:pt x="298" y="76"/>
                </a:lnTo>
                <a:lnTo>
                  <a:pt x="300" y="70"/>
                </a:lnTo>
                <a:lnTo>
                  <a:pt x="302" y="66"/>
                </a:lnTo>
                <a:lnTo>
                  <a:pt x="306" y="62"/>
                </a:lnTo>
                <a:lnTo>
                  <a:pt x="308" y="58"/>
                </a:lnTo>
                <a:lnTo>
                  <a:pt x="313" y="55"/>
                </a:lnTo>
                <a:lnTo>
                  <a:pt x="317" y="53"/>
                </a:lnTo>
                <a:lnTo>
                  <a:pt x="321" y="51"/>
                </a:lnTo>
                <a:lnTo>
                  <a:pt x="333" y="51"/>
                </a:lnTo>
                <a:lnTo>
                  <a:pt x="339" y="51"/>
                </a:lnTo>
                <a:lnTo>
                  <a:pt x="345" y="53"/>
                </a:lnTo>
                <a:lnTo>
                  <a:pt x="351" y="55"/>
                </a:lnTo>
                <a:lnTo>
                  <a:pt x="356" y="56"/>
                </a:lnTo>
                <a:lnTo>
                  <a:pt x="366" y="45"/>
                </a:lnTo>
                <a:lnTo>
                  <a:pt x="358" y="41"/>
                </a:lnTo>
                <a:lnTo>
                  <a:pt x="351" y="37"/>
                </a:lnTo>
                <a:lnTo>
                  <a:pt x="341" y="35"/>
                </a:lnTo>
                <a:lnTo>
                  <a:pt x="333" y="35"/>
                </a:lnTo>
                <a:close/>
                <a:moveTo>
                  <a:pt x="223" y="66"/>
                </a:moveTo>
                <a:lnTo>
                  <a:pt x="225" y="72"/>
                </a:lnTo>
                <a:lnTo>
                  <a:pt x="227" y="80"/>
                </a:lnTo>
                <a:lnTo>
                  <a:pt x="229" y="90"/>
                </a:lnTo>
                <a:lnTo>
                  <a:pt x="229" y="99"/>
                </a:lnTo>
                <a:lnTo>
                  <a:pt x="227" y="117"/>
                </a:lnTo>
                <a:lnTo>
                  <a:pt x="227" y="123"/>
                </a:lnTo>
                <a:lnTo>
                  <a:pt x="225" y="129"/>
                </a:lnTo>
                <a:lnTo>
                  <a:pt x="223" y="133"/>
                </a:lnTo>
                <a:lnTo>
                  <a:pt x="219" y="137"/>
                </a:lnTo>
                <a:lnTo>
                  <a:pt x="214" y="141"/>
                </a:lnTo>
                <a:lnTo>
                  <a:pt x="206" y="144"/>
                </a:lnTo>
                <a:lnTo>
                  <a:pt x="196" y="146"/>
                </a:lnTo>
                <a:lnTo>
                  <a:pt x="186" y="144"/>
                </a:lnTo>
                <a:lnTo>
                  <a:pt x="178" y="143"/>
                </a:lnTo>
                <a:lnTo>
                  <a:pt x="172" y="139"/>
                </a:lnTo>
                <a:lnTo>
                  <a:pt x="168" y="137"/>
                </a:lnTo>
                <a:lnTo>
                  <a:pt x="166" y="133"/>
                </a:lnTo>
                <a:lnTo>
                  <a:pt x="165" y="127"/>
                </a:lnTo>
                <a:lnTo>
                  <a:pt x="161" y="117"/>
                </a:lnTo>
                <a:lnTo>
                  <a:pt x="159" y="107"/>
                </a:lnTo>
                <a:lnTo>
                  <a:pt x="159" y="96"/>
                </a:lnTo>
                <a:lnTo>
                  <a:pt x="159" y="84"/>
                </a:lnTo>
                <a:lnTo>
                  <a:pt x="161" y="76"/>
                </a:lnTo>
                <a:lnTo>
                  <a:pt x="163" y="68"/>
                </a:lnTo>
                <a:lnTo>
                  <a:pt x="166" y="62"/>
                </a:lnTo>
                <a:lnTo>
                  <a:pt x="168" y="60"/>
                </a:lnTo>
                <a:lnTo>
                  <a:pt x="170" y="56"/>
                </a:lnTo>
                <a:lnTo>
                  <a:pt x="176" y="53"/>
                </a:lnTo>
                <a:lnTo>
                  <a:pt x="184" y="51"/>
                </a:lnTo>
                <a:lnTo>
                  <a:pt x="192" y="51"/>
                </a:lnTo>
                <a:lnTo>
                  <a:pt x="202" y="51"/>
                </a:lnTo>
                <a:lnTo>
                  <a:pt x="206" y="53"/>
                </a:lnTo>
                <a:lnTo>
                  <a:pt x="210" y="55"/>
                </a:lnTo>
                <a:lnTo>
                  <a:pt x="217" y="58"/>
                </a:lnTo>
                <a:lnTo>
                  <a:pt x="219" y="62"/>
                </a:lnTo>
                <a:lnTo>
                  <a:pt x="223" y="66"/>
                </a:lnTo>
                <a:close/>
                <a:moveTo>
                  <a:pt x="139" y="98"/>
                </a:moveTo>
                <a:lnTo>
                  <a:pt x="139" y="111"/>
                </a:lnTo>
                <a:lnTo>
                  <a:pt x="141" y="117"/>
                </a:lnTo>
                <a:lnTo>
                  <a:pt x="143" y="123"/>
                </a:lnTo>
                <a:lnTo>
                  <a:pt x="147" y="135"/>
                </a:lnTo>
                <a:lnTo>
                  <a:pt x="151" y="139"/>
                </a:lnTo>
                <a:lnTo>
                  <a:pt x="155" y="144"/>
                </a:lnTo>
                <a:lnTo>
                  <a:pt x="163" y="150"/>
                </a:lnTo>
                <a:lnTo>
                  <a:pt x="172" y="156"/>
                </a:lnTo>
                <a:lnTo>
                  <a:pt x="182" y="158"/>
                </a:lnTo>
                <a:lnTo>
                  <a:pt x="194" y="160"/>
                </a:lnTo>
                <a:lnTo>
                  <a:pt x="208" y="158"/>
                </a:lnTo>
                <a:lnTo>
                  <a:pt x="214" y="158"/>
                </a:lnTo>
                <a:lnTo>
                  <a:pt x="219" y="156"/>
                </a:lnTo>
                <a:lnTo>
                  <a:pt x="225" y="152"/>
                </a:lnTo>
                <a:lnTo>
                  <a:pt x="229" y="150"/>
                </a:lnTo>
                <a:lnTo>
                  <a:pt x="233" y="146"/>
                </a:lnTo>
                <a:lnTo>
                  <a:pt x="237" y="143"/>
                </a:lnTo>
                <a:lnTo>
                  <a:pt x="243" y="133"/>
                </a:lnTo>
                <a:lnTo>
                  <a:pt x="247" y="123"/>
                </a:lnTo>
                <a:lnTo>
                  <a:pt x="249" y="111"/>
                </a:lnTo>
                <a:lnTo>
                  <a:pt x="249" y="98"/>
                </a:lnTo>
                <a:lnTo>
                  <a:pt x="249" y="84"/>
                </a:lnTo>
                <a:lnTo>
                  <a:pt x="247" y="72"/>
                </a:lnTo>
                <a:lnTo>
                  <a:pt x="243" y="62"/>
                </a:lnTo>
                <a:lnTo>
                  <a:pt x="239" y="58"/>
                </a:lnTo>
                <a:lnTo>
                  <a:pt x="237" y="55"/>
                </a:lnTo>
                <a:lnTo>
                  <a:pt x="229" y="47"/>
                </a:lnTo>
                <a:lnTo>
                  <a:pt x="223" y="43"/>
                </a:lnTo>
                <a:lnTo>
                  <a:pt x="219" y="41"/>
                </a:lnTo>
                <a:lnTo>
                  <a:pt x="208" y="37"/>
                </a:lnTo>
                <a:lnTo>
                  <a:pt x="194" y="35"/>
                </a:lnTo>
                <a:lnTo>
                  <a:pt x="180" y="37"/>
                </a:lnTo>
                <a:lnTo>
                  <a:pt x="176" y="37"/>
                </a:lnTo>
                <a:lnTo>
                  <a:pt x="170" y="39"/>
                </a:lnTo>
                <a:lnTo>
                  <a:pt x="165" y="41"/>
                </a:lnTo>
                <a:lnTo>
                  <a:pt x="161" y="45"/>
                </a:lnTo>
                <a:lnTo>
                  <a:pt x="157" y="49"/>
                </a:lnTo>
                <a:lnTo>
                  <a:pt x="153" y="53"/>
                </a:lnTo>
                <a:lnTo>
                  <a:pt x="149" y="56"/>
                </a:lnTo>
                <a:lnTo>
                  <a:pt x="147" y="60"/>
                </a:lnTo>
                <a:lnTo>
                  <a:pt x="145" y="66"/>
                </a:lnTo>
                <a:lnTo>
                  <a:pt x="143" y="70"/>
                </a:lnTo>
                <a:lnTo>
                  <a:pt x="139" y="84"/>
                </a:lnTo>
                <a:lnTo>
                  <a:pt x="139" y="98"/>
                </a:lnTo>
                <a:close/>
                <a:moveTo>
                  <a:pt x="0" y="158"/>
                </a:moveTo>
                <a:lnTo>
                  <a:pt x="20" y="158"/>
                </a:lnTo>
                <a:lnTo>
                  <a:pt x="20" y="82"/>
                </a:lnTo>
                <a:lnTo>
                  <a:pt x="86" y="82"/>
                </a:lnTo>
                <a:lnTo>
                  <a:pt x="86" y="158"/>
                </a:lnTo>
                <a:lnTo>
                  <a:pt x="104" y="158"/>
                </a:lnTo>
                <a:lnTo>
                  <a:pt x="104" y="0"/>
                </a:lnTo>
                <a:lnTo>
                  <a:pt x="86" y="0"/>
                </a:lnTo>
                <a:lnTo>
                  <a:pt x="86" y="66"/>
                </a:lnTo>
                <a:lnTo>
                  <a:pt x="20" y="66"/>
                </a:lnTo>
                <a:lnTo>
                  <a:pt x="20" y="0"/>
                </a:lnTo>
                <a:lnTo>
                  <a:pt x="0" y="0"/>
                </a:lnTo>
                <a:lnTo>
                  <a:pt x="0" y="1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27051" y="4638675"/>
            <a:ext cx="6769100" cy="863600"/>
          </a:xfrm>
        </p:spPr>
        <p:txBody>
          <a:bodyPr anchor="ctr"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28028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7051" y="5519739"/>
            <a:ext cx="6769100" cy="625475"/>
          </a:xfrm>
        </p:spPr>
        <p:txBody>
          <a:bodyPr/>
          <a:lstStyle>
            <a:lvl1pPr marL="0" indent="0">
              <a:buFont typeface="Wingdings 3" pitchFamily="18" charset="2"/>
              <a:buNone/>
              <a:defRPr sz="1800">
                <a:solidFill>
                  <a:srgbClr val="808080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13402191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id="{EEEB28B1-BC3E-4D87-ADF8-C754405BA2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Campus Sontheim</a:t>
            </a:r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AB91BCB6-EE0A-42F7-95EE-0C7D48992F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Präsentation Fachbeirat, Prof. Dr.-Ing. Nicolaj Stache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F7A3314F-1DFD-4C1C-82E0-72022FD4F6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F174391E-20CC-40A4-8C02-342A2A6D6043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9703825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1"/>
            <a:ext cx="12192000" cy="58864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041942" y="2160000"/>
            <a:ext cx="9741543" cy="1531424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 TRENNERSEITE</a:t>
            </a:r>
          </a:p>
        </p:txBody>
      </p:sp>
      <p:pic>
        <p:nvPicPr>
          <p:cNvPr id="9" name="Pfeil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000" y="2376000"/>
            <a:ext cx="240000" cy="28800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014-5C96-464D-9E90-5CF0224F31B5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7C00F7-E17D-FA43-ACBD-36D72562E0C2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41942" y="3905248"/>
            <a:ext cx="9741543" cy="233839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Zusatz Info</a:t>
            </a:r>
          </a:p>
        </p:txBody>
      </p:sp>
      <p:grpSp>
        <p:nvGrpSpPr>
          <p:cNvPr id="14" name="Regieanweisungen"/>
          <p:cNvGrpSpPr/>
          <p:nvPr/>
        </p:nvGrpSpPr>
        <p:grpSpPr>
          <a:xfrm>
            <a:off x="406400" y="-468001"/>
            <a:ext cx="14521600" cy="7668001"/>
            <a:chOff x="304800" y="-468001"/>
            <a:chExt cx="10891200" cy="7668001"/>
          </a:xfrm>
        </p:grpSpPr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7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9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0" name="Logo HH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857" y="307131"/>
            <a:ext cx="1898627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2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014-5C96-464D-9E90-5CF0224F31B5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00F7-E17D-FA43-ACBD-36D72562E0C2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1" y="2033588"/>
            <a:ext cx="11377084" cy="421005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276483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014-5C96-464D-9E90-5CF0224F31B5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00F7-E17D-FA43-ACBD-36D72562E0C2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1" y="2033700"/>
            <a:ext cx="11377084" cy="22318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0"/>
            <a:ext cx="3658080" cy="1881878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0"/>
            <a:ext cx="3658080" cy="1881878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0"/>
            <a:ext cx="3658080" cy="1881878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46025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014-5C96-464D-9E90-5CF0224F31B5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00F7-E17D-FA43-ACBD-36D72562E0C2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2"/>
            <a:ext cx="7128933" cy="4209936"/>
          </a:xfrm>
        </p:spPr>
        <p:txBody>
          <a:bodyPr vert="horz"/>
          <a:lstStyle>
            <a:lvl3pPr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8" y="2097881"/>
            <a:ext cx="3862917" cy="3960019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990163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0">
          <p15:clr>
            <a:srgbClr val="FBAE40"/>
          </p15:clr>
        </p15:guide>
        <p15:guide id="2" pos="3742">
          <p15:clr>
            <a:srgbClr val="FBAE40"/>
          </p15:clr>
        </p15:guide>
        <p15:guide id="3" orient="horz" pos="381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Logo HH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857" y="307131"/>
            <a:ext cx="1898627" cy="480852"/>
          </a:xfrm>
          <a:prstGeom prst="rect">
            <a:avLst/>
          </a:prstGeom>
        </p:spPr>
      </p:pic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1" y="971550"/>
            <a:ext cx="12191999" cy="5886450"/>
          </a:xfrm>
          <a:noFill/>
        </p:spPr>
        <p:txBody>
          <a:bodyPr/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br>
              <a:rPr lang="de-DE" dirty="0"/>
            </a:br>
            <a:r>
              <a:rPr lang="de-DE" dirty="0"/>
              <a:t>Bild einfügen &gt;&gt; Menü &gt; Einfügen &gt; Bilder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014-5C96-464D-9E90-5CF0224F31B5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971551"/>
            <a:ext cx="12192000" cy="5886449"/>
          </a:xfrm>
          <a:blipFill>
            <a:blip r:embed="rId3"/>
            <a:stretch>
              <a:fillRect/>
            </a:stretch>
          </a:blipFill>
        </p:spPr>
        <p:txBody>
          <a:bodyPr vert="horz" lIns="1954800" tIns="13896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Zitat auf erster Ebene // für Autor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4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7C00F7-E17D-FA43-ACBD-36D72562E0C2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0" y="1684080"/>
            <a:ext cx="1761600" cy="1119600"/>
          </a:xfrm>
          <a:blipFill>
            <a:blip r:embed="rId4"/>
            <a:stretch>
              <a:fillRect/>
            </a:stretch>
          </a:blipFill>
        </p:spPr>
        <p:txBody>
          <a:bodyPr wrap="none" rIns="1454400" anchor="t" anchorCtr="0"/>
          <a:lstStyle>
            <a:lvl1pPr algn="r">
              <a:defRPr sz="1000" baseline="0"/>
            </a:lvl1pPr>
          </a:lstStyle>
          <a:p>
            <a:r>
              <a:rPr lang="pt-BR" dirty="0"/>
              <a:t>Bitte nicht</a:t>
            </a:r>
            <a:br>
              <a:rPr lang="pt-BR" dirty="0"/>
            </a:br>
            <a:r>
              <a:rPr lang="pt-BR" dirty="0"/>
              <a:t>verschieben</a:t>
            </a:r>
            <a:endParaRPr lang="de-DE" dirty="0"/>
          </a:p>
        </p:txBody>
      </p:sp>
      <p:grpSp>
        <p:nvGrpSpPr>
          <p:cNvPr id="13" name="Regieanweisungen"/>
          <p:cNvGrpSpPr/>
          <p:nvPr/>
        </p:nvGrpSpPr>
        <p:grpSpPr>
          <a:xfrm>
            <a:off x="-2352000" y="-468001"/>
            <a:ext cx="17280000" cy="7668001"/>
            <a:chOff x="-1764000" y="-468001"/>
            <a:chExt cx="129600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9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0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1" name="Bild // Listenebene verringern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Bild // Listenebene erhöhen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4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7485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3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9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19" Type="http://schemas.openxmlformats.org/officeDocument/2006/relationships/image" Target="../media/image3.emf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352000" y="-468001"/>
            <a:ext cx="17280000" cy="7668001"/>
            <a:chOff x="-1764000" y="-468001"/>
            <a:chExt cx="12960000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9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6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/>
        </p:nvCxnSpPr>
        <p:spPr>
          <a:xfrm>
            <a:off x="406400" y="180000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 HHN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857" y="307131"/>
            <a:ext cx="1898627" cy="480852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401" y="89852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399" y="2033588"/>
            <a:ext cx="11377084" cy="42100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0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fld id="{B91DE014-5C96-464D-9E90-5CF0224F31B5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0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4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fld id="{FA7C00F7-E17D-FA43-ACBD-36D72562E0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93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  <p:sldLayoutId id="2147483676" r:id="rId15"/>
    <p:sldLayoutId id="2147483677" r:id="rId16"/>
  </p:sldLayoutIdLst>
  <p:txStyles>
    <p:titleStyle>
      <a:lvl1pPr marL="0" indent="0" algn="l" defTabSz="914400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tabLst>
          <a:tab pos="288000" algn="l"/>
          <a:tab pos="792000" algn="l"/>
        </a:tabLst>
        <a:defRPr sz="220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0" indent="-288000" algn="l" defTabSz="914400" rtl="0" eaLnBrk="1" latinLnBrk="0" hangingPunct="1">
        <a:lnSpc>
          <a:spcPct val="105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&gt;"/>
        <a:tabLst>
          <a:tab pos="288000" algn="l"/>
          <a:tab pos="792000" algn="l"/>
        </a:tabLst>
        <a:defRPr sz="2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0" algn="l"/>
          <a:tab pos="792000" algn="l"/>
        </a:tabLst>
        <a:defRPr sz="2000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0" indent="0" algn="l" defTabSz="914400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0" algn="l"/>
          <a:tab pos="792000" algn="l"/>
        </a:tabLst>
        <a:defRPr sz="2000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0" indent="-288000" algn="l" defTabSz="914400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0" algn="l"/>
          <a:tab pos="792000" algn="l"/>
        </a:tabLst>
        <a:defRPr sz="20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0" indent="-216000" algn="l" defTabSz="914400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0" algn="l"/>
          <a:tab pos="792000" algn="l"/>
        </a:tabLst>
        <a:defRPr sz="20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0" indent="-288000" algn="l" defTabSz="914400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0" algn="l"/>
          <a:tab pos="792000" algn="l"/>
        </a:tabLst>
        <a:defRPr sz="2000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0" indent="0" algn="l" defTabSz="914400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0" algn="l"/>
          <a:tab pos="792000" algn="l"/>
        </a:tabLst>
        <a:defRPr sz="2000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0" algn="l"/>
          <a:tab pos="792000" algn="l"/>
        </a:tabLst>
        <a:defRPr sz="2000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92">
          <p15:clr>
            <a:srgbClr val="F26B43"/>
          </p15:clr>
        </p15:guide>
        <p15:guide id="2" pos="5567">
          <p15:clr>
            <a:srgbClr val="F26B43"/>
          </p15:clr>
        </p15:guide>
        <p15:guide id="3" orient="horz" pos="1281">
          <p15:clr>
            <a:srgbClr val="F26B43"/>
          </p15:clr>
        </p15:guide>
        <p15:guide id="4" orient="horz" pos="566">
          <p15:clr>
            <a:srgbClr val="F26B43"/>
          </p15:clr>
        </p15:guide>
        <p15:guide id="5" orient="horz" pos="1110">
          <p15:clr>
            <a:srgbClr val="F26B43"/>
          </p15:clr>
        </p15:guide>
        <p15:guide id="6" orient="horz" pos="3933">
          <p15:clr>
            <a:srgbClr val="F26B43"/>
          </p15:clr>
        </p15:guide>
        <p15:guide id="7" orient="horz" pos="1321">
          <p15:clr>
            <a:srgbClr val="547EBF"/>
          </p15:clr>
        </p15:guide>
        <p15:guide id="8" orient="horz" pos="612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352000" y="-468001"/>
            <a:ext cx="17280000" cy="7668001"/>
            <a:chOff x="-1764000" y="-468001"/>
            <a:chExt cx="12960000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6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 HH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857" y="307131"/>
            <a:ext cx="1898627" cy="480852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0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0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 dirty="0"/>
              <a:t>Thema des Referats | Referent / Fakultät / Studiengang |  </a:t>
            </a:r>
            <a:r>
              <a:rPr lang="de-DE" dirty="0" err="1"/>
              <a:t>WiSe</a:t>
            </a:r>
            <a:r>
              <a:rPr lang="de-DE" dirty="0"/>
              <a:t>/</a:t>
            </a:r>
            <a:r>
              <a:rPr lang="de-DE" dirty="0" err="1"/>
              <a:t>SoSe</a:t>
            </a:r>
            <a:r>
              <a:rPr lang="de-DE" dirty="0"/>
              <a:t> 2017/19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4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184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hf hdr="0"/>
  <p:txStyles>
    <p:titleStyle>
      <a:lvl1pPr marL="0" indent="0" algn="l" defTabSz="914400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5000"/>
        </a:lnSpc>
        <a:spcBef>
          <a:spcPts val="0"/>
        </a:spcBef>
        <a:spcAft>
          <a:spcPts val="2000"/>
        </a:spcAft>
        <a:buFont typeface="Arial" panose="020B0604020202020204" pitchFamily="34" charset="0"/>
        <a:buNone/>
        <a:tabLst>
          <a:tab pos="288000" algn="l"/>
          <a:tab pos="792000" algn="l"/>
        </a:tabLst>
        <a:defRPr sz="220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0" indent="-288000" algn="l" defTabSz="914400" rtl="0" eaLnBrk="1" latinLnBrk="0" hangingPunct="1">
        <a:lnSpc>
          <a:spcPct val="105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&gt;"/>
        <a:tabLst>
          <a:tab pos="288000" algn="l"/>
          <a:tab pos="792000" algn="l"/>
        </a:tabLst>
        <a:defRPr sz="2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0" algn="l"/>
          <a:tab pos="792000" algn="l"/>
        </a:tabLst>
        <a:defRPr sz="2000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0" indent="0" algn="l" defTabSz="914400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0" algn="l"/>
          <a:tab pos="792000" algn="l"/>
        </a:tabLst>
        <a:defRPr sz="2000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0" indent="-288000" algn="l" defTabSz="914400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0" algn="l"/>
          <a:tab pos="792000" algn="l"/>
        </a:tabLst>
        <a:defRPr sz="20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0" indent="-216000" algn="l" defTabSz="914400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0" algn="l"/>
          <a:tab pos="792000" algn="l"/>
        </a:tabLst>
        <a:defRPr sz="20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0" indent="-288000" algn="l" defTabSz="914400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0" algn="l"/>
          <a:tab pos="792000" algn="l"/>
        </a:tabLst>
        <a:defRPr sz="2000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0" indent="0" algn="l" defTabSz="914400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0" algn="l"/>
          <a:tab pos="792000" algn="l"/>
        </a:tabLst>
        <a:defRPr sz="2000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0" algn="l"/>
          <a:tab pos="792000" algn="l"/>
        </a:tabLst>
        <a:defRPr sz="2000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92">
          <p15:clr>
            <a:srgbClr val="F26B43"/>
          </p15:clr>
        </p15:guide>
        <p15:guide id="2" pos="5567">
          <p15:clr>
            <a:srgbClr val="F26B43"/>
          </p15:clr>
        </p15:guide>
        <p15:guide id="3" orient="horz" pos="1281">
          <p15:clr>
            <a:srgbClr val="F26B43"/>
          </p15:clr>
        </p15:guide>
        <p15:guide id="4" orient="horz" pos="566">
          <p15:clr>
            <a:srgbClr val="F26B43"/>
          </p15:clr>
        </p15:guide>
        <p15:guide id="5" orient="horz" pos="1110">
          <p15:clr>
            <a:srgbClr val="F26B43"/>
          </p15:clr>
        </p15:guide>
        <p15:guide id="6" orient="horz" pos="3933">
          <p15:clr>
            <a:srgbClr val="F26B43"/>
          </p15:clr>
        </p15:guide>
        <p15:guide id="7" orient="horz" pos="1321">
          <p15:clr>
            <a:srgbClr val="547EBF"/>
          </p15:clr>
        </p15:guide>
        <p15:guide id="8" orient="horz" pos="612">
          <p15:clr>
            <a:srgbClr val="547EBF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37569" y="14503"/>
            <a:ext cx="9120000" cy="7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34432" y="6114736"/>
            <a:ext cx="3360000" cy="72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de-DE" sz="1000" dirty="0">
                <a:solidFill>
                  <a:srgbClr val="808080"/>
                </a:solidFill>
              </a:rPr>
              <a:t>Themen für</a:t>
            </a:r>
            <a:endParaRPr lang="de-DE" sz="1000" baseline="0" dirty="0">
              <a:solidFill>
                <a:srgbClr val="80808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de-DE" sz="1000" baseline="0" dirty="0">
                <a:solidFill>
                  <a:srgbClr val="808080"/>
                </a:solidFill>
              </a:rPr>
              <a:t>Abschlussarbeiten und Masterprojekte</a:t>
            </a:r>
            <a:endParaRPr lang="de-DE" sz="1000" dirty="0">
              <a:solidFill>
                <a:srgbClr val="80808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de-DE" sz="1000" baseline="0" dirty="0">
                <a:solidFill>
                  <a:srgbClr val="808080"/>
                </a:solidFill>
              </a:rPr>
              <a:t>30.07.2018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10896640" y="6101806"/>
            <a:ext cx="960000" cy="72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lang="de-DE" sz="1000" kern="1200" smtClean="0">
                <a:solidFill>
                  <a:srgbClr val="80808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4CBFFA60-B470-4E81-AB89-DB1D03223AE3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56483"/>
            <a:ext cx="1914859" cy="662837"/>
          </a:xfrm>
          <a:prstGeom prst="rect">
            <a:avLst/>
          </a:prstGeom>
        </p:spPr>
      </p:pic>
      <p:pic>
        <p:nvPicPr>
          <p:cNvPr id="1026" name="Picture 2" descr="E:\2a_kmh_Orga\Vorlagen\Pixelgrafiken\Logo_kmh_-_royalblau_auf_weiß_-_1920x1080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33" b="13404"/>
          <a:stretch/>
        </p:blipFill>
        <p:spPr bwMode="auto">
          <a:xfrm>
            <a:off x="4909068" y="6106765"/>
            <a:ext cx="234873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Gerade Verbindung 3"/>
          <p:cNvCxnSpPr/>
          <p:nvPr/>
        </p:nvCxnSpPr>
        <p:spPr>
          <a:xfrm>
            <a:off x="337569" y="765175"/>
            <a:ext cx="11520000" cy="0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331285" y="6092825"/>
            <a:ext cx="11520000" cy="0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74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808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808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808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808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808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808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808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8080"/>
          </a:solidFill>
          <a:latin typeface="Arial" charset="0"/>
        </a:defRPr>
      </a:lvl9pPr>
    </p:titleStyle>
    <p:bodyStyle>
      <a:lvl1pPr marL="355600" indent="-355600" algn="l" rtl="0" eaLnBrk="1" fontAlgn="base" hangingPunct="1">
        <a:spcBef>
          <a:spcPct val="30000"/>
        </a:spcBef>
        <a:spcAft>
          <a:spcPct val="0"/>
        </a:spcAft>
        <a:buClr>
          <a:srgbClr val="B2B2B2"/>
        </a:buClr>
        <a:buFont typeface="Wingdings 3" pitchFamily="18" charset="2"/>
        <a:buChar char="u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09613" indent="-352425" algn="l" rtl="0" eaLnBrk="1" fontAlgn="base" hangingPunct="1">
        <a:spcBef>
          <a:spcPct val="30000"/>
        </a:spcBef>
        <a:spcAft>
          <a:spcPct val="0"/>
        </a:spcAft>
        <a:buClr>
          <a:srgbClr val="B2B2B2"/>
        </a:buClr>
        <a:buFont typeface="Wingdings 3" pitchFamily="18" charset="2"/>
        <a:buChar char="u"/>
        <a:defRPr sz="2000">
          <a:solidFill>
            <a:schemeClr val="tx1"/>
          </a:solidFill>
          <a:latin typeface="+mn-lt"/>
        </a:defRPr>
      </a:lvl2pPr>
      <a:lvl3pPr marL="1069975" indent="-358775" algn="l" rtl="0" eaLnBrk="1" fontAlgn="base" hangingPunct="1">
        <a:spcBef>
          <a:spcPct val="30000"/>
        </a:spcBef>
        <a:spcAft>
          <a:spcPct val="0"/>
        </a:spcAft>
        <a:buClr>
          <a:srgbClr val="B2B2B2"/>
        </a:buClr>
        <a:buFont typeface="Wingdings 3" pitchFamily="18" charset="2"/>
        <a:buChar char="u"/>
        <a:defRPr>
          <a:solidFill>
            <a:schemeClr val="tx1"/>
          </a:solidFill>
          <a:latin typeface="+mn-lt"/>
        </a:defRPr>
      </a:lvl3pPr>
      <a:lvl4pPr marL="1427163" indent="-355600" algn="l" rtl="0" eaLnBrk="1" fontAlgn="base" hangingPunct="1">
        <a:spcBef>
          <a:spcPct val="30000"/>
        </a:spcBef>
        <a:spcAft>
          <a:spcPct val="0"/>
        </a:spcAft>
        <a:buClr>
          <a:srgbClr val="B2B2B2"/>
        </a:buClr>
        <a:buFont typeface="Wingdings 3" pitchFamily="18" charset="2"/>
        <a:buChar char="u"/>
        <a:defRPr>
          <a:solidFill>
            <a:schemeClr val="tx1"/>
          </a:solidFill>
          <a:latin typeface="+mn-lt"/>
        </a:defRPr>
      </a:lvl4pPr>
      <a:lvl5pPr marL="1790700" indent="-361950" algn="l" rtl="0" eaLnBrk="1" fontAlgn="base" hangingPunct="1">
        <a:spcBef>
          <a:spcPct val="30000"/>
        </a:spcBef>
        <a:spcAft>
          <a:spcPct val="0"/>
        </a:spcAft>
        <a:buClr>
          <a:srgbClr val="B2B2B2"/>
        </a:buClr>
        <a:buFont typeface="Wingdings 3" pitchFamily="18" charset="2"/>
        <a:buChar char="u"/>
        <a:defRPr>
          <a:solidFill>
            <a:schemeClr val="tx1"/>
          </a:solidFill>
          <a:latin typeface="+mn-lt"/>
        </a:defRPr>
      </a:lvl5pPr>
      <a:lvl6pPr marL="2247900" indent="-361950" algn="l" rtl="0" eaLnBrk="1" fontAlgn="base" hangingPunct="1">
        <a:spcBef>
          <a:spcPct val="30000"/>
        </a:spcBef>
        <a:spcAft>
          <a:spcPct val="0"/>
        </a:spcAft>
        <a:buClr>
          <a:srgbClr val="B2B2B2"/>
        </a:buClr>
        <a:buFont typeface="Wingdings 3" pitchFamily="18" charset="2"/>
        <a:buChar char="u"/>
        <a:defRPr>
          <a:solidFill>
            <a:schemeClr val="tx1"/>
          </a:solidFill>
          <a:latin typeface="+mn-lt"/>
        </a:defRPr>
      </a:lvl6pPr>
      <a:lvl7pPr marL="2705100" indent="-361950" algn="l" rtl="0" eaLnBrk="1" fontAlgn="base" hangingPunct="1">
        <a:spcBef>
          <a:spcPct val="30000"/>
        </a:spcBef>
        <a:spcAft>
          <a:spcPct val="0"/>
        </a:spcAft>
        <a:buClr>
          <a:srgbClr val="B2B2B2"/>
        </a:buClr>
        <a:buFont typeface="Wingdings 3" pitchFamily="18" charset="2"/>
        <a:buChar char="u"/>
        <a:defRPr>
          <a:solidFill>
            <a:schemeClr val="tx1"/>
          </a:solidFill>
          <a:latin typeface="+mn-lt"/>
        </a:defRPr>
      </a:lvl7pPr>
      <a:lvl8pPr marL="3162300" indent="-361950" algn="l" rtl="0" eaLnBrk="1" fontAlgn="base" hangingPunct="1">
        <a:spcBef>
          <a:spcPct val="30000"/>
        </a:spcBef>
        <a:spcAft>
          <a:spcPct val="0"/>
        </a:spcAft>
        <a:buClr>
          <a:srgbClr val="B2B2B2"/>
        </a:buClr>
        <a:buFont typeface="Wingdings 3" pitchFamily="18" charset="2"/>
        <a:buChar char="u"/>
        <a:defRPr>
          <a:solidFill>
            <a:schemeClr val="tx1"/>
          </a:solidFill>
          <a:latin typeface="+mn-lt"/>
        </a:defRPr>
      </a:lvl8pPr>
      <a:lvl9pPr marL="3619500" indent="-361950" algn="l" rtl="0" eaLnBrk="1" fontAlgn="base" hangingPunct="1">
        <a:spcBef>
          <a:spcPct val="30000"/>
        </a:spcBef>
        <a:spcAft>
          <a:spcPct val="0"/>
        </a:spcAft>
        <a:buClr>
          <a:srgbClr val="B2B2B2"/>
        </a:buClr>
        <a:buFont typeface="Wingdings 3" pitchFamily="18" charset="2"/>
        <a:buChar char="u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/>
        </p:nvCxnSpPr>
        <p:spPr>
          <a:xfrm>
            <a:off x="406400" y="180000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2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 Ebene 1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3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0000"/>
        <a:buFont typeface="Arial" panose="020B0604020202020204" pitchFamily="34" charset="0"/>
        <a:buChar char="&gt;"/>
        <a:tabLst/>
        <a:defRPr sz="24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2163" indent="-342900" algn="l" defTabSz="914407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&gt;"/>
        <a:tabLst>
          <a:tab pos="900113" algn="l"/>
        </a:tabLst>
        <a:defRPr sz="2000" b="0" i="0" u="none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55700" indent="-342900" algn="l" defTabSz="914407" rtl="0" eaLnBrk="1" latinLnBrk="0" hangingPunct="1">
        <a:lnSpc>
          <a:spcPct val="108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800" b="0" i="0" u="none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1281">
          <p15:clr>
            <a:srgbClr val="F26B43"/>
          </p15:clr>
        </p15:guide>
        <p15:guide id="4" orient="horz" pos="566">
          <p15:clr>
            <a:srgbClr val="F26B43"/>
          </p15:clr>
        </p15:guide>
        <p15:guide id="5" orient="horz" pos="1110">
          <p15:clr>
            <a:srgbClr val="F26B43"/>
          </p15:clr>
        </p15:guide>
        <p15:guide id="6" orient="horz" pos="3932">
          <p15:clr>
            <a:srgbClr val="F26B43"/>
          </p15:clr>
        </p15:guide>
        <p15:guide id="7" orient="horz" pos="1321">
          <p15:clr>
            <a:srgbClr val="547EBF"/>
          </p15:clr>
        </p15:guide>
        <p15:guide id="8" orient="horz" pos="611">
          <p15:clr>
            <a:srgbClr val="547EBF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7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/>
        </p:nvCxnSpPr>
        <p:spPr>
          <a:xfrm>
            <a:off x="406400" y="180000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2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Präsentation Fachbeirat, Prof. Dr.-Ing. Nicolaj Stache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8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</p:sldLayoutIdLst>
  <p:hf hdr="0" dt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1281">
          <p15:clr>
            <a:srgbClr val="F26B43"/>
          </p15:clr>
        </p15:guide>
        <p15:guide id="4" orient="horz" pos="566">
          <p15:clr>
            <a:srgbClr val="F26B43"/>
          </p15:clr>
        </p15:guide>
        <p15:guide id="5" orient="horz" pos="1110">
          <p15:clr>
            <a:srgbClr val="F26B43"/>
          </p15:clr>
        </p15:guide>
        <p15:guide id="6" orient="horz" pos="3932">
          <p15:clr>
            <a:srgbClr val="F26B43"/>
          </p15:clr>
        </p15:guide>
        <p15:guide id="7" orient="horz" pos="1321">
          <p15:clr>
            <a:srgbClr val="547EBF"/>
          </p15:clr>
        </p15:guide>
        <p15:guide id="8" orient="horz" pos="61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2E1F-FA42-153F-C69F-B9051D7735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400" dirty="0" err="1"/>
              <a:t>Localization</a:t>
            </a:r>
            <a:r>
              <a:rPr lang="de-DE" sz="4400" dirty="0"/>
              <a:t> and </a:t>
            </a:r>
            <a:r>
              <a:rPr lang="de-DE" sz="4400" dirty="0" err="1"/>
              <a:t>Klassification</a:t>
            </a:r>
            <a:r>
              <a:rPr lang="de-DE" sz="4400" dirty="0"/>
              <a:t> </a:t>
            </a:r>
            <a:r>
              <a:rPr lang="de-DE" sz="4400" dirty="0" err="1"/>
              <a:t>of</a:t>
            </a:r>
            <a:r>
              <a:rPr lang="de-DE" sz="4400" dirty="0"/>
              <a:t> Speed </a:t>
            </a:r>
            <a:r>
              <a:rPr lang="de-DE" sz="4400" dirty="0" err="1"/>
              <a:t>signs</a:t>
            </a:r>
            <a:r>
              <a:rPr lang="de-DE" sz="4400" dirty="0"/>
              <a:t> </a:t>
            </a:r>
            <a:r>
              <a:rPr lang="de-DE" sz="4400" dirty="0" err="1"/>
              <a:t>with</a:t>
            </a:r>
            <a:r>
              <a:rPr lang="de-DE" sz="4400" dirty="0"/>
              <a:t> Ai </a:t>
            </a:r>
            <a:r>
              <a:rPr lang="de-DE" sz="4400" dirty="0" err="1"/>
              <a:t>models</a:t>
            </a:r>
            <a:endParaRPr lang="en-GB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7A12EA-6E91-5541-A9E8-A7B3B6BA872B}"/>
              </a:ext>
            </a:extLst>
          </p:cNvPr>
          <p:cNvSpPr txBox="1"/>
          <p:nvPr/>
        </p:nvSpPr>
        <p:spPr>
          <a:xfrm>
            <a:off x="835049" y="5734594"/>
            <a:ext cx="335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Dominik Bücher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55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87C7-C499-BA57-07D1-7F1D2FCE2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458" y="1180627"/>
            <a:ext cx="11377084" cy="400110"/>
          </a:xfrm>
        </p:spPr>
        <p:txBody>
          <a:bodyPr/>
          <a:lstStyle/>
          <a:p>
            <a:r>
              <a:rPr lang="de-DE" dirty="0"/>
              <a:t>Anforderungen an die Präsi</a:t>
            </a:r>
            <a:br>
              <a:rPr lang="de-DE" dirty="0"/>
            </a:br>
            <a:br>
              <a:rPr lang="de-DE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839FD-BE2D-31F4-9EA7-8D8EC4D1010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8D66FDB-50CE-3ED1-9833-D8942563DAE5}"/>
              </a:ext>
            </a:extLst>
          </p:cNvPr>
          <p:cNvSpPr txBox="1"/>
          <p:nvPr/>
        </p:nvSpPr>
        <p:spPr>
          <a:xfrm>
            <a:off x="407458" y="398918"/>
            <a:ext cx="34155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>
                <a:solidFill>
                  <a:schemeClr val="tx2"/>
                </a:solidFill>
              </a:rPr>
              <a:t>Fundamentals</a:t>
            </a:r>
            <a:endParaRPr lang="de-DE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92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87C7-C499-BA57-07D1-7F1D2FCE2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458" y="1180627"/>
            <a:ext cx="11377084" cy="400110"/>
          </a:xfrm>
        </p:spPr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br>
              <a:rPr lang="de-DE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839FD-BE2D-31F4-9EA7-8D8EC4D1010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Tasks </a:t>
            </a:r>
            <a:r>
              <a:rPr lang="de-DE" b="1" dirty="0" err="1"/>
              <a:t>definition</a:t>
            </a:r>
            <a:endParaRPr lang="de-DE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Concept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err="1"/>
              <a:t>Fundamentals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Presentation of the used data set</a:t>
            </a:r>
            <a:endParaRPr lang="de-DE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Evaluation</a:t>
            </a:r>
          </a:p>
          <a:p>
            <a:endParaRPr lang="en-GB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26FA84-CEA3-AD40-59A1-3FAEAAB6C0DD}"/>
              </a:ext>
            </a:extLst>
          </p:cNvPr>
          <p:cNvSpPr txBox="1"/>
          <p:nvPr/>
        </p:nvSpPr>
        <p:spPr>
          <a:xfrm>
            <a:off x="406401" y="296889"/>
            <a:ext cx="34155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solidFill>
                  <a:schemeClr val="tx2"/>
                </a:solidFill>
              </a:rPr>
              <a:t>Table </a:t>
            </a:r>
            <a:r>
              <a:rPr lang="de-DE" sz="2200" dirty="0" err="1">
                <a:solidFill>
                  <a:schemeClr val="tx2"/>
                </a:solidFill>
              </a:rPr>
              <a:t>of</a:t>
            </a:r>
            <a:r>
              <a:rPr lang="de-DE" sz="2200" dirty="0">
                <a:solidFill>
                  <a:schemeClr val="tx2"/>
                </a:solidFill>
              </a:rPr>
              <a:t> </a:t>
            </a:r>
            <a:r>
              <a:rPr lang="de-DE" sz="2200" dirty="0" err="1">
                <a:solidFill>
                  <a:schemeClr val="tx2"/>
                </a:solidFill>
              </a:rPr>
              <a:t>contents</a:t>
            </a:r>
            <a:endParaRPr lang="de-DE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5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87C7-C499-BA57-07D1-7F1D2FCE2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458" y="1180627"/>
            <a:ext cx="11377084" cy="400110"/>
          </a:xfrm>
        </p:spPr>
        <p:txBody>
          <a:bodyPr/>
          <a:lstStyle/>
          <a:p>
            <a:r>
              <a:rPr lang="de-DE" b="1" dirty="0"/>
              <a:t>Tasks </a:t>
            </a:r>
            <a:r>
              <a:rPr lang="de-DE" b="1" dirty="0" err="1"/>
              <a:t>definition</a:t>
            </a:r>
            <a:br>
              <a:rPr lang="de-DE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839FD-BE2D-31F4-9EA7-8D8EC4D1010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Localiaztion</a:t>
            </a:r>
            <a:r>
              <a:rPr lang="en-GB" dirty="0"/>
              <a:t> of </a:t>
            </a:r>
            <a:r>
              <a:rPr lang="en-GB" dirty="0" err="1"/>
              <a:t>german</a:t>
            </a:r>
            <a:r>
              <a:rPr lang="en-GB" dirty="0"/>
              <a:t> traffic speed signs with artificial Intelligence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Train models that can:</a:t>
            </a:r>
          </a:p>
          <a:p>
            <a:pPr marL="745200" lvl="1" indent="-457200">
              <a:buFont typeface="+mj-lt"/>
              <a:buAutoNum type="arabicPeriod"/>
            </a:pPr>
            <a:r>
              <a:rPr lang="en-GB" dirty="0"/>
              <a:t>Find sign in image</a:t>
            </a:r>
          </a:p>
          <a:p>
            <a:pPr marL="745200" lvl="1" indent="-457200">
              <a:buFont typeface="+mj-lt"/>
              <a:buAutoNum type="arabicPeriod"/>
            </a:pPr>
            <a:r>
              <a:rPr lang="en-GB" dirty="0"/>
              <a:t>Classify the sign from the image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8D66FDB-50CE-3ED1-9833-D8942563DAE5}"/>
              </a:ext>
            </a:extLst>
          </p:cNvPr>
          <p:cNvSpPr txBox="1"/>
          <p:nvPr/>
        </p:nvSpPr>
        <p:spPr>
          <a:xfrm>
            <a:off x="407458" y="296889"/>
            <a:ext cx="34155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solidFill>
                  <a:schemeClr val="tx2"/>
                </a:solidFill>
              </a:rPr>
              <a:t>Tasks </a:t>
            </a:r>
            <a:r>
              <a:rPr lang="de-DE" sz="2200" dirty="0" err="1">
                <a:solidFill>
                  <a:schemeClr val="tx2"/>
                </a:solidFill>
              </a:rPr>
              <a:t>definition</a:t>
            </a:r>
            <a:endParaRPr lang="de-DE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1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87C7-C499-BA57-07D1-7F1D2FCE2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458" y="1180627"/>
            <a:ext cx="11377084" cy="400110"/>
          </a:xfrm>
        </p:spPr>
        <p:txBody>
          <a:bodyPr/>
          <a:lstStyle/>
          <a:p>
            <a:r>
              <a:rPr lang="de-DE" b="1" dirty="0"/>
              <a:t>Concept</a:t>
            </a:r>
            <a:br>
              <a:rPr lang="de-DE" b="1" dirty="0"/>
            </a:br>
            <a:br>
              <a:rPr lang="de-DE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839FD-BE2D-31F4-9EA7-8D8EC4D1010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/>
              <a:t>Create a pipeline that use two models to </a:t>
            </a:r>
            <a:r>
              <a:rPr lang="en-GB" dirty="0" err="1"/>
              <a:t>achive</a:t>
            </a:r>
            <a:r>
              <a:rPr lang="en-GB" dirty="0"/>
              <a:t> the task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8D66FDB-50CE-3ED1-9833-D8942563DAE5}"/>
              </a:ext>
            </a:extLst>
          </p:cNvPr>
          <p:cNvSpPr txBox="1"/>
          <p:nvPr/>
        </p:nvSpPr>
        <p:spPr>
          <a:xfrm>
            <a:off x="407458" y="398918"/>
            <a:ext cx="34155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solidFill>
                  <a:schemeClr val="tx2"/>
                </a:solidFill>
              </a:rPr>
              <a:t>Concept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BFFC12C-2939-53EF-D6EB-D89F746D054A}"/>
              </a:ext>
            </a:extLst>
          </p:cNvPr>
          <p:cNvSpPr/>
          <p:nvPr/>
        </p:nvSpPr>
        <p:spPr>
          <a:xfrm>
            <a:off x="2448819" y="4625371"/>
            <a:ext cx="2093999" cy="481778"/>
          </a:xfrm>
          <a:prstGeom prst="roundRect">
            <a:avLst>
              <a:gd name="adj" fmla="val 25299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Localization</a:t>
            </a:r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CEB0397-35EF-68FA-7639-91A62CA65CBC}"/>
              </a:ext>
            </a:extLst>
          </p:cNvPr>
          <p:cNvSpPr/>
          <p:nvPr/>
        </p:nvSpPr>
        <p:spPr>
          <a:xfrm>
            <a:off x="7368750" y="4625371"/>
            <a:ext cx="1974715" cy="481778"/>
          </a:xfrm>
          <a:prstGeom prst="roundRect">
            <a:avLst>
              <a:gd name="adj" fmla="val 25299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Classification</a:t>
            </a:r>
          </a:p>
        </p:txBody>
      </p:sp>
      <p:pic>
        <p:nvPicPr>
          <p:cNvPr id="11" name="Grafik 10" descr="Künstliche Intelligenz Silhouette">
            <a:extLst>
              <a:ext uri="{FF2B5EF4-FFF2-40B4-BE49-F238E27FC236}">
                <a16:creationId xmlns:a16="http://schemas.microsoft.com/office/drawing/2014/main" id="{EA54F467-D619-D1A8-1A8E-D2C4C77C8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8735" y="3582209"/>
            <a:ext cx="914400" cy="914400"/>
          </a:xfrm>
          <a:prstGeom prst="rect">
            <a:avLst/>
          </a:prstGeom>
        </p:spPr>
      </p:pic>
      <p:pic>
        <p:nvPicPr>
          <p:cNvPr id="12" name="Grafik 11" descr="Künstliche Intelligenz Silhouette">
            <a:extLst>
              <a:ext uri="{FF2B5EF4-FFF2-40B4-BE49-F238E27FC236}">
                <a16:creationId xmlns:a16="http://schemas.microsoft.com/office/drawing/2014/main" id="{91CB3306-66A5-8B0F-A912-AEAD17616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02173" y="3540591"/>
            <a:ext cx="914400" cy="914400"/>
          </a:xfrm>
          <a:prstGeom prst="rect">
            <a:avLst/>
          </a:prstGeom>
        </p:spPr>
      </p:pic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AC00FA8A-D3DC-831A-D6A6-6E43050D7AB4}"/>
              </a:ext>
            </a:extLst>
          </p:cNvPr>
          <p:cNvSpPr/>
          <p:nvPr/>
        </p:nvSpPr>
        <p:spPr>
          <a:xfrm>
            <a:off x="1562509" y="4070617"/>
            <a:ext cx="629747" cy="481778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42BC6049-F9C7-DC7A-E761-BD9055039960}"/>
              </a:ext>
            </a:extLst>
          </p:cNvPr>
          <p:cNvSpPr/>
          <p:nvPr/>
        </p:nvSpPr>
        <p:spPr>
          <a:xfrm>
            <a:off x="4443595" y="4079212"/>
            <a:ext cx="629747" cy="481778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1B6DAD92-6A09-A16B-5703-CC56881783CD}"/>
              </a:ext>
            </a:extLst>
          </p:cNvPr>
          <p:cNvSpPr/>
          <p:nvPr/>
        </p:nvSpPr>
        <p:spPr>
          <a:xfrm>
            <a:off x="9630187" y="4190569"/>
            <a:ext cx="629747" cy="481778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Grafik 20" descr="Bild mit einfarbiger Füllung">
            <a:extLst>
              <a:ext uri="{FF2B5EF4-FFF2-40B4-BE49-F238E27FC236}">
                <a16:creationId xmlns:a16="http://schemas.microsoft.com/office/drawing/2014/main" id="{8099545D-F269-0AEE-FF8E-B7A5197A7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977" y="3973213"/>
            <a:ext cx="1242302" cy="1242302"/>
          </a:xfrm>
          <a:prstGeom prst="rect">
            <a:avLst/>
          </a:prstGeom>
        </p:spPr>
      </p:pic>
      <p:pic>
        <p:nvPicPr>
          <p:cNvPr id="34" name="Grafik 33" descr="Ein Bild, das Symbol, Grafiken enthält.&#10;&#10;Automatisch generierte Beschreibung">
            <a:extLst>
              <a:ext uri="{FF2B5EF4-FFF2-40B4-BE49-F238E27FC236}">
                <a16:creationId xmlns:a16="http://schemas.microsoft.com/office/drawing/2014/main" id="{A888CBE7-C68C-4678-70CA-098C96A2A46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226" t="19764" r="24415" b="18359"/>
          <a:stretch/>
        </p:blipFill>
        <p:spPr>
          <a:xfrm>
            <a:off x="5461896" y="4018926"/>
            <a:ext cx="862097" cy="883001"/>
          </a:xfrm>
          <a:prstGeom prst="rect">
            <a:avLst/>
          </a:prstGeom>
        </p:spPr>
      </p:pic>
      <p:pic>
        <p:nvPicPr>
          <p:cNvPr id="35" name="Grafik 34" descr="Ein Bild, das Symbol, Grafiken enthält.&#10;&#10;Automatisch generierte Beschreibung">
            <a:extLst>
              <a:ext uri="{FF2B5EF4-FFF2-40B4-BE49-F238E27FC236}">
                <a16:creationId xmlns:a16="http://schemas.microsoft.com/office/drawing/2014/main" id="{8949AF8B-C44C-E6F1-630C-B24F92F0E44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226" t="19764" r="24415" b="18359"/>
          <a:stretch/>
        </p:blipFill>
        <p:spPr>
          <a:xfrm>
            <a:off x="10560778" y="3789346"/>
            <a:ext cx="862097" cy="883001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0791BAAC-216D-ACD1-7E8B-0898B2FD86B7}"/>
              </a:ext>
            </a:extLst>
          </p:cNvPr>
          <p:cNvSpPr txBox="1"/>
          <p:nvPr/>
        </p:nvSpPr>
        <p:spPr>
          <a:xfrm>
            <a:off x="10471953" y="4523017"/>
            <a:ext cx="172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mountain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7" name="Pfeil: nach rechts 36">
            <a:extLst>
              <a:ext uri="{FF2B5EF4-FFF2-40B4-BE49-F238E27FC236}">
                <a16:creationId xmlns:a16="http://schemas.microsoft.com/office/drawing/2014/main" id="{BA4F14EC-397C-0768-05FD-129AE1E1E608}"/>
              </a:ext>
            </a:extLst>
          </p:cNvPr>
          <p:cNvSpPr/>
          <p:nvPr/>
        </p:nvSpPr>
        <p:spPr>
          <a:xfrm>
            <a:off x="6490045" y="4146023"/>
            <a:ext cx="629747" cy="481778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050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87C7-C499-BA57-07D1-7F1D2FCE2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458" y="1180627"/>
            <a:ext cx="11377084" cy="400110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</a:t>
            </a:r>
            <a:br>
              <a:rPr lang="de-DE" dirty="0"/>
            </a:br>
            <a:br>
              <a:rPr lang="de-DE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839FD-BE2D-31F4-9EA7-8D8EC4D1010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8D66FDB-50CE-3ED1-9833-D8942563DAE5}"/>
              </a:ext>
            </a:extLst>
          </p:cNvPr>
          <p:cNvSpPr txBox="1"/>
          <p:nvPr/>
        </p:nvSpPr>
        <p:spPr>
          <a:xfrm>
            <a:off x="407458" y="398918"/>
            <a:ext cx="34155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>
                <a:solidFill>
                  <a:schemeClr val="tx2"/>
                </a:solidFill>
              </a:rPr>
              <a:t>Fundamentals</a:t>
            </a:r>
            <a:endParaRPr lang="de-DE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740802"/>
      </p:ext>
    </p:extLst>
  </p:cSld>
  <p:clrMapOvr>
    <a:masterClrMapping/>
  </p:clrMapOvr>
</p:sld>
</file>

<file path=ppt/theme/theme1.xml><?xml version="1.0" encoding="utf-8"?>
<a:theme xmlns:a="http://schemas.openxmlformats.org/drawingml/2006/main" name="PPT_HHN_4x3_DE_04a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3" id="{5B9F1090-A465-415B-ADD2-4CC2AFDA8AF8}" vid="{77610A58-829E-44F1-BB5A-1272D4E85EDE}"/>
    </a:ext>
  </a:extLst>
</a:theme>
</file>

<file path=ppt/theme/theme2.xml><?xml version="1.0" encoding="utf-8"?>
<a:theme xmlns:a="http://schemas.openxmlformats.org/drawingml/2006/main" name="1_PPT_HHN_4x3_DE_04a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3" id="{5B9F1090-A465-415B-ADD2-4CC2AFDA8AF8}" vid="{FDE5A0FD-4C89-49B0-A3E3-7AE81C46665A}"/>
    </a:ext>
  </a:extLst>
</a:theme>
</file>

<file path=ppt/theme/theme3.xml><?xml version="1.0" encoding="utf-8"?>
<a:theme xmlns:a="http://schemas.openxmlformats.org/drawingml/2006/main" name="Studiengang_MB_Heilbronn">
  <a:themeElements>
    <a:clrScheme name="Campus_Heilbronn+Thema_V270409 1">
      <a:dk1>
        <a:srgbClr val="000000"/>
      </a:dk1>
      <a:lt1>
        <a:srgbClr val="FFFFFF"/>
      </a:lt1>
      <a:dk2>
        <a:srgbClr val="808080"/>
      </a:dk2>
      <a:lt2>
        <a:srgbClr val="808080"/>
      </a:lt2>
      <a:accent1>
        <a:srgbClr val="0075B9"/>
      </a:accent1>
      <a:accent2>
        <a:srgbClr val="E3A716"/>
      </a:accent2>
      <a:accent3>
        <a:srgbClr val="FFFFFF"/>
      </a:accent3>
      <a:accent4>
        <a:srgbClr val="000000"/>
      </a:accent4>
      <a:accent5>
        <a:srgbClr val="AABDD9"/>
      </a:accent5>
      <a:accent6>
        <a:srgbClr val="CE9713"/>
      </a:accent6>
      <a:hlink>
        <a:srgbClr val="C1003C"/>
      </a:hlink>
      <a:folHlink>
        <a:srgbClr val="4FAAD8"/>
      </a:folHlink>
    </a:clrScheme>
    <a:fontScheme name="Campus_Heilbronn+Thema_V2704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000000"/>
          </a:solidFill>
          <a:prstDash val="solid"/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  <a:prstDash val="solid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342900" indent="-342900" algn="l">
          <a:buClr>
            <a:srgbClr val="B2B2B2"/>
          </a:buClr>
          <a:buFont typeface="Wingdings 3" panose="05040102010807070707" pitchFamily="18" charset="2"/>
          <a:buChar char=""/>
          <a:defRPr sz="20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Campus_Heilbronn+Thema_V270409 1">
        <a:dk1>
          <a:srgbClr val="000000"/>
        </a:dk1>
        <a:lt1>
          <a:srgbClr val="FFFFFF"/>
        </a:lt1>
        <a:dk2>
          <a:srgbClr val="808080"/>
        </a:dk2>
        <a:lt2>
          <a:srgbClr val="808080"/>
        </a:lt2>
        <a:accent1>
          <a:srgbClr val="0075B9"/>
        </a:accent1>
        <a:accent2>
          <a:srgbClr val="E3A716"/>
        </a:accent2>
        <a:accent3>
          <a:srgbClr val="FFFFFF"/>
        </a:accent3>
        <a:accent4>
          <a:srgbClr val="000000"/>
        </a:accent4>
        <a:accent5>
          <a:srgbClr val="AABDD9"/>
        </a:accent5>
        <a:accent6>
          <a:srgbClr val="CE9713"/>
        </a:accent6>
        <a:hlink>
          <a:srgbClr val="C1003C"/>
        </a:hlink>
        <a:folHlink>
          <a:srgbClr val="4FAAD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PT_HHN_16x9.potx" id="{6C9F63E9-420C-456E-9218-DCAE8DBDF130}" vid="{8B1F6125-827B-48E0-B4E9-7FDA76E014B6}"/>
    </a:ext>
  </a:extLst>
</a:theme>
</file>

<file path=ppt/theme/theme5.xml><?xml version="1.0" encoding="utf-8"?>
<a:theme xmlns:a="http://schemas.openxmlformats.org/drawingml/2006/main" name="1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3FF51532-DEED-4DC4-B3A0-61070993AEC6}"/>
    </a:ext>
  </a:extLst>
</a:theme>
</file>

<file path=ppt/theme/theme6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45A77C78607B4D956A7940F2079D1D" ma:contentTypeVersion="14" ma:contentTypeDescription="Ein neues Dokument erstellen." ma:contentTypeScope="" ma:versionID="f265077789d5b187a10f183a78e8405a">
  <xsd:schema xmlns:xsd="http://www.w3.org/2001/XMLSchema" xmlns:xs="http://www.w3.org/2001/XMLSchema" xmlns:p="http://schemas.microsoft.com/office/2006/metadata/properties" xmlns:ns3="35b95ad8-8147-4f28-9953-a8a60e5b01a8" xmlns:ns4="5510e90f-41d3-4ee0-9144-e6410ff75540" targetNamespace="http://schemas.microsoft.com/office/2006/metadata/properties" ma:root="true" ma:fieldsID="33b2adad57acd5d240c165ecde9a654b" ns3:_="" ns4:_="">
    <xsd:import namespace="35b95ad8-8147-4f28-9953-a8a60e5b01a8"/>
    <xsd:import namespace="5510e90f-41d3-4ee0-9144-e6410ff7554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b95ad8-8147-4f28-9953-a8a60e5b01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10e90f-41d3-4ee0-9144-e6410ff7554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CB63B5-62DE-4065-9EFB-B6E492E260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b95ad8-8147-4f28-9953-a8a60e5b01a8"/>
    <ds:schemaRef ds:uri="5510e90f-41d3-4ee0-9144-e6410ff755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8D9C39-7B4B-4363-AC74-35D84E06ACD1}">
  <ds:schemaRefs>
    <ds:schemaRef ds:uri="http://purl.org/dc/terms/"/>
    <ds:schemaRef ds:uri="http://schemas.microsoft.com/office/2006/documentManagement/types"/>
    <ds:schemaRef ds:uri="5510e90f-41d3-4ee0-9144-e6410ff75540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infopath/2007/PartnerControls"/>
    <ds:schemaRef ds:uri="35b95ad8-8147-4f28-9953-a8a60e5b01a8"/>
  </ds:schemaRefs>
</ds:datastoreItem>
</file>

<file path=customXml/itemProps3.xml><?xml version="1.0" encoding="utf-8"?>
<ds:datastoreItem xmlns:ds="http://schemas.openxmlformats.org/officeDocument/2006/customXml" ds:itemID="{28903E60-E1CA-4B0C-A6A5-DBE1A29A7D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20181015 Stand AALE</Template>
  <TotalTime>0</TotalTime>
  <Words>95</Words>
  <Application>Microsoft Office PowerPoint</Application>
  <PresentationFormat>Breitbild</PresentationFormat>
  <Paragraphs>33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6</vt:i4>
      </vt:variant>
    </vt:vector>
  </HeadingPairs>
  <TitlesOfParts>
    <vt:vector size="15" baseType="lpstr">
      <vt:lpstr>Arial</vt:lpstr>
      <vt:lpstr>Calibri</vt:lpstr>
      <vt:lpstr>Wingdings</vt:lpstr>
      <vt:lpstr>Wingdings 3</vt:lpstr>
      <vt:lpstr>PPT_HHN_4x3_DE_04a</vt:lpstr>
      <vt:lpstr>1_PPT_HHN_4x3_DE_04a</vt:lpstr>
      <vt:lpstr>Studiengang_MB_Heilbronn</vt:lpstr>
      <vt:lpstr>PPT_HHN_16x9_DE_02</vt:lpstr>
      <vt:lpstr>1_PPT_HHN_16x9_DE_02</vt:lpstr>
      <vt:lpstr>Localization and Klassification of Speed signs with Ai models</vt:lpstr>
      <vt:lpstr>Anforderungen an die Präsi  </vt:lpstr>
      <vt:lpstr>Table of contents </vt:lpstr>
      <vt:lpstr>Tasks definition </vt:lpstr>
      <vt:lpstr>Concept  </vt:lpstr>
      <vt:lpstr>Machine Learning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DOSV</dc:title>
  <dc:creator>Microsoft Office-Benutzer</dc:creator>
  <cp:lastModifiedBy>Dominik Buecher</cp:lastModifiedBy>
  <cp:revision>71</cp:revision>
  <dcterms:created xsi:type="dcterms:W3CDTF">2018-10-14T08:45:38Z</dcterms:created>
  <dcterms:modified xsi:type="dcterms:W3CDTF">2024-01-18T10:20:40Z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0x0101000F45A77C78607B4D956A7940F2079D1D</vt:lpwstr>
  </property>
</Properties>
</file>