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72" r:id="rId2"/>
    <p:sldMasterId id="2147483675" r:id="rId3"/>
  </p:sldMasterIdLst>
  <p:notesMasterIdLst>
    <p:notesMasterId r:id="rId5"/>
  </p:notesMasterIdLst>
  <p:sldIdLst>
    <p:sldId id="270" r:id="rId4"/>
  </p:sldIdLst>
  <p:sldSz cx="30275213" cy="42803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7626" autoAdjust="0"/>
    <p:restoredTop sz="94710"/>
  </p:normalViewPr>
  <p:slideViewPr>
    <p:cSldViewPr snapToGrid="0" snapToObjects="1">
      <p:cViewPr>
        <p:scale>
          <a:sx n="33" d="100"/>
          <a:sy n="33" d="100"/>
        </p:scale>
        <p:origin x="570" y="-17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17" d="100"/>
          <a:sy n="117" d="100"/>
        </p:scale>
        <p:origin x="4200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799D8F-83A6-B647-AF5F-7FECB5753E0E}" type="datetimeFigureOut">
              <a:rPr lang="de-DE" smtClean="0"/>
              <a:t>05.06.2024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338388" y="1143000"/>
            <a:ext cx="2181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C082BA-12D5-DF42-AA39-7ED00557FE8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45673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507730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1pPr>
    <a:lvl2pPr marL="1753865" algn="l" defTabSz="3507730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2pPr>
    <a:lvl3pPr marL="3507730" algn="l" defTabSz="3507730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3pPr>
    <a:lvl4pPr marL="5261595" algn="l" defTabSz="3507730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4pPr>
    <a:lvl5pPr marL="7015460" algn="l" defTabSz="3507730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5pPr>
    <a:lvl6pPr marL="8769325" algn="l" defTabSz="3507730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6pPr>
    <a:lvl7pPr marL="10523190" algn="l" defTabSz="3507730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7pPr>
    <a:lvl8pPr marL="12277054" algn="l" defTabSz="3507730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8pPr>
    <a:lvl9pPr marL="14030919" algn="l" defTabSz="3507730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layout20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D2CE7646-80BB-754A-89B3-D609CFE36A6F}"/>
              </a:ext>
            </a:extLst>
          </p:cNvPr>
          <p:cNvSpPr/>
          <p:nvPr userDrawn="1"/>
        </p:nvSpPr>
        <p:spPr>
          <a:xfrm>
            <a:off x="0" y="3663950"/>
            <a:ext cx="30275214" cy="4879025"/>
          </a:xfrm>
          <a:prstGeom prst="rect">
            <a:avLst/>
          </a:prstGeom>
          <a:gradFill flip="none" rotWithShape="1">
            <a:gsLst>
              <a:gs pos="0">
                <a:srgbClr val="162957"/>
              </a:gs>
              <a:gs pos="100000">
                <a:srgbClr val="0069B5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2" name="Titel 1">
            <a:extLst>
              <a:ext uri="{FF2B5EF4-FFF2-40B4-BE49-F238E27FC236}">
                <a16:creationId xmlns:a16="http://schemas.microsoft.com/office/drawing/2014/main" id="{6A7253B8-D801-8D4D-B839-65940310B5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7150" y="5182214"/>
            <a:ext cx="27578050" cy="738013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5400" b="1" cap="none" spc="3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13" name="Textplatzhalter 10">
            <a:extLst>
              <a:ext uri="{FF2B5EF4-FFF2-40B4-BE49-F238E27FC236}">
                <a16:creationId xmlns:a16="http://schemas.microsoft.com/office/drawing/2014/main" id="{8B15D767-7F03-F743-9144-4966F401CAB8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1327150" y="6481610"/>
            <a:ext cx="27578050" cy="738013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tabLst>
                <a:tab pos="6823075" algn="l"/>
              </a:tabLst>
              <a:defRPr sz="3600" b="0" i="0" cap="none" spc="1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Max Mustermann, Martina Musterfrau</a:t>
            </a:r>
          </a:p>
        </p:txBody>
      </p:sp>
      <p:sp>
        <p:nvSpPr>
          <p:cNvPr id="19" name="Textplatzhalter 10">
            <a:extLst>
              <a:ext uri="{FF2B5EF4-FFF2-40B4-BE49-F238E27FC236}">
                <a16:creationId xmlns:a16="http://schemas.microsoft.com/office/drawing/2014/main" id="{FE83AB71-7F85-7944-92E9-685736B464FE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1327150" y="7253609"/>
            <a:ext cx="27578050" cy="738013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tabLst>
                <a:tab pos="6823075" algn="l"/>
              </a:tabLst>
              <a:defRPr sz="3600" b="0" i="0" cap="none" spc="1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Studiengang, Fakultät, Hochschule</a:t>
            </a:r>
          </a:p>
        </p:txBody>
      </p:sp>
      <p:sp>
        <p:nvSpPr>
          <p:cNvPr id="41" name="Textplatzhalter 10">
            <a:extLst>
              <a:ext uri="{FF2B5EF4-FFF2-40B4-BE49-F238E27FC236}">
                <a16:creationId xmlns:a16="http://schemas.microsoft.com/office/drawing/2014/main" id="{EE064BEA-00DF-824C-BA56-7EF9352B62C6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1327150" y="9270609"/>
            <a:ext cx="10217884" cy="478554"/>
          </a:xfrm>
          <a:prstGeom prst="rect">
            <a:avLst/>
          </a:prstGeom>
        </p:spPr>
        <p:txBody>
          <a:bodyPr anchor="ctr" anchorCtr="0"/>
          <a:lstStyle>
            <a:lvl1pPr marL="0" indent="0" algn="l">
              <a:buNone/>
              <a:tabLst>
                <a:tab pos="6823075" algn="l"/>
              </a:tabLst>
              <a:defRPr sz="3600" b="1" i="0" cap="none" spc="100" baseline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b="1" cap="none" dirty="0" err="1"/>
              <a:t>Titel</a:t>
            </a:r>
            <a:r>
              <a:rPr lang="en-US" b="1" cap="none" dirty="0"/>
              <a:t> </a:t>
            </a:r>
            <a:r>
              <a:rPr lang="en-US" b="1" cap="none" dirty="0" err="1"/>
              <a:t>eingeben</a:t>
            </a:r>
            <a:endParaRPr lang="en-US" b="1" cap="none" dirty="0"/>
          </a:p>
        </p:txBody>
      </p:sp>
      <p:sp>
        <p:nvSpPr>
          <p:cNvPr id="43" name="Textplatzhalter 10">
            <a:extLst>
              <a:ext uri="{FF2B5EF4-FFF2-40B4-BE49-F238E27FC236}">
                <a16:creationId xmlns:a16="http://schemas.microsoft.com/office/drawing/2014/main" id="{652F8E39-9D2F-BE49-90B6-94E4F929E9DB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12646592" y="9314091"/>
            <a:ext cx="10217884" cy="435072"/>
          </a:xfrm>
          <a:prstGeom prst="rect">
            <a:avLst/>
          </a:prstGeom>
        </p:spPr>
        <p:txBody>
          <a:bodyPr anchor="ctr" anchorCtr="0"/>
          <a:lstStyle>
            <a:lvl1pPr marL="0" indent="0" algn="l">
              <a:buNone/>
              <a:tabLst>
                <a:tab pos="6823075" algn="l"/>
              </a:tabLst>
              <a:defRPr sz="3600" b="1" i="0" cap="none" spc="100" baseline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b="1" cap="none" dirty="0" err="1"/>
              <a:t>Titel</a:t>
            </a:r>
            <a:r>
              <a:rPr lang="en-US" b="1" cap="none" dirty="0"/>
              <a:t> </a:t>
            </a:r>
            <a:r>
              <a:rPr lang="en-US" b="1" cap="none" dirty="0" err="1"/>
              <a:t>eingeben</a:t>
            </a:r>
            <a:endParaRPr lang="en-US" b="1" cap="none" dirty="0"/>
          </a:p>
        </p:txBody>
      </p:sp>
      <p:sp>
        <p:nvSpPr>
          <p:cNvPr id="46" name="Textplatzhalter 10">
            <a:extLst>
              <a:ext uri="{FF2B5EF4-FFF2-40B4-BE49-F238E27FC236}">
                <a16:creationId xmlns:a16="http://schemas.microsoft.com/office/drawing/2014/main" id="{5F6A3D3C-E76C-C741-98AA-13509C31DF4A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1327150" y="41610604"/>
            <a:ext cx="10217884" cy="478554"/>
          </a:xfrm>
          <a:prstGeom prst="rect">
            <a:avLst/>
          </a:prstGeom>
        </p:spPr>
        <p:txBody>
          <a:bodyPr anchor="ctr" anchorCtr="0"/>
          <a:lstStyle>
            <a:lvl1pPr marL="0" indent="0" algn="l">
              <a:buNone/>
              <a:tabLst>
                <a:tab pos="6823075" algn="l"/>
              </a:tabLst>
              <a:defRPr sz="3200" b="1" i="0" cap="none" spc="100" baseline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E-Mail Adresse 1, E-Mail Adresse 2</a:t>
            </a:r>
          </a:p>
        </p:txBody>
      </p:sp>
      <p:cxnSp>
        <p:nvCxnSpPr>
          <p:cNvPr id="47" name="Gerade Verbindung 33">
            <a:extLst>
              <a:ext uri="{FF2B5EF4-FFF2-40B4-BE49-F238E27FC236}">
                <a16:creationId xmlns:a16="http://schemas.microsoft.com/office/drawing/2014/main" id="{7BBF7903-3E75-3047-A67F-D4452599B3BB}"/>
              </a:ext>
            </a:extLst>
          </p:cNvPr>
          <p:cNvCxnSpPr>
            <a:cxnSpLocks/>
          </p:cNvCxnSpPr>
          <p:nvPr userDrawn="1"/>
        </p:nvCxnSpPr>
        <p:spPr>
          <a:xfrm>
            <a:off x="1348581" y="17678398"/>
            <a:ext cx="27578050" cy="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platzhalter 10">
            <a:extLst>
              <a:ext uri="{FF2B5EF4-FFF2-40B4-BE49-F238E27FC236}">
                <a16:creationId xmlns:a16="http://schemas.microsoft.com/office/drawing/2014/main" id="{2F495A46-9399-EA44-A7EC-260A392560E5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1345202" y="18096900"/>
            <a:ext cx="10217884" cy="478554"/>
          </a:xfrm>
          <a:prstGeom prst="rect">
            <a:avLst/>
          </a:prstGeom>
        </p:spPr>
        <p:txBody>
          <a:bodyPr anchor="ctr" anchorCtr="0"/>
          <a:lstStyle>
            <a:lvl1pPr marL="0" indent="0" algn="l">
              <a:buNone/>
              <a:tabLst>
                <a:tab pos="6823075" algn="l"/>
              </a:tabLst>
              <a:defRPr sz="3600" b="1" i="0" cap="none" spc="100" baseline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b="1" cap="none" dirty="0" err="1"/>
              <a:t>Titel</a:t>
            </a:r>
            <a:r>
              <a:rPr lang="en-US" b="1" cap="none" dirty="0"/>
              <a:t> </a:t>
            </a:r>
            <a:r>
              <a:rPr lang="en-US" b="1" cap="none" dirty="0" err="1"/>
              <a:t>eingeben</a:t>
            </a:r>
            <a:endParaRPr lang="en-US" b="1" cap="none" dirty="0"/>
          </a:p>
        </p:txBody>
      </p:sp>
      <p:sp>
        <p:nvSpPr>
          <p:cNvPr id="50" name="Textplatzhalter 10">
            <a:extLst>
              <a:ext uri="{FF2B5EF4-FFF2-40B4-BE49-F238E27FC236}">
                <a16:creationId xmlns:a16="http://schemas.microsoft.com/office/drawing/2014/main" id="{A01DFABD-93B0-D046-A2EC-172B260F137E}"/>
              </a:ext>
            </a:extLst>
          </p:cNvPr>
          <p:cNvSpPr>
            <a:spLocks noGrp="1"/>
          </p:cNvSpPr>
          <p:nvPr>
            <p:ph type="body" sz="quarter" idx="69" hasCustomPrompt="1"/>
          </p:nvPr>
        </p:nvSpPr>
        <p:spPr>
          <a:xfrm>
            <a:off x="12646025" y="18096900"/>
            <a:ext cx="10217884" cy="478554"/>
          </a:xfrm>
          <a:prstGeom prst="rect">
            <a:avLst/>
          </a:prstGeom>
        </p:spPr>
        <p:txBody>
          <a:bodyPr anchor="ctr" anchorCtr="0"/>
          <a:lstStyle>
            <a:lvl1pPr marL="0" indent="0" algn="l">
              <a:buNone/>
              <a:tabLst>
                <a:tab pos="6823075" algn="l"/>
              </a:tabLst>
              <a:defRPr sz="3600" b="1" i="0" cap="none" spc="100" baseline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b="1" cap="none" dirty="0" err="1"/>
              <a:t>Titel</a:t>
            </a:r>
            <a:r>
              <a:rPr lang="en-US" b="1" cap="none" dirty="0"/>
              <a:t> </a:t>
            </a:r>
            <a:r>
              <a:rPr lang="en-US" b="1" cap="none" dirty="0" err="1"/>
              <a:t>eingeben</a:t>
            </a:r>
            <a:endParaRPr lang="en-US" b="1" cap="none" dirty="0"/>
          </a:p>
        </p:txBody>
      </p:sp>
      <p:cxnSp>
        <p:nvCxnSpPr>
          <p:cNvPr id="53" name="Gerade Verbindung 33">
            <a:extLst>
              <a:ext uri="{FF2B5EF4-FFF2-40B4-BE49-F238E27FC236}">
                <a16:creationId xmlns:a16="http://schemas.microsoft.com/office/drawing/2014/main" id="{DD76B508-1CB0-C74D-BDF4-DB1FDDA2BBDE}"/>
              </a:ext>
            </a:extLst>
          </p:cNvPr>
          <p:cNvCxnSpPr>
            <a:cxnSpLocks/>
          </p:cNvCxnSpPr>
          <p:nvPr userDrawn="1"/>
        </p:nvCxnSpPr>
        <p:spPr>
          <a:xfrm>
            <a:off x="1345202" y="33054600"/>
            <a:ext cx="27578050" cy="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platzhalter 10">
            <a:extLst>
              <a:ext uri="{FF2B5EF4-FFF2-40B4-BE49-F238E27FC236}">
                <a16:creationId xmlns:a16="http://schemas.microsoft.com/office/drawing/2014/main" id="{0DCD6AEE-E6C5-4243-AE32-1EEA4B8A66B0}"/>
              </a:ext>
            </a:extLst>
          </p:cNvPr>
          <p:cNvSpPr>
            <a:spLocks noGrp="1"/>
          </p:cNvSpPr>
          <p:nvPr>
            <p:ph type="body" sz="quarter" idx="74" hasCustomPrompt="1"/>
          </p:nvPr>
        </p:nvSpPr>
        <p:spPr>
          <a:xfrm>
            <a:off x="1327150" y="33633635"/>
            <a:ext cx="10217884" cy="478554"/>
          </a:xfrm>
          <a:prstGeom prst="rect">
            <a:avLst/>
          </a:prstGeom>
        </p:spPr>
        <p:txBody>
          <a:bodyPr anchor="ctr" anchorCtr="0"/>
          <a:lstStyle>
            <a:lvl1pPr marL="0" indent="0" algn="l">
              <a:buNone/>
              <a:tabLst>
                <a:tab pos="6823075" algn="l"/>
              </a:tabLst>
              <a:defRPr sz="3600" b="1" i="0" cap="none" spc="100" baseline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b="1" cap="none" dirty="0" err="1"/>
              <a:t>Titel</a:t>
            </a:r>
            <a:r>
              <a:rPr lang="en-US" b="1" cap="none" dirty="0"/>
              <a:t> </a:t>
            </a:r>
            <a:r>
              <a:rPr lang="en-US" b="1" cap="none" dirty="0" err="1"/>
              <a:t>eingeben</a:t>
            </a:r>
            <a:endParaRPr lang="en-US" b="1" cap="none" dirty="0"/>
          </a:p>
        </p:txBody>
      </p:sp>
      <p:sp>
        <p:nvSpPr>
          <p:cNvPr id="63" name="Textplatzhalter 10">
            <a:extLst>
              <a:ext uri="{FF2B5EF4-FFF2-40B4-BE49-F238E27FC236}">
                <a16:creationId xmlns:a16="http://schemas.microsoft.com/office/drawing/2014/main" id="{4C710DDA-0FA2-204A-8902-18F637B1D561}"/>
              </a:ext>
            </a:extLst>
          </p:cNvPr>
          <p:cNvSpPr>
            <a:spLocks noGrp="1"/>
          </p:cNvSpPr>
          <p:nvPr>
            <p:ph type="body" sz="quarter" idx="75" hasCustomPrompt="1"/>
          </p:nvPr>
        </p:nvSpPr>
        <p:spPr>
          <a:xfrm>
            <a:off x="12646024" y="33633635"/>
            <a:ext cx="10217884" cy="478554"/>
          </a:xfrm>
          <a:prstGeom prst="rect">
            <a:avLst/>
          </a:prstGeom>
        </p:spPr>
        <p:txBody>
          <a:bodyPr anchor="ctr" anchorCtr="0"/>
          <a:lstStyle>
            <a:lvl1pPr marL="0" indent="0" algn="l">
              <a:buNone/>
              <a:tabLst>
                <a:tab pos="6823075" algn="l"/>
              </a:tabLst>
              <a:defRPr sz="3600" b="1" i="0" cap="none" spc="100" baseline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b="1" cap="none" dirty="0" err="1"/>
              <a:t>Titel</a:t>
            </a:r>
            <a:r>
              <a:rPr lang="en-US" b="1" cap="none" dirty="0"/>
              <a:t> </a:t>
            </a:r>
            <a:r>
              <a:rPr lang="en-US" b="1" cap="none" dirty="0" err="1"/>
              <a:t>eingeben</a:t>
            </a:r>
            <a:endParaRPr lang="en-US" b="1" cap="none" dirty="0"/>
          </a:p>
        </p:txBody>
      </p:sp>
      <p:cxnSp>
        <p:nvCxnSpPr>
          <p:cNvPr id="65" name="Gerade Verbindung 33">
            <a:extLst>
              <a:ext uri="{FF2B5EF4-FFF2-40B4-BE49-F238E27FC236}">
                <a16:creationId xmlns:a16="http://schemas.microsoft.com/office/drawing/2014/main" id="{082F48AF-7EA8-BA4A-9141-EBB7ADE6C7C4}"/>
              </a:ext>
            </a:extLst>
          </p:cNvPr>
          <p:cNvCxnSpPr>
            <a:cxnSpLocks/>
          </p:cNvCxnSpPr>
          <p:nvPr userDrawn="1"/>
        </p:nvCxnSpPr>
        <p:spPr>
          <a:xfrm>
            <a:off x="1345202" y="24771926"/>
            <a:ext cx="27578050" cy="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platzhalter 10">
            <a:extLst>
              <a:ext uri="{FF2B5EF4-FFF2-40B4-BE49-F238E27FC236}">
                <a16:creationId xmlns:a16="http://schemas.microsoft.com/office/drawing/2014/main" id="{D53C9803-9F45-9541-8AE7-A8C8AE684AF5}"/>
              </a:ext>
            </a:extLst>
          </p:cNvPr>
          <p:cNvSpPr>
            <a:spLocks noGrp="1"/>
          </p:cNvSpPr>
          <p:nvPr>
            <p:ph type="body" sz="quarter" idx="77" hasCustomPrompt="1"/>
          </p:nvPr>
        </p:nvSpPr>
        <p:spPr>
          <a:xfrm>
            <a:off x="1345202" y="25219706"/>
            <a:ext cx="10217884" cy="478554"/>
          </a:xfrm>
          <a:prstGeom prst="rect">
            <a:avLst/>
          </a:prstGeom>
        </p:spPr>
        <p:txBody>
          <a:bodyPr anchor="ctr" anchorCtr="0"/>
          <a:lstStyle>
            <a:lvl1pPr marL="0" indent="0" algn="l">
              <a:buNone/>
              <a:tabLst>
                <a:tab pos="6823075" algn="l"/>
              </a:tabLst>
              <a:defRPr sz="3600" b="1" i="0" cap="none" spc="100" baseline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b="1" cap="none" dirty="0" err="1"/>
              <a:t>Titel</a:t>
            </a:r>
            <a:r>
              <a:rPr lang="en-US" b="1" cap="none" dirty="0"/>
              <a:t> </a:t>
            </a:r>
            <a:r>
              <a:rPr lang="en-US" b="1" cap="none" dirty="0" err="1"/>
              <a:t>eingeben</a:t>
            </a:r>
            <a:endParaRPr lang="en-US" b="1" cap="none" dirty="0"/>
          </a:p>
        </p:txBody>
      </p:sp>
      <p:sp>
        <p:nvSpPr>
          <p:cNvPr id="67" name="Textplatzhalter 10">
            <a:extLst>
              <a:ext uri="{FF2B5EF4-FFF2-40B4-BE49-F238E27FC236}">
                <a16:creationId xmlns:a16="http://schemas.microsoft.com/office/drawing/2014/main" id="{1FE384EC-9D33-9E4E-B62B-47B7F3C1014F}"/>
              </a:ext>
            </a:extLst>
          </p:cNvPr>
          <p:cNvSpPr>
            <a:spLocks noGrp="1"/>
          </p:cNvSpPr>
          <p:nvPr>
            <p:ph type="body" sz="quarter" idx="78" hasCustomPrompt="1"/>
          </p:nvPr>
        </p:nvSpPr>
        <p:spPr>
          <a:xfrm>
            <a:off x="12646024" y="25219706"/>
            <a:ext cx="11931940" cy="478520"/>
          </a:xfrm>
          <a:prstGeom prst="rect">
            <a:avLst/>
          </a:prstGeom>
        </p:spPr>
        <p:txBody>
          <a:bodyPr anchor="ctr" anchorCtr="0"/>
          <a:lstStyle>
            <a:lvl1pPr marL="0" indent="0" algn="l">
              <a:buNone/>
              <a:tabLst>
                <a:tab pos="6823075" algn="l"/>
              </a:tabLst>
              <a:defRPr sz="3600" b="1" i="0" cap="none" spc="100" baseline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b="1" cap="none" dirty="0" err="1"/>
              <a:t>Titel</a:t>
            </a:r>
            <a:r>
              <a:rPr lang="en-US" b="1" cap="none" dirty="0"/>
              <a:t> </a:t>
            </a:r>
            <a:r>
              <a:rPr lang="en-US" b="1" cap="none" dirty="0" err="1"/>
              <a:t>eingeben</a:t>
            </a:r>
            <a:endParaRPr lang="en-US" b="1" cap="none" dirty="0"/>
          </a:p>
        </p:txBody>
      </p:sp>
      <p:cxnSp>
        <p:nvCxnSpPr>
          <p:cNvPr id="72" name="Gerade Verbindung 33">
            <a:extLst>
              <a:ext uri="{FF2B5EF4-FFF2-40B4-BE49-F238E27FC236}">
                <a16:creationId xmlns:a16="http://schemas.microsoft.com/office/drawing/2014/main" id="{5A8BEEEF-D38F-5140-8D37-8EABC156DC6D}"/>
              </a:ext>
            </a:extLst>
          </p:cNvPr>
          <p:cNvCxnSpPr>
            <a:cxnSpLocks/>
          </p:cNvCxnSpPr>
          <p:nvPr userDrawn="1"/>
        </p:nvCxnSpPr>
        <p:spPr>
          <a:xfrm>
            <a:off x="1144250" y="41284200"/>
            <a:ext cx="27578050" cy="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42AA5B5B-5DEF-D74B-9260-F4110F425D57}"/>
              </a:ext>
            </a:extLst>
          </p:cNvPr>
          <p:cNvSpPr>
            <a:spLocks noGrp="1"/>
          </p:cNvSpPr>
          <p:nvPr>
            <p:ph sz="quarter" idx="83"/>
          </p:nvPr>
        </p:nvSpPr>
        <p:spPr>
          <a:xfrm>
            <a:off x="1344614" y="18955048"/>
            <a:ext cx="10217150" cy="542952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443B1CE1-52C9-AC4C-9DE5-2053B33E383A}"/>
              </a:ext>
            </a:extLst>
          </p:cNvPr>
          <p:cNvSpPr>
            <a:spLocks noGrp="1"/>
          </p:cNvSpPr>
          <p:nvPr>
            <p:ph sz="quarter" idx="84"/>
          </p:nvPr>
        </p:nvSpPr>
        <p:spPr>
          <a:xfrm>
            <a:off x="12700000" y="10061575"/>
            <a:ext cx="10218738" cy="722947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37" name="Inhaltsplatzhalter 8">
            <a:extLst>
              <a:ext uri="{FF2B5EF4-FFF2-40B4-BE49-F238E27FC236}">
                <a16:creationId xmlns:a16="http://schemas.microsoft.com/office/drawing/2014/main" id="{0D04FF25-B9FD-1547-8BF9-6805D523304B}"/>
              </a:ext>
            </a:extLst>
          </p:cNvPr>
          <p:cNvSpPr>
            <a:spLocks noGrp="1"/>
          </p:cNvSpPr>
          <p:nvPr>
            <p:ph sz="quarter" idx="85"/>
          </p:nvPr>
        </p:nvSpPr>
        <p:spPr>
          <a:xfrm>
            <a:off x="1370013" y="10097904"/>
            <a:ext cx="10218738" cy="722947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38" name="Inhaltsplatzhalter 8">
            <a:extLst>
              <a:ext uri="{FF2B5EF4-FFF2-40B4-BE49-F238E27FC236}">
                <a16:creationId xmlns:a16="http://schemas.microsoft.com/office/drawing/2014/main" id="{8C53FBCB-9C13-DD46-9559-BBC3CDFD8C3A}"/>
              </a:ext>
            </a:extLst>
          </p:cNvPr>
          <p:cNvSpPr>
            <a:spLocks noGrp="1"/>
          </p:cNvSpPr>
          <p:nvPr>
            <p:ph sz="quarter" idx="86"/>
          </p:nvPr>
        </p:nvSpPr>
        <p:spPr>
          <a:xfrm>
            <a:off x="12700000" y="18955048"/>
            <a:ext cx="10218738" cy="542952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39" name="Inhaltsplatzhalter 8">
            <a:extLst>
              <a:ext uri="{FF2B5EF4-FFF2-40B4-BE49-F238E27FC236}">
                <a16:creationId xmlns:a16="http://schemas.microsoft.com/office/drawing/2014/main" id="{74F4F909-55FE-6140-A287-B6E63E8FDE17}"/>
              </a:ext>
            </a:extLst>
          </p:cNvPr>
          <p:cNvSpPr>
            <a:spLocks noGrp="1"/>
          </p:cNvSpPr>
          <p:nvPr>
            <p:ph sz="quarter" idx="87"/>
          </p:nvPr>
        </p:nvSpPr>
        <p:spPr>
          <a:xfrm>
            <a:off x="1370013" y="25874993"/>
            <a:ext cx="10218738" cy="660049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4" name="Inhaltsplatzhalter 8">
            <a:extLst>
              <a:ext uri="{FF2B5EF4-FFF2-40B4-BE49-F238E27FC236}">
                <a16:creationId xmlns:a16="http://schemas.microsoft.com/office/drawing/2014/main" id="{4FE77AD3-88ED-C744-A4FA-1C9CC4BCDC43}"/>
              </a:ext>
            </a:extLst>
          </p:cNvPr>
          <p:cNvSpPr>
            <a:spLocks noGrp="1"/>
          </p:cNvSpPr>
          <p:nvPr>
            <p:ph sz="quarter" idx="88"/>
          </p:nvPr>
        </p:nvSpPr>
        <p:spPr>
          <a:xfrm>
            <a:off x="12646024" y="25888596"/>
            <a:ext cx="10218738" cy="660049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8" name="Inhaltsplatzhalter 8">
            <a:extLst>
              <a:ext uri="{FF2B5EF4-FFF2-40B4-BE49-F238E27FC236}">
                <a16:creationId xmlns:a16="http://schemas.microsoft.com/office/drawing/2014/main" id="{673658D1-9F47-274F-9FF7-065DBCB46CFA}"/>
              </a:ext>
            </a:extLst>
          </p:cNvPr>
          <p:cNvSpPr>
            <a:spLocks noGrp="1"/>
          </p:cNvSpPr>
          <p:nvPr>
            <p:ph sz="quarter" idx="89"/>
          </p:nvPr>
        </p:nvSpPr>
        <p:spPr>
          <a:xfrm>
            <a:off x="23414038" y="25847600"/>
            <a:ext cx="5509214" cy="660049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1" name="Inhaltsplatzhalter 8">
            <a:extLst>
              <a:ext uri="{FF2B5EF4-FFF2-40B4-BE49-F238E27FC236}">
                <a16:creationId xmlns:a16="http://schemas.microsoft.com/office/drawing/2014/main" id="{DE4A6315-1557-864A-BF04-F14E9EEC7818}"/>
              </a:ext>
            </a:extLst>
          </p:cNvPr>
          <p:cNvSpPr>
            <a:spLocks noGrp="1"/>
          </p:cNvSpPr>
          <p:nvPr>
            <p:ph sz="quarter" idx="90"/>
          </p:nvPr>
        </p:nvSpPr>
        <p:spPr>
          <a:xfrm>
            <a:off x="23395986" y="17827773"/>
            <a:ext cx="5509214" cy="660049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4" name="Inhaltsplatzhalter 8">
            <a:extLst>
              <a:ext uri="{FF2B5EF4-FFF2-40B4-BE49-F238E27FC236}">
                <a16:creationId xmlns:a16="http://schemas.microsoft.com/office/drawing/2014/main" id="{CBBEC95B-C590-4C4A-A839-6085B497A7D5}"/>
              </a:ext>
            </a:extLst>
          </p:cNvPr>
          <p:cNvSpPr>
            <a:spLocks noGrp="1"/>
          </p:cNvSpPr>
          <p:nvPr>
            <p:ph sz="quarter" idx="91"/>
          </p:nvPr>
        </p:nvSpPr>
        <p:spPr>
          <a:xfrm>
            <a:off x="23395986" y="10097905"/>
            <a:ext cx="5509214" cy="717064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6" name="Inhaltsplatzhalter 8">
            <a:extLst>
              <a:ext uri="{FF2B5EF4-FFF2-40B4-BE49-F238E27FC236}">
                <a16:creationId xmlns:a16="http://schemas.microsoft.com/office/drawing/2014/main" id="{969D9BE1-6369-F440-9BDF-448CA8DCB524}"/>
              </a:ext>
            </a:extLst>
          </p:cNvPr>
          <p:cNvSpPr>
            <a:spLocks noGrp="1"/>
          </p:cNvSpPr>
          <p:nvPr>
            <p:ph sz="quarter" idx="92"/>
          </p:nvPr>
        </p:nvSpPr>
        <p:spPr>
          <a:xfrm>
            <a:off x="1370012" y="34475416"/>
            <a:ext cx="10175021" cy="6600495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7" name="Inhaltsplatzhalter 8">
            <a:extLst>
              <a:ext uri="{FF2B5EF4-FFF2-40B4-BE49-F238E27FC236}">
                <a16:creationId xmlns:a16="http://schemas.microsoft.com/office/drawing/2014/main" id="{C2B2A7F1-54B3-314C-A4B5-1EED23949B10}"/>
              </a:ext>
            </a:extLst>
          </p:cNvPr>
          <p:cNvSpPr>
            <a:spLocks noGrp="1"/>
          </p:cNvSpPr>
          <p:nvPr>
            <p:ph sz="quarter" idx="93"/>
          </p:nvPr>
        </p:nvSpPr>
        <p:spPr>
          <a:xfrm>
            <a:off x="12743717" y="34475416"/>
            <a:ext cx="10175021" cy="6600495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699131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A1B88C2-C235-9F42-8FFA-233BBCC12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73A6A-431C-2646-8DE9-3A1A8FF260FA}" type="datetimeFigureOut">
              <a:rPr lang="de-DE" smtClean="0"/>
              <a:t>05.06.2024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4989F5F-F97A-9C46-AF4E-786270285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FC4F3A4-4028-1749-8ACD-940A4AFEE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360B-D2D1-F44F-AC17-37C731288B1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8260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layout20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D2CE7646-80BB-754A-89B3-D609CFE36A6F}"/>
              </a:ext>
            </a:extLst>
          </p:cNvPr>
          <p:cNvSpPr/>
          <p:nvPr userDrawn="1"/>
        </p:nvSpPr>
        <p:spPr>
          <a:xfrm>
            <a:off x="0" y="3663950"/>
            <a:ext cx="30275214" cy="4879025"/>
          </a:xfrm>
          <a:prstGeom prst="rect">
            <a:avLst/>
          </a:prstGeom>
          <a:gradFill flip="none" rotWithShape="1">
            <a:gsLst>
              <a:gs pos="0">
                <a:srgbClr val="162957"/>
              </a:gs>
              <a:gs pos="100000">
                <a:srgbClr val="0069B5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2" name="Titel 1">
            <a:extLst>
              <a:ext uri="{FF2B5EF4-FFF2-40B4-BE49-F238E27FC236}">
                <a16:creationId xmlns:a16="http://schemas.microsoft.com/office/drawing/2014/main" id="{6A7253B8-D801-8D4D-B839-65940310B5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7150" y="5182214"/>
            <a:ext cx="27578050" cy="738013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5400" b="1" cap="none" spc="3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13" name="Textplatzhalter 10">
            <a:extLst>
              <a:ext uri="{FF2B5EF4-FFF2-40B4-BE49-F238E27FC236}">
                <a16:creationId xmlns:a16="http://schemas.microsoft.com/office/drawing/2014/main" id="{8B15D767-7F03-F743-9144-4966F401CAB8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1327150" y="6481610"/>
            <a:ext cx="27578050" cy="738013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tabLst>
                <a:tab pos="6823075" algn="l"/>
              </a:tabLst>
              <a:defRPr sz="3600" b="0" i="0" cap="none" spc="1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Max Mustermann, Martina Musterfrau</a:t>
            </a:r>
          </a:p>
        </p:txBody>
      </p:sp>
      <p:sp>
        <p:nvSpPr>
          <p:cNvPr id="19" name="Textplatzhalter 10">
            <a:extLst>
              <a:ext uri="{FF2B5EF4-FFF2-40B4-BE49-F238E27FC236}">
                <a16:creationId xmlns:a16="http://schemas.microsoft.com/office/drawing/2014/main" id="{FE83AB71-7F85-7944-92E9-685736B464FE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1327150" y="7253609"/>
            <a:ext cx="27578050" cy="738013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tabLst>
                <a:tab pos="6823075" algn="l"/>
              </a:tabLst>
              <a:defRPr sz="3600" b="0" i="0" cap="none" spc="1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Studiengang, Fakultät, Hochschule</a:t>
            </a:r>
          </a:p>
        </p:txBody>
      </p:sp>
      <p:sp>
        <p:nvSpPr>
          <p:cNvPr id="41" name="Textplatzhalter 10">
            <a:extLst>
              <a:ext uri="{FF2B5EF4-FFF2-40B4-BE49-F238E27FC236}">
                <a16:creationId xmlns:a16="http://schemas.microsoft.com/office/drawing/2014/main" id="{EE064BEA-00DF-824C-BA56-7EF9352B62C6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1327150" y="9270609"/>
            <a:ext cx="10217884" cy="478554"/>
          </a:xfrm>
          <a:prstGeom prst="rect">
            <a:avLst/>
          </a:prstGeom>
        </p:spPr>
        <p:txBody>
          <a:bodyPr anchor="ctr" anchorCtr="0"/>
          <a:lstStyle>
            <a:lvl1pPr marL="0" indent="0" algn="l">
              <a:buNone/>
              <a:tabLst>
                <a:tab pos="6823075" algn="l"/>
              </a:tabLst>
              <a:defRPr sz="3600" b="1" i="0" cap="none" spc="100" baseline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b="1" cap="none" dirty="0" err="1"/>
              <a:t>Titel</a:t>
            </a:r>
            <a:r>
              <a:rPr lang="en-US" b="1" cap="none" dirty="0"/>
              <a:t> </a:t>
            </a:r>
            <a:r>
              <a:rPr lang="en-US" b="1" cap="none" dirty="0" err="1"/>
              <a:t>eingeben</a:t>
            </a:r>
            <a:endParaRPr lang="en-US" b="1" cap="none" dirty="0"/>
          </a:p>
        </p:txBody>
      </p:sp>
      <p:sp>
        <p:nvSpPr>
          <p:cNvPr id="43" name="Textplatzhalter 10">
            <a:extLst>
              <a:ext uri="{FF2B5EF4-FFF2-40B4-BE49-F238E27FC236}">
                <a16:creationId xmlns:a16="http://schemas.microsoft.com/office/drawing/2014/main" id="{652F8E39-9D2F-BE49-90B6-94E4F929E9DB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12646592" y="9314091"/>
            <a:ext cx="10217884" cy="435072"/>
          </a:xfrm>
          <a:prstGeom prst="rect">
            <a:avLst/>
          </a:prstGeom>
        </p:spPr>
        <p:txBody>
          <a:bodyPr anchor="ctr" anchorCtr="0"/>
          <a:lstStyle>
            <a:lvl1pPr marL="0" indent="0" algn="l">
              <a:buNone/>
              <a:tabLst>
                <a:tab pos="6823075" algn="l"/>
              </a:tabLst>
              <a:defRPr sz="3600" b="1" i="0" cap="none" spc="100" baseline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b="1" cap="none" dirty="0" err="1"/>
              <a:t>Titel</a:t>
            </a:r>
            <a:r>
              <a:rPr lang="en-US" b="1" cap="none" dirty="0"/>
              <a:t> </a:t>
            </a:r>
            <a:r>
              <a:rPr lang="en-US" b="1" cap="none" dirty="0" err="1"/>
              <a:t>eingeben</a:t>
            </a:r>
            <a:endParaRPr lang="en-US" b="1" cap="none" dirty="0"/>
          </a:p>
        </p:txBody>
      </p:sp>
      <p:sp>
        <p:nvSpPr>
          <p:cNvPr id="46" name="Textplatzhalter 10">
            <a:extLst>
              <a:ext uri="{FF2B5EF4-FFF2-40B4-BE49-F238E27FC236}">
                <a16:creationId xmlns:a16="http://schemas.microsoft.com/office/drawing/2014/main" id="{5F6A3D3C-E76C-C741-98AA-13509C31DF4A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1327150" y="41610604"/>
            <a:ext cx="10217884" cy="478554"/>
          </a:xfrm>
          <a:prstGeom prst="rect">
            <a:avLst/>
          </a:prstGeom>
        </p:spPr>
        <p:txBody>
          <a:bodyPr anchor="ctr" anchorCtr="0"/>
          <a:lstStyle>
            <a:lvl1pPr marL="0" indent="0" algn="l">
              <a:buNone/>
              <a:tabLst>
                <a:tab pos="6823075" algn="l"/>
              </a:tabLst>
              <a:defRPr sz="3200" b="1" i="0" cap="none" spc="100" baseline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E-Mail Adresse 1, E-Mail Adresse 2</a:t>
            </a:r>
          </a:p>
        </p:txBody>
      </p:sp>
      <p:cxnSp>
        <p:nvCxnSpPr>
          <p:cNvPr id="47" name="Gerade Verbindung 33">
            <a:extLst>
              <a:ext uri="{FF2B5EF4-FFF2-40B4-BE49-F238E27FC236}">
                <a16:creationId xmlns:a16="http://schemas.microsoft.com/office/drawing/2014/main" id="{7BBF7903-3E75-3047-A67F-D4452599B3BB}"/>
              </a:ext>
            </a:extLst>
          </p:cNvPr>
          <p:cNvCxnSpPr>
            <a:cxnSpLocks/>
          </p:cNvCxnSpPr>
          <p:nvPr userDrawn="1"/>
        </p:nvCxnSpPr>
        <p:spPr>
          <a:xfrm>
            <a:off x="1348581" y="17678398"/>
            <a:ext cx="27578050" cy="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platzhalter 10">
            <a:extLst>
              <a:ext uri="{FF2B5EF4-FFF2-40B4-BE49-F238E27FC236}">
                <a16:creationId xmlns:a16="http://schemas.microsoft.com/office/drawing/2014/main" id="{2F495A46-9399-EA44-A7EC-260A392560E5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1345202" y="18096900"/>
            <a:ext cx="10217884" cy="478554"/>
          </a:xfrm>
          <a:prstGeom prst="rect">
            <a:avLst/>
          </a:prstGeom>
        </p:spPr>
        <p:txBody>
          <a:bodyPr anchor="ctr" anchorCtr="0"/>
          <a:lstStyle>
            <a:lvl1pPr marL="0" indent="0" algn="l">
              <a:buNone/>
              <a:tabLst>
                <a:tab pos="6823075" algn="l"/>
              </a:tabLst>
              <a:defRPr sz="3600" b="1" i="0" cap="none" spc="100" baseline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b="1" cap="none" dirty="0" err="1"/>
              <a:t>Titel</a:t>
            </a:r>
            <a:r>
              <a:rPr lang="en-US" b="1" cap="none" dirty="0"/>
              <a:t> </a:t>
            </a:r>
            <a:r>
              <a:rPr lang="en-US" b="1" cap="none" dirty="0" err="1"/>
              <a:t>eingeben</a:t>
            </a:r>
            <a:endParaRPr lang="en-US" b="1" cap="none" dirty="0"/>
          </a:p>
        </p:txBody>
      </p:sp>
      <p:sp>
        <p:nvSpPr>
          <p:cNvPr id="50" name="Textplatzhalter 10">
            <a:extLst>
              <a:ext uri="{FF2B5EF4-FFF2-40B4-BE49-F238E27FC236}">
                <a16:creationId xmlns:a16="http://schemas.microsoft.com/office/drawing/2014/main" id="{A01DFABD-93B0-D046-A2EC-172B260F137E}"/>
              </a:ext>
            </a:extLst>
          </p:cNvPr>
          <p:cNvSpPr>
            <a:spLocks noGrp="1"/>
          </p:cNvSpPr>
          <p:nvPr>
            <p:ph type="body" sz="quarter" idx="69" hasCustomPrompt="1"/>
          </p:nvPr>
        </p:nvSpPr>
        <p:spPr>
          <a:xfrm>
            <a:off x="12646025" y="18096900"/>
            <a:ext cx="10217884" cy="478554"/>
          </a:xfrm>
          <a:prstGeom prst="rect">
            <a:avLst/>
          </a:prstGeom>
        </p:spPr>
        <p:txBody>
          <a:bodyPr anchor="ctr" anchorCtr="0"/>
          <a:lstStyle>
            <a:lvl1pPr marL="0" indent="0" algn="l">
              <a:buNone/>
              <a:tabLst>
                <a:tab pos="6823075" algn="l"/>
              </a:tabLst>
              <a:defRPr sz="3600" b="1" i="0" cap="none" spc="100" baseline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b="1" cap="none" dirty="0" err="1"/>
              <a:t>Titel</a:t>
            </a:r>
            <a:r>
              <a:rPr lang="en-US" b="1" cap="none" dirty="0"/>
              <a:t> </a:t>
            </a:r>
            <a:r>
              <a:rPr lang="en-US" b="1" cap="none" dirty="0" err="1"/>
              <a:t>eingeben</a:t>
            </a:r>
            <a:endParaRPr lang="en-US" b="1" cap="none" dirty="0"/>
          </a:p>
        </p:txBody>
      </p:sp>
      <p:cxnSp>
        <p:nvCxnSpPr>
          <p:cNvPr id="53" name="Gerade Verbindung 33">
            <a:extLst>
              <a:ext uri="{FF2B5EF4-FFF2-40B4-BE49-F238E27FC236}">
                <a16:creationId xmlns:a16="http://schemas.microsoft.com/office/drawing/2014/main" id="{DD76B508-1CB0-C74D-BDF4-DB1FDDA2BBDE}"/>
              </a:ext>
            </a:extLst>
          </p:cNvPr>
          <p:cNvCxnSpPr>
            <a:cxnSpLocks/>
          </p:cNvCxnSpPr>
          <p:nvPr userDrawn="1"/>
        </p:nvCxnSpPr>
        <p:spPr>
          <a:xfrm>
            <a:off x="1345202" y="33054600"/>
            <a:ext cx="27578050" cy="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platzhalter 10">
            <a:extLst>
              <a:ext uri="{FF2B5EF4-FFF2-40B4-BE49-F238E27FC236}">
                <a16:creationId xmlns:a16="http://schemas.microsoft.com/office/drawing/2014/main" id="{0DCD6AEE-E6C5-4243-AE32-1EEA4B8A66B0}"/>
              </a:ext>
            </a:extLst>
          </p:cNvPr>
          <p:cNvSpPr>
            <a:spLocks noGrp="1"/>
          </p:cNvSpPr>
          <p:nvPr>
            <p:ph type="body" sz="quarter" idx="74" hasCustomPrompt="1"/>
          </p:nvPr>
        </p:nvSpPr>
        <p:spPr>
          <a:xfrm>
            <a:off x="1327150" y="33633635"/>
            <a:ext cx="10217884" cy="478554"/>
          </a:xfrm>
          <a:prstGeom prst="rect">
            <a:avLst/>
          </a:prstGeom>
        </p:spPr>
        <p:txBody>
          <a:bodyPr anchor="ctr" anchorCtr="0"/>
          <a:lstStyle>
            <a:lvl1pPr marL="0" indent="0" algn="l">
              <a:buNone/>
              <a:tabLst>
                <a:tab pos="6823075" algn="l"/>
              </a:tabLst>
              <a:defRPr sz="3600" b="1" i="0" cap="none" spc="100" baseline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b="1" cap="none" dirty="0" err="1"/>
              <a:t>Titel</a:t>
            </a:r>
            <a:r>
              <a:rPr lang="en-US" b="1" cap="none" dirty="0"/>
              <a:t> </a:t>
            </a:r>
            <a:r>
              <a:rPr lang="en-US" b="1" cap="none" dirty="0" err="1"/>
              <a:t>eingeben</a:t>
            </a:r>
            <a:endParaRPr lang="en-US" b="1" cap="none" dirty="0"/>
          </a:p>
        </p:txBody>
      </p:sp>
      <p:sp>
        <p:nvSpPr>
          <p:cNvPr id="63" name="Textplatzhalter 10">
            <a:extLst>
              <a:ext uri="{FF2B5EF4-FFF2-40B4-BE49-F238E27FC236}">
                <a16:creationId xmlns:a16="http://schemas.microsoft.com/office/drawing/2014/main" id="{4C710DDA-0FA2-204A-8902-18F637B1D561}"/>
              </a:ext>
            </a:extLst>
          </p:cNvPr>
          <p:cNvSpPr>
            <a:spLocks noGrp="1"/>
          </p:cNvSpPr>
          <p:nvPr>
            <p:ph type="body" sz="quarter" idx="75" hasCustomPrompt="1"/>
          </p:nvPr>
        </p:nvSpPr>
        <p:spPr>
          <a:xfrm>
            <a:off x="12646024" y="33633635"/>
            <a:ext cx="10217884" cy="478554"/>
          </a:xfrm>
          <a:prstGeom prst="rect">
            <a:avLst/>
          </a:prstGeom>
        </p:spPr>
        <p:txBody>
          <a:bodyPr anchor="ctr" anchorCtr="0"/>
          <a:lstStyle>
            <a:lvl1pPr marL="0" indent="0" algn="l">
              <a:buNone/>
              <a:tabLst>
                <a:tab pos="6823075" algn="l"/>
              </a:tabLst>
              <a:defRPr sz="3600" b="1" i="0" cap="none" spc="100" baseline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b="1" cap="none" dirty="0" err="1"/>
              <a:t>Titel</a:t>
            </a:r>
            <a:r>
              <a:rPr lang="en-US" b="1" cap="none" dirty="0"/>
              <a:t> </a:t>
            </a:r>
            <a:r>
              <a:rPr lang="en-US" b="1" cap="none" dirty="0" err="1"/>
              <a:t>eingeben</a:t>
            </a:r>
            <a:endParaRPr lang="en-US" b="1" cap="none" dirty="0"/>
          </a:p>
        </p:txBody>
      </p:sp>
      <p:cxnSp>
        <p:nvCxnSpPr>
          <p:cNvPr id="65" name="Gerade Verbindung 33">
            <a:extLst>
              <a:ext uri="{FF2B5EF4-FFF2-40B4-BE49-F238E27FC236}">
                <a16:creationId xmlns:a16="http://schemas.microsoft.com/office/drawing/2014/main" id="{082F48AF-7EA8-BA4A-9141-EBB7ADE6C7C4}"/>
              </a:ext>
            </a:extLst>
          </p:cNvPr>
          <p:cNvCxnSpPr>
            <a:cxnSpLocks/>
          </p:cNvCxnSpPr>
          <p:nvPr userDrawn="1"/>
        </p:nvCxnSpPr>
        <p:spPr>
          <a:xfrm>
            <a:off x="1345202" y="24771926"/>
            <a:ext cx="27578050" cy="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platzhalter 10">
            <a:extLst>
              <a:ext uri="{FF2B5EF4-FFF2-40B4-BE49-F238E27FC236}">
                <a16:creationId xmlns:a16="http://schemas.microsoft.com/office/drawing/2014/main" id="{D53C9803-9F45-9541-8AE7-A8C8AE684AF5}"/>
              </a:ext>
            </a:extLst>
          </p:cNvPr>
          <p:cNvSpPr>
            <a:spLocks noGrp="1"/>
          </p:cNvSpPr>
          <p:nvPr>
            <p:ph type="body" sz="quarter" idx="77" hasCustomPrompt="1"/>
          </p:nvPr>
        </p:nvSpPr>
        <p:spPr>
          <a:xfrm>
            <a:off x="1345202" y="25219706"/>
            <a:ext cx="10217884" cy="478554"/>
          </a:xfrm>
          <a:prstGeom prst="rect">
            <a:avLst/>
          </a:prstGeom>
        </p:spPr>
        <p:txBody>
          <a:bodyPr anchor="ctr" anchorCtr="0"/>
          <a:lstStyle>
            <a:lvl1pPr marL="0" indent="0" algn="l">
              <a:buNone/>
              <a:tabLst>
                <a:tab pos="6823075" algn="l"/>
              </a:tabLst>
              <a:defRPr sz="3600" b="1" i="0" cap="none" spc="100" baseline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b="1" cap="none" dirty="0" err="1"/>
              <a:t>Titel</a:t>
            </a:r>
            <a:r>
              <a:rPr lang="en-US" b="1" cap="none" dirty="0"/>
              <a:t> </a:t>
            </a:r>
            <a:r>
              <a:rPr lang="en-US" b="1" cap="none" dirty="0" err="1"/>
              <a:t>eingeben</a:t>
            </a:r>
            <a:endParaRPr lang="en-US" b="1" cap="none" dirty="0"/>
          </a:p>
        </p:txBody>
      </p:sp>
      <p:sp>
        <p:nvSpPr>
          <p:cNvPr id="67" name="Textplatzhalter 10">
            <a:extLst>
              <a:ext uri="{FF2B5EF4-FFF2-40B4-BE49-F238E27FC236}">
                <a16:creationId xmlns:a16="http://schemas.microsoft.com/office/drawing/2014/main" id="{1FE384EC-9D33-9E4E-B62B-47B7F3C1014F}"/>
              </a:ext>
            </a:extLst>
          </p:cNvPr>
          <p:cNvSpPr>
            <a:spLocks noGrp="1"/>
          </p:cNvSpPr>
          <p:nvPr>
            <p:ph type="body" sz="quarter" idx="78" hasCustomPrompt="1"/>
          </p:nvPr>
        </p:nvSpPr>
        <p:spPr>
          <a:xfrm>
            <a:off x="12646024" y="25219706"/>
            <a:ext cx="11931940" cy="478520"/>
          </a:xfrm>
          <a:prstGeom prst="rect">
            <a:avLst/>
          </a:prstGeom>
        </p:spPr>
        <p:txBody>
          <a:bodyPr anchor="ctr" anchorCtr="0"/>
          <a:lstStyle>
            <a:lvl1pPr marL="0" indent="0" algn="l">
              <a:buNone/>
              <a:tabLst>
                <a:tab pos="6823075" algn="l"/>
              </a:tabLst>
              <a:defRPr sz="3600" b="1" i="0" cap="none" spc="100" baseline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b="1" cap="none" dirty="0" err="1"/>
              <a:t>Titel</a:t>
            </a:r>
            <a:r>
              <a:rPr lang="en-US" b="1" cap="none" dirty="0"/>
              <a:t> </a:t>
            </a:r>
            <a:r>
              <a:rPr lang="en-US" b="1" cap="none" dirty="0" err="1"/>
              <a:t>eingeben</a:t>
            </a:r>
            <a:endParaRPr lang="en-US" b="1" cap="none" dirty="0"/>
          </a:p>
        </p:txBody>
      </p:sp>
      <p:cxnSp>
        <p:nvCxnSpPr>
          <p:cNvPr id="72" name="Gerade Verbindung 33">
            <a:extLst>
              <a:ext uri="{FF2B5EF4-FFF2-40B4-BE49-F238E27FC236}">
                <a16:creationId xmlns:a16="http://schemas.microsoft.com/office/drawing/2014/main" id="{5A8BEEEF-D38F-5140-8D37-8EABC156DC6D}"/>
              </a:ext>
            </a:extLst>
          </p:cNvPr>
          <p:cNvCxnSpPr>
            <a:cxnSpLocks/>
          </p:cNvCxnSpPr>
          <p:nvPr userDrawn="1"/>
        </p:nvCxnSpPr>
        <p:spPr>
          <a:xfrm>
            <a:off x="1144250" y="41284200"/>
            <a:ext cx="27578050" cy="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42AA5B5B-5DEF-D74B-9260-F4110F425D57}"/>
              </a:ext>
            </a:extLst>
          </p:cNvPr>
          <p:cNvSpPr>
            <a:spLocks noGrp="1"/>
          </p:cNvSpPr>
          <p:nvPr>
            <p:ph sz="quarter" idx="83"/>
          </p:nvPr>
        </p:nvSpPr>
        <p:spPr>
          <a:xfrm>
            <a:off x="1344614" y="18955048"/>
            <a:ext cx="10217150" cy="542952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443B1CE1-52C9-AC4C-9DE5-2053B33E383A}"/>
              </a:ext>
            </a:extLst>
          </p:cNvPr>
          <p:cNvSpPr>
            <a:spLocks noGrp="1"/>
          </p:cNvSpPr>
          <p:nvPr>
            <p:ph sz="quarter" idx="84"/>
          </p:nvPr>
        </p:nvSpPr>
        <p:spPr>
          <a:xfrm>
            <a:off x="12700000" y="10061575"/>
            <a:ext cx="10218738" cy="722947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37" name="Inhaltsplatzhalter 8">
            <a:extLst>
              <a:ext uri="{FF2B5EF4-FFF2-40B4-BE49-F238E27FC236}">
                <a16:creationId xmlns:a16="http://schemas.microsoft.com/office/drawing/2014/main" id="{0D04FF25-B9FD-1547-8BF9-6805D523304B}"/>
              </a:ext>
            </a:extLst>
          </p:cNvPr>
          <p:cNvSpPr>
            <a:spLocks noGrp="1"/>
          </p:cNvSpPr>
          <p:nvPr>
            <p:ph sz="quarter" idx="85"/>
          </p:nvPr>
        </p:nvSpPr>
        <p:spPr>
          <a:xfrm>
            <a:off x="1370013" y="10097904"/>
            <a:ext cx="10218738" cy="722947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38" name="Inhaltsplatzhalter 8">
            <a:extLst>
              <a:ext uri="{FF2B5EF4-FFF2-40B4-BE49-F238E27FC236}">
                <a16:creationId xmlns:a16="http://schemas.microsoft.com/office/drawing/2014/main" id="{8C53FBCB-9C13-DD46-9559-BBC3CDFD8C3A}"/>
              </a:ext>
            </a:extLst>
          </p:cNvPr>
          <p:cNvSpPr>
            <a:spLocks noGrp="1"/>
          </p:cNvSpPr>
          <p:nvPr>
            <p:ph sz="quarter" idx="86"/>
          </p:nvPr>
        </p:nvSpPr>
        <p:spPr>
          <a:xfrm>
            <a:off x="12700000" y="18955048"/>
            <a:ext cx="10218738" cy="542952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39" name="Inhaltsplatzhalter 8">
            <a:extLst>
              <a:ext uri="{FF2B5EF4-FFF2-40B4-BE49-F238E27FC236}">
                <a16:creationId xmlns:a16="http://schemas.microsoft.com/office/drawing/2014/main" id="{74F4F909-55FE-6140-A287-B6E63E8FDE17}"/>
              </a:ext>
            </a:extLst>
          </p:cNvPr>
          <p:cNvSpPr>
            <a:spLocks noGrp="1"/>
          </p:cNvSpPr>
          <p:nvPr>
            <p:ph sz="quarter" idx="87"/>
          </p:nvPr>
        </p:nvSpPr>
        <p:spPr>
          <a:xfrm>
            <a:off x="1370013" y="25874993"/>
            <a:ext cx="10218738" cy="660049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4" name="Inhaltsplatzhalter 8">
            <a:extLst>
              <a:ext uri="{FF2B5EF4-FFF2-40B4-BE49-F238E27FC236}">
                <a16:creationId xmlns:a16="http://schemas.microsoft.com/office/drawing/2014/main" id="{4FE77AD3-88ED-C744-A4FA-1C9CC4BCDC43}"/>
              </a:ext>
            </a:extLst>
          </p:cNvPr>
          <p:cNvSpPr>
            <a:spLocks noGrp="1"/>
          </p:cNvSpPr>
          <p:nvPr>
            <p:ph sz="quarter" idx="88"/>
          </p:nvPr>
        </p:nvSpPr>
        <p:spPr>
          <a:xfrm>
            <a:off x="12646024" y="25888596"/>
            <a:ext cx="10218738" cy="660049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8" name="Inhaltsplatzhalter 8">
            <a:extLst>
              <a:ext uri="{FF2B5EF4-FFF2-40B4-BE49-F238E27FC236}">
                <a16:creationId xmlns:a16="http://schemas.microsoft.com/office/drawing/2014/main" id="{673658D1-9F47-274F-9FF7-065DBCB46CFA}"/>
              </a:ext>
            </a:extLst>
          </p:cNvPr>
          <p:cNvSpPr>
            <a:spLocks noGrp="1"/>
          </p:cNvSpPr>
          <p:nvPr>
            <p:ph sz="quarter" idx="89"/>
          </p:nvPr>
        </p:nvSpPr>
        <p:spPr>
          <a:xfrm>
            <a:off x="23414038" y="25847600"/>
            <a:ext cx="5509214" cy="660049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1" name="Inhaltsplatzhalter 8">
            <a:extLst>
              <a:ext uri="{FF2B5EF4-FFF2-40B4-BE49-F238E27FC236}">
                <a16:creationId xmlns:a16="http://schemas.microsoft.com/office/drawing/2014/main" id="{DE4A6315-1557-864A-BF04-F14E9EEC7818}"/>
              </a:ext>
            </a:extLst>
          </p:cNvPr>
          <p:cNvSpPr>
            <a:spLocks noGrp="1"/>
          </p:cNvSpPr>
          <p:nvPr>
            <p:ph sz="quarter" idx="90"/>
          </p:nvPr>
        </p:nvSpPr>
        <p:spPr>
          <a:xfrm>
            <a:off x="23395986" y="17827773"/>
            <a:ext cx="5509214" cy="660049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4" name="Inhaltsplatzhalter 8">
            <a:extLst>
              <a:ext uri="{FF2B5EF4-FFF2-40B4-BE49-F238E27FC236}">
                <a16:creationId xmlns:a16="http://schemas.microsoft.com/office/drawing/2014/main" id="{CBBEC95B-C590-4C4A-A839-6085B497A7D5}"/>
              </a:ext>
            </a:extLst>
          </p:cNvPr>
          <p:cNvSpPr>
            <a:spLocks noGrp="1"/>
          </p:cNvSpPr>
          <p:nvPr>
            <p:ph sz="quarter" idx="91"/>
          </p:nvPr>
        </p:nvSpPr>
        <p:spPr>
          <a:xfrm>
            <a:off x="23395986" y="10097905"/>
            <a:ext cx="5509214" cy="717064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6" name="Inhaltsplatzhalter 8">
            <a:extLst>
              <a:ext uri="{FF2B5EF4-FFF2-40B4-BE49-F238E27FC236}">
                <a16:creationId xmlns:a16="http://schemas.microsoft.com/office/drawing/2014/main" id="{969D9BE1-6369-F440-9BDF-448CA8DCB524}"/>
              </a:ext>
            </a:extLst>
          </p:cNvPr>
          <p:cNvSpPr>
            <a:spLocks noGrp="1"/>
          </p:cNvSpPr>
          <p:nvPr>
            <p:ph sz="quarter" idx="92"/>
          </p:nvPr>
        </p:nvSpPr>
        <p:spPr>
          <a:xfrm>
            <a:off x="1370012" y="34475416"/>
            <a:ext cx="10175021" cy="6600495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7" name="Inhaltsplatzhalter 8">
            <a:extLst>
              <a:ext uri="{FF2B5EF4-FFF2-40B4-BE49-F238E27FC236}">
                <a16:creationId xmlns:a16="http://schemas.microsoft.com/office/drawing/2014/main" id="{C2B2A7F1-54B3-314C-A4B5-1EED23949B10}"/>
              </a:ext>
            </a:extLst>
          </p:cNvPr>
          <p:cNvSpPr>
            <a:spLocks noGrp="1"/>
          </p:cNvSpPr>
          <p:nvPr>
            <p:ph sz="quarter" idx="93"/>
          </p:nvPr>
        </p:nvSpPr>
        <p:spPr>
          <a:xfrm>
            <a:off x="12743717" y="34475416"/>
            <a:ext cx="10175021" cy="6600495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59294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A1B88C2-C235-9F42-8FFA-233BBCC12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73A6A-431C-2646-8DE9-3A1A8FF260FA}" type="datetimeFigureOut">
              <a:rPr lang="de-DE" smtClean="0"/>
              <a:t>05.06.2024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4989F5F-F97A-9C46-AF4E-786270285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FC4F3A4-4028-1749-8ACD-940A4AFEE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360B-D2D1-F44F-AC17-37C731288B1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3769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layout20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D2CE7646-80BB-754A-89B3-D609CFE36A6F}"/>
              </a:ext>
            </a:extLst>
          </p:cNvPr>
          <p:cNvSpPr/>
          <p:nvPr userDrawn="1"/>
        </p:nvSpPr>
        <p:spPr>
          <a:xfrm>
            <a:off x="0" y="3663950"/>
            <a:ext cx="30275214" cy="4879025"/>
          </a:xfrm>
          <a:prstGeom prst="rect">
            <a:avLst/>
          </a:prstGeom>
          <a:gradFill flip="none" rotWithShape="1">
            <a:gsLst>
              <a:gs pos="0">
                <a:srgbClr val="162957"/>
              </a:gs>
              <a:gs pos="100000">
                <a:srgbClr val="0069B5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2" name="Titel 1">
            <a:extLst>
              <a:ext uri="{FF2B5EF4-FFF2-40B4-BE49-F238E27FC236}">
                <a16:creationId xmlns:a16="http://schemas.microsoft.com/office/drawing/2014/main" id="{6A7253B8-D801-8D4D-B839-65940310B5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7150" y="5182214"/>
            <a:ext cx="27578050" cy="738013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5400" b="1" cap="none" spc="3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13" name="Textplatzhalter 10">
            <a:extLst>
              <a:ext uri="{FF2B5EF4-FFF2-40B4-BE49-F238E27FC236}">
                <a16:creationId xmlns:a16="http://schemas.microsoft.com/office/drawing/2014/main" id="{8B15D767-7F03-F743-9144-4966F401CAB8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1327150" y="6481610"/>
            <a:ext cx="27578050" cy="738013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tabLst>
                <a:tab pos="6823075" algn="l"/>
              </a:tabLst>
              <a:defRPr sz="3600" b="0" i="0" cap="none" spc="1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Max Mustermann, Martina Musterfrau</a:t>
            </a:r>
          </a:p>
        </p:txBody>
      </p:sp>
      <p:sp>
        <p:nvSpPr>
          <p:cNvPr id="19" name="Textplatzhalter 10">
            <a:extLst>
              <a:ext uri="{FF2B5EF4-FFF2-40B4-BE49-F238E27FC236}">
                <a16:creationId xmlns:a16="http://schemas.microsoft.com/office/drawing/2014/main" id="{FE83AB71-7F85-7944-92E9-685736B464FE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1327150" y="7253609"/>
            <a:ext cx="27578050" cy="738013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tabLst>
                <a:tab pos="6823075" algn="l"/>
              </a:tabLst>
              <a:defRPr sz="3600" b="0" i="0" cap="none" spc="1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Studiengang, Fakultät, Hochschule</a:t>
            </a:r>
          </a:p>
        </p:txBody>
      </p:sp>
      <p:sp>
        <p:nvSpPr>
          <p:cNvPr id="41" name="Textplatzhalter 10">
            <a:extLst>
              <a:ext uri="{FF2B5EF4-FFF2-40B4-BE49-F238E27FC236}">
                <a16:creationId xmlns:a16="http://schemas.microsoft.com/office/drawing/2014/main" id="{EE064BEA-00DF-824C-BA56-7EF9352B62C6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1327150" y="9270609"/>
            <a:ext cx="10217884" cy="478554"/>
          </a:xfrm>
          <a:prstGeom prst="rect">
            <a:avLst/>
          </a:prstGeom>
        </p:spPr>
        <p:txBody>
          <a:bodyPr anchor="ctr" anchorCtr="0"/>
          <a:lstStyle>
            <a:lvl1pPr marL="0" indent="0" algn="l">
              <a:buNone/>
              <a:tabLst>
                <a:tab pos="6823075" algn="l"/>
              </a:tabLst>
              <a:defRPr sz="3600" b="1" i="0" cap="none" spc="100" baseline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b="1" cap="none" dirty="0" err="1"/>
              <a:t>Titel</a:t>
            </a:r>
            <a:r>
              <a:rPr lang="en-US" b="1" cap="none" dirty="0"/>
              <a:t> </a:t>
            </a:r>
            <a:r>
              <a:rPr lang="en-US" b="1" cap="none" dirty="0" err="1"/>
              <a:t>eingeben</a:t>
            </a:r>
            <a:endParaRPr lang="en-US" b="1" cap="none" dirty="0"/>
          </a:p>
        </p:txBody>
      </p:sp>
      <p:sp>
        <p:nvSpPr>
          <p:cNvPr id="43" name="Textplatzhalter 10">
            <a:extLst>
              <a:ext uri="{FF2B5EF4-FFF2-40B4-BE49-F238E27FC236}">
                <a16:creationId xmlns:a16="http://schemas.microsoft.com/office/drawing/2014/main" id="{652F8E39-9D2F-BE49-90B6-94E4F929E9DB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12646592" y="9314091"/>
            <a:ext cx="10217884" cy="435072"/>
          </a:xfrm>
          <a:prstGeom prst="rect">
            <a:avLst/>
          </a:prstGeom>
        </p:spPr>
        <p:txBody>
          <a:bodyPr anchor="ctr" anchorCtr="0"/>
          <a:lstStyle>
            <a:lvl1pPr marL="0" indent="0" algn="l">
              <a:buNone/>
              <a:tabLst>
                <a:tab pos="6823075" algn="l"/>
              </a:tabLst>
              <a:defRPr sz="3600" b="1" i="0" cap="none" spc="100" baseline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b="1" cap="none" dirty="0" err="1"/>
              <a:t>Titel</a:t>
            </a:r>
            <a:r>
              <a:rPr lang="en-US" b="1" cap="none" dirty="0"/>
              <a:t> </a:t>
            </a:r>
            <a:r>
              <a:rPr lang="en-US" b="1" cap="none" dirty="0" err="1"/>
              <a:t>eingeben</a:t>
            </a:r>
            <a:endParaRPr lang="en-US" b="1" cap="none" dirty="0"/>
          </a:p>
        </p:txBody>
      </p:sp>
      <p:sp>
        <p:nvSpPr>
          <p:cNvPr id="46" name="Textplatzhalter 10">
            <a:extLst>
              <a:ext uri="{FF2B5EF4-FFF2-40B4-BE49-F238E27FC236}">
                <a16:creationId xmlns:a16="http://schemas.microsoft.com/office/drawing/2014/main" id="{5F6A3D3C-E76C-C741-98AA-13509C31DF4A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1327150" y="41610604"/>
            <a:ext cx="10217884" cy="478554"/>
          </a:xfrm>
          <a:prstGeom prst="rect">
            <a:avLst/>
          </a:prstGeom>
        </p:spPr>
        <p:txBody>
          <a:bodyPr anchor="ctr" anchorCtr="0"/>
          <a:lstStyle>
            <a:lvl1pPr marL="0" indent="0" algn="l">
              <a:buNone/>
              <a:tabLst>
                <a:tab pos="6823075" algn="l"/>
              </a:tabLst>
              <a:defRPr sz="3200" b="1" i="0" cap="none" spc="100" baseline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E-Mail Adresse 1, E-Mail Adresse 2</a:t>
            </a:r>
          </a:p>
        </p:txBody>
      </p:sp>
      <p:cxnSp>
        <p:nvCxnSpPr>
          <p:cNvPr id="47" name="Gerade Verbindung 33">
            <a:extLst>
              <a:ext uri="{FF2B5EF4-FFF2-40B4-BE49-F238E27FC236}">
                <a16:creationId xmlns:a16="http://schemas.microsoft.com/office/drawing/2014/main" id="{7BBF7903-3E75-3047-A67F-D4452599B3BB}"/>
              </a:ext>
            </a:extLst>
          </p:cNvPr>
          <p:cNvCxnSpPr>
            <a:cxnSpLocks/>
          </p:cNvCxnSpPr>
          <p:nvPr userDrawn="1"/>
        </p:nvCxnSpPr>
        <p:spPr>
          <a:xfrm>
            <a:off x="1348581" y="17678398"/>
            <a:ext cx="27578050" cy="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platzhalter 10">
            <a:extLst>
              <a:ext uri="{FF2B5EF4-FFF2-40B4-BE49-F238E27FC236}">
                <a16:creationId xmlns:a16="http://schemas.microsoft.com/office/drawing/2014/main" id="{2F495A46-9399-EA44-A7EC-260A392560E5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1345202" y="18096900"/>
            <a:ext cx="10217884" cy="478554"/>
          </a:xfrm>
          <a:prstGeom prst="rect">
            <a:avLst/>
          </a:prstGeom>
        </p:spPr>
        <p:txBody>
          <a:bodyPr anchor="ctr" anchorCtr="0"/>
          <a:lstStyle>
            <a:lvl1pPr marL="0" indent="0" algn="l">
              <a:buNone/>
              <a:tabLst>
                <a:tab pos="6823075" algn="l"/>
              </a:tabLst>
              <a:defRPr sz="3600" b="1" i="0" cap="none" spc="100" baseline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b="1" cap="none" dirty="0" err="1"/>
              <a:t>Titel</a:t>
            </a:r>
            <a:r>
              <a:rPr lang="en-US" b="1" cap="none" dirty="0"/>
              <a:t> </a:t>
            </a:r>
            <a:r>
              <a:rPr lang="en-US" b="1" cap="none" dirty="0" err="1"/>
              <a:t>eingeben</a:t>
            </a:r>
            <a:endParaRPr lang="en-US" b="1" cap="none" dirty="0"/>
          </a:p>
        </p:txBody>
      </p:sp>
      <p:sp>
        <p:nvSpPr>
          <p:cNvPr id="50" name="Textplatzhalter 10">
            <a:extLst>
              <a:ext uri="{FF2B5EF4-FFF2-40B4-BE49-F238E27FC236}">
                <a16:creationId xmlns:a16="http://schemas.microsoft.com/office/drawing/2014/main" id="{A01DFABD-93B0-D046-A2EC-172B260F137E}"/>
              </a:ext>
            </a:extLst>
          </p:cNvPr>
          <p:cNvSpPr>
            <a:spLocks noGrp="1"/>
          </p:cNvSpPr>
          <p:nvPr>
            <p:ph type="body" sz="quarter" idx="69" hasCustomPrompt="1"/>
          </p:nvPr>
        </p:nvSpPr>
        <p:spPr>
          <a:xfrm>
            <a:off x="12646025" y="18096900"/>
            <a:ext cx="10217884" cy="478554"/>
          </a:xfrm>
          <a:prstGeom prst="rect">
            <a:avLst/>
          </a:prstGeom>
        </p:spPr>
        <p:txBody>
          <a:bodyPr anchor="ctr" anchorCtr="0"/>
          <a:lstStyle>
            <a:lvl1pPr marL="0" indent="0" algn="l">
              <a:buNone/>
              <a:tabLst>
                <a:tab pos="6823075" algn="l"/>
              </a:tabLst>
              <a:defRPr sz="3600" b="1" i="0" cap="none" spc="100" baseline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b="1" cap="none" dirty="0" err="1"/>
              <a:t>Titel</a:t>
            </a:r>
            <a:r>
              <a:rPr lang="en-US" b="1" cap="none" dirty="0"/>
              <a:t> </a:t>
            </a:r>
            <a:r>
              <a:rPr lang="en-US" b="1" cap="none" dirty="0" err="1"/>
              <a:t>eingeben</a:t>
            </a:r>
            <a:endParaRPr lang="en-US" b="1" cap="none" dirty="0"/>
          </a:p>
        </p:txBody>
      </p:sp>
      <p:cxnSp>
        <p:nvCxnSpPr>
          <p:cNvPr id="53" name="Gerade Verbindung 33">
            <a:extLst>
              <a:ext uri="{FF2B5EF4-FFF2-40B4-BE49-F238E27FC236}">
                <a16:creationId xmlns:a16="http://schemas.microsoft.com/office/drawing/2014/main" id="{DD76B508-1CB0-C74D-BDF4-DB1FDDA2BBDE}"/>
              </a:ext>
            </a:extLst>
          </p:cNvPr>
          <p:cNvCxnSpPr>
            <a:cxnSpLocks/>
          </p:cNvCxnSpPr>
          <p:nvPr userDrawn="1"/>
        </p:nvCxnSpPr>
        <p:spPr>
          <a:xfrm>
            <a:off x="1345202" y="33054600"/>
            <a:ext cx="27578050" cy="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platzhalter 10">
            <a:extLst>
              <a:ext uri="{FF2B5EF4-FFF2-40B4-BE49-F238E27FC236}">
                <a16:creationId xmlns:a16="http://schemas.microsoft.com/office/drawing/2014/main" id="{0DCD6AEE-E6C5-4243-AE32-1EEA4B8A66B0}"/>
              </a:ext>
            </a:extLst>
          </p:cNvPr>
          <p:cNvSpPr>
            <a:spLocks noGrp="1"/>
          </p:cNvSpPr>
          <p:nvPr>
            <p:ph type="body" sz="quarter" idx="74" hasCustomPrompt="1"/>
          </p:nvPr>
        </p:nvSpPr>
        <p:spPr>
          <a:xfrm>
            <a:off x="1327150" y="33633635"/>
            <a:ext cx="10217884" cy="478554"/>
          </a:xfrm>
          <a:prstGeom prst="rect">
            <a:avLst/>
          </a:prstGeom>
        </p:spPr>
        <p:txBody>
          <a:bodyPr anchor="ctr" anchorCtr="0"/>
          <a:lstStyle>
            <a:lvl1pPr marL="0" indent="0" algn="l">
              <a:buNone/>
              <a:tabLst>
                <a:tab pos="6823075" algn="l"/>
              </a:tabLst>
              <a:defRPr sz="3600" b="1" i="0" cap="none" spc="100" baseline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b="1" cap="none" dirty="0" err="1"/>
              <a:t>Titel</a:t>
            </a:r>
            <a:r>
              <a:rPr lang="en-US" b="1" cap="none" dirty="0"/>
              <a:t> </a:t>
            </a:r>
            <a:r>
              <a:rPr lang="en-US" b="1" cap="none" dirty="0" err="1"/>
              <a:t>eingeben</a:t>
            </a:r>
            <a:endParaRPr lang="en-US" b="1" cap="none" dirty="0"/>
          </a:p>
        </p:txBody>
      </p:sp>
      <p:sp>
        <p:nvSpPr>
          <p:cNvPr id="63" name="Textplatzhalter 10">
            <a:extLst>
              <a:ext uri="{FF2B5EF4-FFF2-40B4-BE49-F238E27FC236}">
                <a16:creationId xmlns:a16="http://schemas.microsoft.com/office/drawing/2014/main" id="{4C710DDA-0FA2-204A-8902-18F637B1D561}"/>
              </a:ext>
            </a:extLst>
          </p:cNvPr>
          <p:cNvSpPr>
            <a:spLocks noGrp="1"/>
          </p:cNvSpPr>
          <p:nvPr>
            <p:ph type="body" sz="quarter" idx="75" hasCustomPrompt="1"/>
          </p:nvPr>
        </p:nvSpPr>
        <p:spPr>
          <a:xfrm>
            <a:off x="12646024" y="33633635"/>
            <a:ext cx="10217884" cy="478554"/>
          </a:xfrm>
          <a:prstGeom prst="rect">
            <a:avLst/>
          </a:prstGeom>
        </p:spPr>
        <p:txBody>
          <a:bodyPr anchor="ctr" anchorCtr="0"/>
          <a:lstStyle>
            <a:lvl1pPr marL="0" indent="0" algn="l">
              <a:buNone/>
              <a:tabLst>
                <a:tab pos="6823075" algn="l"/>
              </a:tabLst>
              <a:defRPr sz="3600" b="1" i="0" cap="none" spc="100" baseline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b="1" cap="none" dirty="0" err="1"/>
              <a:t>Titel</a:t>
            </a:r>
            <a:r>
              <a:rPr lang="en-US" b="1" cap="none" dirty="0"/>
              <a:t> </a:t>
            </a:r>
            <a:r>
              <a:rPr lang="en-US" b="1" cap="none" dirty="0" err="1"/>
              <a:t>eingeben</a:t>
            </a:r>
            <a:endParaRPr lang="en-US" b="1" cap="none" dirty="0"/>
          </a:p>
        </p:txBody>
      </p:sp>
      <p:cxnSp>
        <p:nvCxnSpPr>
          <p:cNvPr id="65" name="Gerade Verbindung 33">
            <a:extLst>
              <a:ext uri="{FF2B5EF4-FFF2-40B4-BE49-F238E27FC236}">
                <a16:creationId xmlns:a16="http://schemas.microsoft.com/office/drawing/2014/main" id="{082F48AF-7EA8-BA4A-9141-EBB7ADE6C7C4}"/>
              </a:ext>
            </a:extLst>
          </p:cNvPr>
          <p:cNvCxnSpPr>
            <a:cxnSpLocks/>
          </p:cNvCxnSpPr>
          <p:nvPr userDrawn="1"/>
        </p:nvCxnSpPr>
        <p:spPr>
          <a:xfrm>
            <a:off x="1345202" y="24771926"/>
            <a:ext cx="27578050" cy="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platzhalter 10">
            <a:extLst>
              <a:ext uri="{FF2B5EF4-FFF2-40B4-BE49-F238E27FC236}">
                <a16:creationId xmlns:a16="http://schemas.microsoft.com/office/drawing/2014/main" id="{D53C9803-9F45-9541-8AE7-A8C8AE684AF5}"/>
              </a:ext>
            </a:extLst>
          </p:cNvPr>
          <p:cNvSpPr>
            <a:spLocks noGrp="1"/>
          </p:cNvSpPr>
          <p:nvPr>
            <p:ph type="body" sz="quarter" idx="77" hasCustomPrompt="1"/>
          </p:nvPr>
        </p:nvSpPr>
        <p:spPr>
          <a:xfrm>
            <a:off x="1345202" y="25219706"/>
            <a:ext cx="10217884" cy="478554"/>
          </a:xfrm>
          <a:prstGeom prst="rect">
            <a:avLst/>
          </a:prstGeom>
        </p:spPr>
        <p:txBody>
          <a:bodyPr anchor="ctr" anchorCtr="0"/>
          <a:lstStyle>
            <a:lvl1pPr marL="0" indent="0" algn="l">
              <a:buNone/>
              <a:tabLst>
                <a:tab pos="6823075" algn="l"/>
              </a:tabLst>
              <a:defRPr sz="3600" b="1" i="0" cap="none" spc="100" baseline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b="1" cap="none" dirty="0" err="1"/>
              <a:t>Titel</a:t>
            </a:r>
            <a:r>
              <a:rPr lang="en-US" b="1" cap="none" dirty="0"/>
              <a:t> </a:t>
            </a:r>
            <a:r>
              <a:rPr lang="en-US" b="1" cap="none" dirty="0" err="1"/>
              <a:t>eingeben</a:t>
            </a:r>
            <a:endParaRPr lang="en-US" b="1" cap="none" dirty="0"/>
          </a:p>
        </p:txBody>
      </p:sp>
      <p:sp>
        <p:nvSpPr>
          <p:cNvPr id="67" name="Textplatzhalter 10">
            <a:extLst>
              <a:ext uri="{FF2B5EF4-FFF2-40B4-BE49-F238E27FC236}">
                <a16:creationId xmlns:a16="http://schemas.microsoft.com/office/drawing/2014/main" id="{1FE384EC-9D33-9E4E-B62B-47B7F3C1014F}"/>
              </a:ext>
            </a:extLst>
          </p:cNvPr>
          <p:cNvSpPr>
            <a:spLocks noGrp="1"/>
          </p:cNvSpPr>
          <p:nvPr>
            <p:ph type="body" sz="quarter" idx="78" hasCustomPrompt="1"/>
          </p:nvPr>
        </p:nvSpPr>
        <p:spPr>
          <a:xfrm>
            <a:off x="12646024" y="25219706"/>
            <a:ext cx="11931940" cy="478520"/>
          </a:xfrm>
          <a:prstGeom prst="rect">
            <a:avLst/>
          </a:prstGeom>
        </p:spPr>
        <p:txBody>
          <a:bodyPr anchor="ctr" anchorCtr="0"/>
          <a:lstStyle>
            <a:lvl1pPr marL="0" indent="0" algn="l">
              <a:buNone/>
              <a:tabLst>
                <a:tab pos="6823075" algn="l"/>
              </a:tabLst>
              <a:defRPr sz="3600" b="1" i="0" cap="none" spc="100" baseline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b="1" cap="none" dirty="0" err="1"/>
              <a:t>Titel</a:t>
            </a:r>
            <a:r>
              <a:rPr lang="en-US" b="1" cap="none" dirty="0"/>
              <a:t> </a:t>
            </a:r>
            <a:r>
              <a:rPr lang="en-US" b="1" cap="none" dirty="0" err="1"/>
              <a:t>eingeben</a:t>
            </a:r>
            <a:endParaRPr lang="en-US" b="1" cap="none" dirty="0"/>
          </a:p>
        </p:txBody>
      </p:sp>
      <p:cxnSp>
        <p:nvCxnSpPr>
          <p:cNvPr id="72" name="Gerade Verbindung 33">
            <a:extLst>
              <a:ext uri="{FF2B5EF4-FFF2-40B4-BE49-F238E27FC236}">
                <a16:creationId xmlns:a16="http://schemas.microsoft.com/office/drawing/2014/main" id="{5A8BEEEF-D38F-5140-8D37-8EABC156DC6D}"/>
              </a:ext>
            </a:extLst>
          </p:cNvPr>
          <p:cNvCxnSpPr>
            <a:cxnSpLocks/>
          </p:cNvCxnSpPr>
          <p:nvPr userDrawn="1"/>
        </p:nvCxnSpPr>
        <p:spPr>
          <a:xfrm>
            <a:off x="1144250" y="41284200"/>
            <a:ext cx="27578050" cy="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42AA5B5B-5DEF-D74B-9260-F4110F425D57}"/>
              </a:ext>
            </a:extLst>
          </p:cNvPr>
          <p:cNvSpPr>
            <a:spLocks noGrp="1"/>
          </p:cNvSpPr>
          <p:nvPr>
            <p:ph sz="quarter" idx="83"/>
          </p:nvPr>
        </p:nvSpPr>
        <p:spPr>
          <a:xfrm>
            <a:off x="1344614" y="18955048"/>
            <a:ext cx="10217150" cy="542952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443B1CE1-52C9-AC4C-9DE5-2053B33E383A}"/>
              </a:ext>
            </a:extLst>
          </p:cNvPr>
          <p:cNvSpPr>
            <a:spLocks noGrp="1"/>
          </p:cNvSpPr>
          <p:nvPr>
            <p:ph sz="quarter" idx="84"/>
          </p:nvPr>
        </p:nvSpPr>
        <p:spPr>
          <a:xfrm>
            <a:off x="12700000" y="10061575"/>
            <a:ext cx="10218738" cy="722947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37" name="Inhaltsplatzhalter 8">
            <a:extLst>
              <a:ext uri="{FF2B5EF4-FFF2-40B4-BE49-F238E27FC236}">
                <a16:creationId xmlns:a16="http://schemas.microsoft.com/office/drawing/2014/main" id="{0D04FF25-B9FD-1547-8BF9-6805D523304B}"/>
              </a:ext>
            </a:extLst>
          </p:cNvPr>
          <p:cNvSpPr>
            <a:spLocks noGrp="1"/>
          </p:cNvSpPr>
          <p:nvPr>
            <p:ph sz="quarter" idx="85"/>
          </p:nvPr>
        </p:nvSpPr>
        <p:spPr>
          <a:xfrm>
            <a:off x="1370013" y="10097904"/>
            <a:ext cx="10218738" cy="722947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38" name="Inhaltsplatzhalter 8">
            <a:extLst>
              <a:ext uri="{FF2B5EF4-FFF2-40B4-BE49-F238E27FC236}">
                <a16:creationId xmlns:a16="http://schemas.microsoft.com/office/drawing/2014/main" id="{8C53FBCB-9C13-DD46-9559-BBC3CDFD8C3A}"/>
              </a:ext>
            </a:extLst>
          </p:cNvPr>
          <p:cNvSpPr>
            <a:spLocks noGrp="1"/>
          </p:cNvSpPr>
          <p:nvPr>
            <p:ph sz="quarter" idx="86"/>
          </p:nvPr>
        </p:nvSpPr>
        <p:spPr>
          <a:xfrm>
            <a:off x="12700000" y="18955048"/>
            <a:ext cx="10218738" cy="542952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39" name="Inhaltsplatzhalter 8">
            <a:extLst>
              <a:ext uri="{FF2B5EF4-FFF2-40B4-BE49-F238E27FC236}">
                <a16:creationId xmlns:a16="http://schemas.microsoft.com/office/drawing/2014/main" id="{74F4F909-55FE-6140-A287-B6E63E8FDE17}"/>
              </a:ext>
            </a:extLst>
          </p:cNvPr>
          <p:cNvSpPr>
            <a:spLocks noGrp="1"/>
          </p:cNvSpPr>
          <p:nvPr>
            <p:ph sz="quarter" idx="87"/>
          </p:nvPr>
        </p:nvSpPr>
        <p:spPr>
          <a:xfrm>
            <a:off x="1370013" y="25874993"/>
            <a:ext cx="10218738" cy="660049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4" name="Inhaltsplatzhalter 8">
            <a:extLst>
              <a:ext uri="{FF2B5EF4-FFF2-40B4-BE49-F238E27FC236}">
                <a16:creationId xmlns:a16="http://schemas.microsoft.com/office/drawing/2014/main" id="{4FE77AD3-88ED-C744-A4FA-1C9CC4BCDC43}"/>
              </a:ext>
            </a:extLst>
          </p:cNvPr>
          <p:cNvSpPr>
            <a:spLocks noGrp="1"/>
          </p:cNvSpPr>
          <p:nvPr>
            <p:ph sz="quarter" idx="88"/>
          </p:nvPr>
        </p:nvSpPr>
        <p:spPr>
          <a:xfrm>
            <a:off x="12646024" y="25888596"/>
            <a:ext cx="10218738" cy="660049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8" name="Inhaltsplatzhalter 8">
            <a:extLst>
              <a:ext uri="{FF2B5EF4-FFF2-40B4-BE49-F238E27FC236}">
                <a16:creationId xmlns:a16="http://schemas.microsoft.com/office/drawing/2014/main" id="{673658D1-9F47-274F-9FF7-065DBCB46CFA}"/>
              </a:ext>
            </a:extLst>
          </p:cNvPr>
          <p:cNvSpPr>
            <a:spLocks noGrp="1"/>
          </p:cNvSpPr>
          <p:nvPr>
            <p:ph sz="quarter" idx="89"/>
          </p:nvPr>
        </p:nvSpPr>
        <p:spPr>
          <a:xfrm>
            <a:off x="23414038" y="25847600"/>
            <a:ext cx="5509214" cy="660049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1" name="Inhaltsplatzhalter 8">
            <a:extLst>
              <a:ext uri="{FF2B5EF4-FFF2-40B4-BE49-F238E27FC236}">
                <a16:creationId xmlns:a16="http://schemas.microsoft.com/office/drawing/2014/main" id="{DE4A6315-1557-864A-BF04-F14E9EEC7818}"/>
              </a:ext>
            </a:extLst>
          </p:cNvPr>
          <p:cNvSpPr>
            <a:spLocks noGrp="1"/>
          </p:cNvSpPr>
          <p:nvPr>
            <p:ph sz="quarter" idx="90"/>
          </p:nvPr>
        </p:nvSpPr>
        <p:spPr>
          <a:xfrm>
            <a:off x="23395986" y="17827773"/>
            <a:ext cx="5509214" cy="660049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4" name="Inhaltsplatzhalter 8">
            <a:extLst>
              <a:ext uri="{FF2B5EF4-FFF2-40B4-BE49-F238E27FC236}">
                <a16:creationId xmlns:a16="http://schemas.microsoft.com/office/drawing/2014/main" id="{CBBEC95B-C590-4C4A-A839-6085B497A7D5}"/>
              </a:ext>
            </a:extLst>
          </p:cNvPr>
          <p:cNvSpPr>
            <a:spLocks noGrp="1"/>
          </p:cNvSpPr>
          <p:nvPr>
            <p:ph sz="quarter" idx="91"/>
          </p:nvPr>
        </p:nvSpPr>
        <p:spPr>
          <a:xfrm>
            <a:off x="23395986" y="10097905"/>
            <a:ext cx="5509214" cy="717064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6" name="Inhaltsplatzhalter 8">
            <a:extLst>
              <a:ext uri="{FF2B5EF4-FFF2-40B4-BE49-F238E27FC236}">
                <a16:creationId xmlns:a16="http://schemas.microsoft.com/office/drawing/2014/main" id="{969D9BE1-6369-F440-9BDF-448CA8DCB524}"/>
              </a:ext>
            </a:extLst>
          </p:cNvPr>
          <p:cNvSpPr>
            <a:spLocks noGrp="1"/>
          </p:cNvSpPr>
          <p:nvPr>
            <p:ph sz="quarter" idx="92"/>
          </p:nvPr>
        </p:nvSpPr>
        <p:spPr>
          <a:xfrm>
            <a:off x="1370012" y="34475416"/>
            <a:ext cx="10175021" cy="6600495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7" name="Inhaltsplatzhalter 8">
            <a:extLst>
              <a:ext uri="{FF2B5EF4-FFF2-40B4-BE49-F238E27FC236}">
                <a16:creationId xmlns:a16="http://schemas.microsoft.com/office/drawing/2014/main" id="{C2B2A7F1-54B3-314C-A4B5-1EED23949B10}"/>
              </a:ext>
            </a:extLst>
          </p:cNvPr>
          <p:cNvSpPr>
            <a:spLocks noGrp="1"/>
          </p:cNvSpPr>
          <p:nvPr>
            <p:ph sz="quarter" idx="93"/>
          </p:nvPr>
        </p:nvSpPr>
        <p:spPr>
          <a:xfrm>
            <a:off x="12743717" y="34475416"/>
            <a:ext cx="10175021" cy="6600495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684689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A1B88C2-C235-9F42-8FFA-233BBCC12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73A6A-431C-2646-8DE9-3A1A8FF260FA}" type="datetimeFigureOut">
              <a:rPr lang="de-DE" smtClean="0"/>
              <a:t>05.06.2024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4989F5F-F97A-9C46-AF4E-786270285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FC4F3A4-4028-1749-8ACD-940A4AFEE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360B-D2D1-F44F-AC17-37C731288B1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1986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973A6A-431C-2646-8DE9-3A1A8FF260FA}" type="datetimeFigureOut">
              <a:rPr lang="de-DE" smtClean="0"/>
              <a:t>05.06.2024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39672756"/>
            <a:ext cx="10217884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00360B-D2D1-F44F-AC17-37C731288B11}" type="slidenum">
              <a:rPr lang="de-DE" smtClean="0"/>
              <a:t>‹Nr.›</a:t>
            </a:fld>
            <a:endParaRPr lang="de-DE"/>
          </a:p>
        </p:txBody>
      </p:sp>
      <p:pic>
        <p:nvPicPr>
          <p:cNvPr id="10" name="Bild 3">
            <a:extLst>
              <a:ext uri="{FF2B5EF4-FFF2-40B4-BE49-F238E27FC236}">
                <a16:creationId xmlns:a16="http://schemas.microsoft.com/office/drawing/2014/main" id="{995D4CD4-9AAC-D14A-B239-6462B2C8C76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28069" y="353486"/>
            <a:ext cx="7304132" cy="3396189"/>
          </a:xfrm>
          <a:prstGeom prst="rect">
            <a:avLst/>
          </a:prstGeom>
        </p:spPr>
      </p:pic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AEB62CC-E468-4C4C-AB89-12BDD63E7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1213" y="2279650"/>
            <a:ext cx="26112787" cy="82724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D5EA11A-07E4-1245-AF1C-06520898E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81213" y="11395075"/>
            <a:ext cx="26112787" cy="27157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Überschrift eingeben</a:t>
            </a:r>
          </a:p>
          <a:p>
            <a:pPr lvl="1"/>
            <a:r>
              <a:rPr lang="de-DE" dirty="0"/>
              <a:t>Liste</a:t>
            </a:r>
          </a:p>
          <a:p>
            <a:pPr lvl="2"/>
            <a:r>
              <a:rPr lang="de-DE" dirty="0"/>
              <a:t>Aufzählung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089212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1" r:id="rId2"/>
  </p:sldLayoutIdLst>
  <p:txStyles>
    <p:titleStyle>
      <a:lvl1pPr algn="l" defTabSz="3027487" rtl="0" eaLnBrk="1" latinLnBrk="0" hangingPunct="1">
        <a:lnSpc>
          <a:spcPct val="90000"/>
        </a:lnSpc>
        <a:spcBef>
          <a:spcPct val="0"/>
        </a:spcBef>
        <a:buNone/>
        <a:defRPr sz="14568" b="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3027487" rtl="0" eaLnBrk="1" latinLnBrk="0" hangingPunct="1">
        <a:lnSpc>
          <a:spcPct val="90000"/>
        </a:lnSpc>
        <a:spcBef>
          <a:spcPts val="3311"/>
        </a:spcBef>
        <a:buFont typeface="Arial" panose="020B0604020202020204" pitchFamily="34" charset="0"/>
        <a:buNone/>
        <a:defRPr sz="2800" b="1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39688" indent="328613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tabLst/>
        <a:defRPr lang="de-DE" sz="2800" kern="1200" dirty="0" smtClean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82663" indent="-614363" algn="l" defTabSz="3027487" rtl="0" eaLnBrk="1" latinLnBrk="0" hangingPunct="1">
        <a:lnSpc>
          <a:spcPct val="90000"/>
        </a:lnSpc>
        <a:spcBef>
          <a:spcPts val="1655"/>
        </a:spcBef>
        <a:buFont typeface="+mj-lt"/>
        <a:buAutoNum type="arabicPeriod"/>
        <a:tabLst/>
        <a:defRPr sz="280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392238" indent="-409575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tabLst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843088" indent="-409575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tabLst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832558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839333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135307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866820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1pPr>
      <a:lvl2pPr marL="1513743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302748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3pPr>
      <a:lvl4pPr marL="454123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05497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756871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082461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059620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109948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973A6A-431C-2646-8DE9-3A1A8FF260FA}" type="datetimeFigureOut">
              <a:rPr lang="de-DE" smtClean="0"/>
              <a:t>05.06.2024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39672756"/>
            <a:ext cx="10217884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00360B-D2D1-F44F-AC17-37C731288B11}" type="slidenum">
              <a:rPr lang="de-DE" smtClean="0"/>
              <a:t>‹Nr.›</a:t>
            </a:fld>
            <a:endParaRPr lang="de-DE"/>
          </a:p>
        </p:txBody>
      </p:sp>
      <p:pic>
        <p:nvPicPr>
          <p:cNvPr id="10" name="Bild 3">
            <a:extLst>
              <a:ext uri="{FF2B5EF4-FFF2-40B4-BE49-F238E27FC236}">
                <a16:creationId xmlns:a16="http://schemas.microsoft.com/office/drawing/2014/main" id="{995D4CD4-9AAC-D14A-B239-6462B2C8C761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3545800" y="1004160"/>
            <a:ext cx="4951192" cy="2278904"/>
          </a:xfrm>
          <a:prstGeom prst="rect">
            <a:avLst/>
          </a:prstGeom>
        </p:spPr>
      </p:pic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AEB62CC-E468-4C4C-AB89-12BDD63E7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1213" y="2279650"/>
            <a:ext cx="26112787" cy="82724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D5EA11A-07E4-1245-AF1C-06520898E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81213" y="11395075"/>
            <a:ext cx="26112787" cy="27157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Überschrift eingeben</a:t>
            </a:r>
          </a:p>
          <a:p>
            <a:pPr lvl="1"/>
            <a:r>
              <a:rPr lang="de-DE" dirty="0"/>
              <a:t>Liste</a:t>
            </a:r>
          </a:p>
          <a:p>
            <a:pPr lvl="2"/>
            <a:r>
              <a:rPr lang="de-DE" dirty="0"/>
              <a:t>Aufzählung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912061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3" r:id="rId2"/>
  </p:sldLayoutIdLst>
  <p:txStyles>
    <p:titleStyle>
      <a:lvl1pPr algn="l" defTabSz="3027487" rtl="0" eaLnBrk="1" latinLnBrk="0" hangingPunct="1">
        <a:lnSpc>
          <a:spcPct val="90000"/>
        </a:lnSpc>
        <a:spcBef>
          <a:spcPct val="0"/>
        </a:spcBef>
        <a:buNone/>
        <a:defRPr sz="14568" b="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3027487" rtl="0" eaLnBrk="1" latinLnBrk="0" hangingPunct="1">
        <a:lnSpc>
          <a:spcPct val="90000"/>
        </a:lnSpc>
        <a:spcBef>
          <a:spcPts val="3311"/>
        </a:spcBef>
        <a:buFont typeface="Arial" panose="020B0604020202020204" pitchFamily="34" charset="0"/>
        <a:buNone/>
        <a:defRPr sz="2800" b="1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39688" indent="328613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tabLst/>
        <a:defRPr lang="de-DE" sz="2800" kern="1200" dirty="0" smtClean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82663" indent="-614363" algn="l" defTabSz="3027487" rtl="0" eaLnBrk="1" latinLnBrk="0" hangingPunct="1">
        <a:lnSpc>
          <a:spcPct val="90000"/>
        </a:lnSpc>
        <a:spcBef>
          <a:spcPts val="1655"/>
        </a:spcBef>
        <a:buFont typeface="+mj-lt"/>
        <a:buAutoNum type="arabicPeriod"/>
        <a:tabLst/>
        <a:defRPr sz="280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392238" indent="-409575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tabLst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843088" indent="-409575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tabLst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832558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839333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135307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866820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1pPr>
      <a:lvl2pPr marL="1513743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302748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3pPr>
      <a:lvl4pPr marL="454123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05497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756871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082461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059620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109948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973A6A-431C-2646-8DE9-3A1A8FF260FA}" type="datetimeFigureOut">
              <a:rPr lang="de-DE" smtClean="0"/>
              <a:t>05.06.2024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39672756"/>
            <a:ext cx="10217884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00360B-D2D1-F44F-AC17-37C731288B11}" type="slidenum">
              <a:rPr lang="de-DE" smtClean="0"/>
              <a:t>‹Nr.›</a:t>
            </a:fld>
            <a:endParaRPr lang="de-DE"/>
          </a:p>
        </p:txBody>
      </p:sp>
      <p:pic>
        <p:nvPicPr>
          <p:cNvPr id="10" name="Bild 3">
            <a:extLst>
              <a:ext uri="{FF2B5EF4-FFF2-40B4-BE49-F238E27FC236}">
                <a16:creationId xmlns:a16="http://schemas.microsoft.com/office/drawing/2014/main" id="{995D4CD4-9AAC-D14A-B239-6462B2C8C761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3805210" y="852103"/>
            <a:ext cx="4798365" cy="2491696"/>
          </a:xfrm>
          <a:prstGeom prst="rect">
            <a:avLst/>
          </a:prstGeom>
        </p:spPr>
      </p:pic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AEB62CC-E468-4C4C-AB89-12BDD63E7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1213" y="2279650"/>
            <a:ext cx="26112787" cy="82724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D5EA11A-07E4-1245-AF1C-06520898E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81213" y="11395075"/>
            <a:ext cx="26112787" cy="27157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Überschrift eingeben</a:t>
            </a:r>
          </a:p>
          <a:p>
            <a:pPr lvl="1"/>
            <a:r>
              <a:rPr lang="de-DE" dirty="0"/>
              <a:t>Liste</a:t>
            </a:r>
          </a:p>
          <a:p>
            <a:pPr lvl="2"/>
            <a:r>
              <a:rPr lang="de-DE" dirty="0"/>
              <a:t>Aufzählung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4065715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6" r:id="rId2"/>
  </p:sldLayoutIdLst>
  <p:txStyles>
    <p:titleStyle>
      <a:lvl1pPr algn="l" defTabSz="3027487" rtl="0" eaLnBrk="1" latinLnBrk="0" hangingPunct="1">
        <a:lnSpc>
          <a:spcPct val="90000"/>
        </a:lnSpc>
        <a:spcBef>
          <a:spcPct val="0"/>
        </a:spcBef>
        <a:buNone/>
        <a:defRPr sz="14568" b="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3027487" rtl="0" eaLnBrk="1" latinLnBrk="0" hangingPunct="1">
        <a:lnSpc>
          <a:spcPct val="90000"/>
        </a:lnSpc>
        <a:spcBef>
          <a:spcPts val="3311"/>
        </a:spcBef>
        <a:buFont typeface="Arial" panose="020B0604020202020204" pitchFamily="34" charset="0"/>
        <a:buNone/>
        <a:defRPr sz="2800" b="1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39688" indent="328613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tabLst/>
        <a:defRPr lang="de-DE" sz="2800" kern="1200" dirty="0" smtClean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82663" indent="-614363" algn="l" defTabSz="3027487" rtl="0" eaLnBrk="1" latinLnBrk="0" hangingPunct="1">
        <a:lnSpc>
          <a:spcPct val="90000"/>
        </a:lnSpc>
        <a:spcBef>
          <a:spcPts val="1655"/>
        </a:spcBef>
        <a:buFont typeface="+mj-lt"/>
        <a:buAutoNum type="arabicPeriod"/>
        <a:tabLst/>
        <a:defRPr sz="280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392238" indent="-409575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tabLst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843088" indent="-409575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tabLst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832558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839333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135307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866820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1pPr>
      <a:lvl2pPr marL="1513743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302748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3pPr>
      <a:lvl4pPr marL="454123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05497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756871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082461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059620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109948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hyperlink" Target="mailto:dbuecher@hs-heilbronn.de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platzhalter 2">
            <a:extLst>
              <a:ext uri="{FF2B5EF4-FFF2-40B4-BE49-F238E27FC236}">
                <a16:creationId xmlns:a16="http://schemas.microsoft.com/office/drawing/2014/main" id="{565EF3F8-7F36-8B4D-B569-396A65C0BB53}"/>
              </a:ext>
            </a:extLst>
          </p:cNvPr>
          <p:cNvSpPr txBox="1">
            <a:spLocks/>
          </p:cNvSpPr>
          <p:nvPr/>
        </p:nvSpPr>
        <p:spPr>
          <a:xfrm>
            <a:off x="1382398" y="41849258"/>
            <a:ext cx="28164152" cy="539894"/>
          </a:xfrm>
          <a:prstGeom prst="rect">
            <a:avLst/>
          </a:prstGeom>
        </p:spPr>
        <p:txBody>
          <a:bodyPr/>
          <a:lstStyle>
            <a:lvl1pPr marL="756872" indent="-756872" algn="l" defTabSz="3027487" rtl="0" eaLnBrk="1" latinLnBrk="0" hangingPunct="1">
              <a:lnSpc>
                <a:spcPct val="90000"/>
              </a:lnSpc>
              <a:spcBef>
                <a:spcPts val="3311"/>
              </a:spcBef>
              <a:buFont typeface="Arial" panose="020B0604020202020204" pitchFamily="34" charset="0"/>
              <a:buChar char="•"/>
              <a:defRPr sz="927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70615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79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784359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66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298102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11846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8325589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839333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1353076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866820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dbuecher@hs-heilbronn.de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3200" b="1" u="sng" dirty="0">
                <a:latin typeface="Arial" panose="020B0604020202020204" pitchFamily="34" charset="0"/>
                <a:cs typeface="Arial" panose="020B0604020202020204" pitchFamily="34" charset="0"/>
              </a:rPr>
              <a:t>peter.ott@hs-heilbronn.de </a:t>
            </a:r>
          </a:p>
        </p:txBody>
      </p:sp>
      <p:sp>
        <p:nvSpPr>
          <p:cNvPr id="30" name="Textplatzhalter 3">
            <a:extLst>
              <a:ext uri="{FF2B5EF4-FFF2-40B4-BE49-F238E27FC236}">
                <a16:creationId xmlns:a16="http://schemas.microsoft.com/office/drawing/2014/main" id="{AD58E36A-AD28-1445-9B07-E74DEE2089C9}"/>
              </a:ext>
            </a:extLst>
          </p:cNvPr>
          <p:cNvSpPr txBox="1">
            <a:spLocks/>
          </p:cNvSpPr>
          <p:nvPr/>
        </p:nvSpPr>
        <p:spPr>
          <a:xfrm>
            <a:off x="1369389" y="8411102"/>
            <a:ext cx="13215254" cy="915817"/>
          </a:xfrm>
          <a:prstGeom prst="rect">
            <a:avLst/>
          </a:prstGeom>
        </p:spPr>
        <p:txBody>
          <a:bodyPr/>
          <a:lstStyle>
            <a:lvl1pPr marL="756872" indent="-756872" algn="l" defTabSz="3027487" rtl="0" eaLnBrk="1" latinLnBrk="0" hangingPunct="1">
              <a:lnSpc>
                <a:spcPct val="90000"/>
              </a:lnSpc>
              <a:spcBef>
                <a:spcPts val="3311"/>
              </a:spcBef>
              <a:buFont typeface="Arial" panose="020B0604020202020204" pitchFamily="34" charset="0"/>
              <a:buChar char="•"/>
              <a:defRPr sz="927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70615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79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784359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66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298102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11846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8325589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839333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1353076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866820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b="1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Übersicht</a:t>
            </a:r>
            <a:endParaRPr lang="en-US" sz="4000" b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Textplatzhalter 6">
            <a:extLst>
              <a:ext uri="{FF2B5EF4-FFF2-40B4-BE49-F238E27FC236}">
                <a16:creationId xmlns:a16="http://schemas.microsoft.com/office/drawing/2014/main" id="{2E1341BD-EF44-734B-826B-D6DE305D7CE8}"/>
              </a:ext>
            </a:extLst>
          </p:cNvPr>
          <p:cNvSpPr txBox="1">
            <a:spLocks/>
          </p:cNvSpPr>
          <p:nvPr/>
        </p:nvSpPr>
        <p:spPr>
          <a:xfrm>
            <a:off x="15715778" y="16666655"/>
            <a:ext cx="13304134" cy="850860"/>
          </a:xfrm>
          <a:prstGeom prst="rect">
            <a:avLst/>
          </a:prstGeom>
        </p:spPr>
        <p:txBody>
          <a:bodyPr/>
          <a:lstStyle>
            <a:lvl1pPr marL="0" indent="0" algn="l" defTabSz="2088170" rtl="0" eaLnBrk="1" latinLnBrk="0" hangingPunct="1">
              <a:spcBef>
                <a:spcPct val="20000"/>
              </a:spcBef>
              <a:buFont typeface="Arial"/>
              <a:buNone/>
              <a:defRPr sz="4000" b="0" i="0" kern="1200" cap="all" spc="100" baseline="0">
                <a:solidFill>
                  <a:srgbClr val="0E3F8E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3393276" indent="-1305106" algn="l" defTabSz="2088170" rtl="0" eaLnBrk="1" latinLnBrk="0" hangingPunct="1">
              <a:spcBef>
                <a:spcPct val="20000"/>
              </a:spcBef>
              <a:buFont typeface="Arial"/>
              <a:buChar char="–"/>
              <a:defRPr sz="1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220424" indent="-1044085" algn="l" defTabSz="2088170" rtl="0" eaLnBrk="1" latinLnBrk="0" hangingPunct="1">
              <a:spcBef>
                <a:spcPct val="20000"/>
              </a:spcBef>
              <a:buFont typeface="Arial"/>
              <a:buChar char="•"/>
              <a:defRPr sz="1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308593" indent="-1044085" algn="l" defTabSz="2088170" rtl="0" eaLnBrk="1" latinLnBrk="0" hangingPunct="1">
              <a:spcBef>
                <a:spcPct val="20000"/>
              </a:spcBef>
              <a:buFont typeface="Arial"/>
              <a:buChar char="–"/>
              <a:defRPr sz="9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396763" indent="-1044085" algn="l" defTabSz="2088170" rtl="0" eaLnBrk="1" latinLnBrk="0" hangingPunct="1">
              <a:spcBef>
                <a:spcPct val="20000"/>
              </a:spcBef>
              <a:buFont typeface="Arial"/>
              <a:buChar char="»"/>
              <a:defRPr sz="9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1484933" indent="-1044085" algn="l" defTabSz="2088170" rtl="0" eaLnBrk="1" latinLnBrk="0" hangingPunct="1">
              <a:spcBef>
                <a:spcPct val="20000"/>
              </a:spcBef>
              <a:buFont typeface="Arial"/>
              <a:buChar char="•"/>
              <a:defRPr sz="9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73102" indent="-1044085" algn="l" defTabSz="2088170" rtl="0" eaLnBrk="1" latinLnBrk="0" hangingPunct="1">
              <a:spcBef>
                <a:spcPct val="20000"/>
              </a:spcBef>
              <a:buFont typeface="Arial"/>
              <a:buChar char="•"/>
              <a:defRPr sz="9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661272" indent="-1044085" algn="l" defTabSz="2088170" rtl="0" eaLnBrk="1" latinLnBrk="0" hangingPunct="1">
              <a:spcBef>
                <a:spcPct val="20000"/>
              </a:spcBef>
              <a:buFont typeface="Arial"/>
              <a:buChar char="•"/>
              <a:defRPr sz="9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749441" indent="-1044085" algn="l" defTabSz="2088170" rtl="0" eaLnBrk="1" latinLnBrk="0" hangingPunct="1">
              <a:spcBef>
                <a:spcPct val="20000"/>
              </a:spcBef>
              <a:buFont typeface="Arial"/>
              <a:buChar char="•"/>
              <a:defRPr sz="9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Random Sample Consensus (RANSAC)</a:t>
            </a:r>
          </a:p>
        </p:txBody>
      </p:sp>
      <p:sp>
        <p:nvSpPr>
          <p:cNvPr id="64" name="Textplatzhalter 6">
            <a:extLst>
              <a:ext uri="{FF2B5EF4-FFF2-40B4-BE49-F238E27FC236}">
                <a16:creationId xmlns:a16="http://schemas.microsoft.com/office/drawing/2014/main" id="{0BF9F852-ED39-274E-BF3E-7635E9833304}"/>
              </a:ext>
            </a:extLst>
          </p:cNvPr>
          <p:cNvSpPr txBox="1">
            <a:spLocks/>
          </p:cNvSpPr>
          <p:nvPr/>
        </p:nvSpPr>
        <p:spPr>
          <a:xfrm>
            <a:off x="1369393" y="25458159"/>
            <a:ext cx="13215254" cy="915817"/>
          </a:xfrm>
          <a:prstGeom prst="rect">
            <a:avLst/>
          </a:prstGeom>
        </p:spPr>
        <p:txBody>
          <a:bodyPr/>
          <a:lstStyle>
            <a:lvl1pPr marL="0" indent="0" algn="l" defTabSz="2088170" rtl="0" eaLnBrk="1" latinLnBrk="0" hangingPunct="1">
              <a:spcBef>
                <a:spcPct val="20000"/>
              </a:spcBef>
              <a:buFont typeface="Arial"/>
              <a:buNone/>
              <a:defRPr sz="4000" b="0" i="0" kern="1200" cap="all" spc="100" baseline="0">
                <a:solidFill>
                  <a:srgbClr val="0E3F8E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3393276" indent="-1305106" algn="l" defTabSz="2088170" rtl="0" eaLnBrk="1" latinLnBrk="0" hangingPunct="1">
              <a:spcBef>
                <a:spcPct val="20000"/>
              </a:spcBef>
              <a:buFont typeface="Arial"/>
              <a:buChar char="–"/>
              <a:defRPr sz="1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220424" indent="-1044085" algn="l" defTabSz="2088170" rtl="0" eaLnBrk="1" latinLnBrk="0" hangingPunct="1">
              <a:spcBef>
                <a:spcPct val="20000"/>
              </a:spcBef>
              <a:buFont typeface="Arial"/>
              <a:buChar char="•"/>
              <a:defRPr sz="1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308593" indent="-1044085" algn="l" defTabSz="2088170" rtl="0" eaLnBrk="1" latinLnBrk="0" hangingPunct="1">
              <a:spcBef>
                <a:spcPct val="20000"/>
              </a:spcBef>
              <a:buFont typeface="Arial"/>
              <a:buChar char="–"/>
              <a:defRPr sz="9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396763" indent="-1044085" algn="l" defTabSz="2088170" rtl="0" eaLnBrk="1" latinLnBrk="0" hangingPunct="1">
              <a:spcBef>
                <a:spcPct val="20000"/>
              </a:spcBef>
              <a:buFont typeface="Arial"/>
              <a:buChar char="»"/>
              <a:defRPr sz="9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1484933" indent="-1044085" algn="l" defTabSz="2088170" rtl="0" eaLnBrk="1" latinLnBrk="0" hangingPunct="1">
              <a:spcBef>
                <a:spcPct val="20000"/>
              </a:spcBef>
              <a:buFont typeface="Arial"/>
              <a:buChar char="•"/>
              <a:defRPr sz="9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73102" indent="-1044085" algn="l" defTabSz="2088170" rtl="0" eaLnBrk="1" latinLnBrk="0" hangingPunct="1">
              <a:spcBef>
                <a:spcPct val="20000"/>
              </a:spcBef>
              <a:buFont typeface="Arial"/>
              <a:buChar char="•"/>
              <a:defRPr sz="9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661272" indent="-1044085" algn="l" defTabSz="2088170" rtl="0" eaLnBrk="1" latinLnBrk="0" hangingPunct="1">
              <a:spcBef>
                <a:spcPct val="20000"/>
              </a:spcBef>
              <a:buFont typeface="Arial"/>
              <a:buChar char="•"/>
              <a:defRPr sz="9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749441" indent="-1044085" algn="l" defTabSz="2088170" rtl="0" eaLnBrk="1" latinLnBrk="0" hangingPunct="1">
              <a:spcBef>
                <a:spcPct val="20000"/>
              </a:spcBef>
              <a:buFont typeface="Arial"/>
              <a:buChar char="•"/>
              <a:defRPr sz="9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cap="none" dirty="0" err="1">
                <a:solidFill>
                  <a:schemeClr val="accent1">
                    <a:lumMod val="75000"/>
                  </a:schemeClr>
                </a:solidFill>
              </a:rPr>
              <a:t>Formenerkennung</a:t>
            </a:r>
            <a:r>
              <a:rPr lang="en-US" b="1" cap="none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cap="none" dirty="0" err="1">
                <a:solidFill>
                  <a:schemeClr val="accent1">
                    <a:lumMod val="75000"/>
                  </a:schemeClr>
                </a:solidFill>
              </a:rPr>
              <a:t>mit</a:t>
            </a:r>
            <a:r>
              <a:rPr lang="en-US" b="1" cap="none" dirty="0">
                <a:solidFill>
                  <a:schemeClr val="accent1">
                    <a:lumMod val="75000"/>
                  </a:schemeClr>
                </a:solidFill>
              </a:rPr>
              <a:t> RANSAC</a:t>
            </a:r>
          </a:p>
        </p:txBody>
      </p:sp>
      <p:sp>
        <p:nvSpPr>
          <p:cNvPr id="65" name="Textplatzhalter 6">
            <a:extLst>
              <a:ext uri="{FF2B5EF4-FFF2-40B4-BE49-F238E27FC236}">
                <a16:creationId xmlns:a16="http://schemas.microsoft.com/office/drawing/2014/main" id="{43E93AB3-F722-0844-912D-A135725C99E9}"/>
              </a:ext>
            </a:extLst>
          </p:cNvPr>
          <p:cNvSpPr txBox="1">
            <a:spLocks/>
          </p:cNvSpPr>
          <p:nvPr/>
        </p:nvSpPr>
        <p:spPr>
          <a:xfrm>
            <a:off x="15687395" y="25466180"/>
            <a:ext cx="13215254" cy="915817"/>
          </a:xfrm>
          <a:prstGeom prst="rect">
            <a:avLst/>
          </a:prstGeom>
        </p:spPr>
        <p:txBody>
          <a:bodyPr/>
          <a:lstStyle>
            <a:lvl1pPr marL="0" indent="0" algn="l" defTabSz="2088170" rtl="0" eaLnBrk="1" latinLnBrk="0" hangingPunct="1">
              <a:spcBef>
                <a:spcPct val="20000"/>
              </a:spcBef>
              <a:buFont typeface="Arial"/>
              <a:buNone/>
              <a:defRPr sz="4000" b="0" i="0" kern="1200" cap="all" spc="100" baseline="0">
                <a:solidFill>
                  <a:srgbClr val="0E3F8E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3393276" indent="-1305106" algn="l" defTabSz="2088170" rtl="0" eaLnBrk="1" latinLnBrk="0" hangingPunct="1">
              <a:spcBef>
                <a:spcPct val="20000"/>
              </a:spcBef>
              <a:buFont typeface="Arial"/>
              <a:buChar char="–"/>
              <a:defRPr sz="1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220424" indent="-1044085" algn="l" defTabSz="2088170" rtl="0" eaLnBrk="1" latinLnBrk="0" hangingPunct="1">
              <a:spcBef>
                <a:spcPct val="20000"/>
              </a:spcBef>
              <a:buFont typeface="Arial"/>
              <a:buChar char="•"/>
              <a:defRPr sz="1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308593" indent="-1044085" algn="l" defTabSz="2088170" rtl="0" eaLnBrk="1" latinLnBrk="0" hangingPunct="1">
              <a:spcBef>
                <a:spcPct val="20000"/>
              </a:spcBef>
              <a:buFont typeface="Arial"/>
              <a:buChar char="–"/>
              <a:defRPr sz="9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396763" indent="-1044085" algn="l" defTabSz="2088170" rtl="0" eaLnBrk="1" latinLnBrk="0" hangingPunct="1">
              <a:spcBef>
                <a:spcPct val="20000"/>
              </a:spcBef>
              <a:buFont typeface="Arial"/>
              <a:buChar char="»"/>
              <a:defRPr sz="9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1484933" indent="-1044085" algn="l" defTabSz="2088170" rtl="0" eaLnBrk="1" latinLnBrk="0" hangingPunct="1">
              <a:spcBef>
                <a:spcPct val="20000"/>
              </a:spcBef>
              <a:buFont typeface="Arial"/>
              <a:buChar char="•"/>
              <a:defRPr sz="9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73102" indent="-1044085" algn="l" defTabSz="2088170" rtl="0" eaLnBrk="1" latinLnBrk="0" hangingPunct="1">
              <a:spcBef>
                <a:spcPct val="20000"/>
              </a:spcBef>
              <a:buFont typeface="Arial"/>
              <a:buChar char="•"/>
              <a:defRPr sz="9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661272" indent="-1044085" algn="l" defTabSz="2088170" rtl="0" eaLnBrk="1" latinLnBrk="0" hangingPunct="1">
              <a:spcBef>
                <a:spcPct val="20000"/>
              </a:spcBef>
              <a:buFont typeface="Arial"/>
              <a:buChar char="•"/>
              <a:defRPr sz="9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749441" indent="-1044085" algn="l" defTabSz="2088170" rtl="0" eaLnBrk="1" latinLnBrk="0" hangingPunct="1">
              <a:spcBef>
                <a:spcPct val="20000"/>
              </a:spcBef>
              <a:buFont typeface="Arial"/>
              <a:buChar char="•"/>
              <a:defRPr sz="9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4000" b="1" dirty="0"/>
              <a:t>Training eines neuronalen Netzes </a:t>
            </a:r>
            <a:endParaRPr lang="en-US" b="1" cap="none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1" name="Textplatzhalter 14">
            <a:extLst>
              <a:ext uri="{FF2B5EF4-FFF2-40B4-BE49-F238E27FC236}">
                <a16:creationId xmlns:a16="http://schemas.microsoft.com/office/drawing/2014/main" id="{ECD31995-7943-1742-84F3-6D3B279815C7}"/>
              </a:ext>
            </a:extLst>
          </p:cNvPr>
          <p:cNvSpPr txBox="1">
            <a:spLocks/>
          </p:cNvSpPr>
          <p:nvPr/>
        </p:nvSpPr>
        <p:spPr>
          <a:xfrm>
            <a:off x="1332248" y="36046816"/>
            <a:ext cx="13231778" cy="5204948"/>
          </a:xfrm>
          <a:prstGeom prst="rect">
            <a:avLst/>
          </a:prstGeom>
          <a:ln>
            <a:noFill/>
          </a:ln>
        </p:spPr>
        <p:txBody>
          <a:bodyPr vert="horz"/>
          <a:lstStyle>
            <a:lvl1pPr marL="0" marR="0" indent="0" algn="l" defTabSz="2088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500" kern="1200" baseline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3393276" indent="-1305106" algn="l" defTabSz="2088170" rtl="0" eaLnBrk="1" latinLnBrk="0" hangingPunct="1">
              <a:spcBef>
                <a:spcPct val="20000"/>
              </a:spcBef>
              <a:buFont typeface="Arial"/>
              <a:buChar char="–"/>
              <a:defRPr sz="2500" kern="1200" baseline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5220424" indent="-1044085" algn="l" defTabSz="2088170" rtl="0" eaLnBrk="1" latinLnBrk="0" hangingPunct="1">
              <a:spcBef>
                <a:spcPct val="20000"/>
              </a:spcBef>
              <a:buFont typeface="Arial"/>
              <a:buChar char="•"/>
              <a:defRPr sz="2500" kern="1200" baseline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7308593" indent="-1044085" algn="l" defTabSz="2088170" rtl="0" eaLnBrk="1" latinLnBrk="0" hangingPunct="1">
              <a:spcBef>
                <a:spcPct val="20000"/>
              </a:spcBef>
              <a:buFont typeface="Arial"/>
              <a:buChar char="–"/>
              <a:defRPr sz="2500" kern="1200" baseline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9396763" indent="-1044085" algn="l" defTabSz="2088170" rtl="0" eaLnBrk="1" latinLnBrk="0" hangingPunct="1">
              <a:spcBef>
                <a:spcPct val="20000"/>
              </a:spcBef>
              <a:buFont typeface="Arial"/>
              <a:buChar char="»"/>
              <a:defRPr sz="2500" kern="1200" baseline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11484933" indent="-1044085" algn="l" defTabSz="2088170" rtl="0" eaLnBrk="1" latinLnBrk="0" hangingPunct="1">
              <a:spcBef>
                <a:spcPct val="20000"/>
              </a:spcBef>
              <a:buFont typeface="Arial"/>
              <a:buChar char="•"/>
              <a:defRPr sz="9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73102" indent="-1044085" algn="l" defTabSz="2088170" rtl="0" eaLnBrk="1" latinLnBrk="0" hangingPunct="1">
              <a:spcBef>
                <a:spcPct val="20000"/>
              </a:spcBef>
              <a:buFont typeface="Arial"/>
              <a:buChar char="•"/>
              <a:defRPr sz="9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661272" indent="-1044085" algn="l" defTabSz="2088170" rtl="0" eaLnBrk="1" latinLnBrk="0" hangingPunct="1">
              <a:spcBef>
                <a:spcPct val="20000"/>
              </a:spcBef>
              <a:buFont typeface="Arial"/>
              <a:buChar char="•"/>
              <a:defRPr sz="9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749441" indent="-1044085" algn="l" defTabSz="2088170" rtl="0" eaLnBrk="1" latinLnBrk="0" hangingPunct="1">
              <a:spcBef>
                <a:spcPct val="20000"/>
              </a:spcBef>
              <a:buFont typeface="Arial"/>
              <a:buChar char="•"/>
              <a:defRPr sz="9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109" indent="-368226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2799" dirty="0"/>
              <a:t>Die Lokalisierung der Traubenbeeren mittels RANSAC-Formenerkennung funktioniert sehr gut, jedoch werden zusätzlich zu den Trauben auch einige unwichtige Stellen in der Punktwolke erfasst</a:t>
            </a:r>
            <a:endParaRPr lang="de-DE" sz="1600" dirty="0"/>
          </a:p>
          <a:p>
            <a:pPr marL="546083" indent="-457200">
              <a:spcAft>
                <a:spcPts val="600"/>
              </a:spcAft>
              <a:buFont typeface="Symbol" panose="05050102010706020507" pitchFamily="18" charset="2"/>
              <a:buChar char=""/>
            </a:pPr>
            <a:r>
              <a:rPr lang="de-DE" sz="2799" dirty="0"/>
              <a:t>Diese Punkte können jedoch größtenteils anhand der Farbwerte herausgefiltert werden</a:t>
            </a:r>
          </a:p>
          <a:p>
            <a:pPr marL="88883">
              <a:spcAft>
                <a:spcPts val="600"/>
              </a:spcAft>
            </a:pPr>
            <a:endParaRPr lang="en-US" sz="1400" dirty="0"/>
          </a:p>
          <a:p>
            <a:pPr marL="546083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2799" dirty="0"/>
              <a:t>Das </a:t>
            </a:r>
            <a:r>
              <a:rPr lang="de-DE" sz="2799" dirty="0" err="1"/>
              <a:t>PointNet</a:t>
            </a:r>
            <a:r>
              <a:rPr lang="de-DE" sz="2799" dirty="0"/>
              <a:t>-Modell liefert derzeit eine Genauigkeit von über 97 %, was auf ein sehr gutes Ergebnis hinweist</a:t>
            </a:r>
          </a:p>
          <a:p>
            <a:pPr marL="546083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546083" indent="-457200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de-DE" sz="2799" dirty="0"/>
              <a:t>Die Ergebnisse der Modelle müssen nochmals überprüft und gegebenenfalls auf einem größeren Datensatz validiert werden </a:t>
            </a:r>
            <a:endParaRPr lang="en-US" sz="2799" dirty="0"/>
          </a:p>
          <a:p>
            <a:endParaRPr lang="en-US" dirty="0"/>
          </a:p>
        </p:txBody>
      </p:sp>
      <p:cxnSp>
        <p:nvCxnSpPr>
          <p:cNvPr id="72" name="Gerade Verbindung 33">
            <a:extLst>
              <a:ext uri="{FF2B5EF4-FFF2-40B4-BE49-F238E27FC236}">
                <a16:creationId xmlns:a16="http://schemas.microsoft.com/office/drawing/2014/main" id="{A72A518F-ABC5-7D4A-9F6B-8784C590285D}"/>
              </a:ext>
            </a:extLst>
          </p:cNvPr>
          <p:cNvCxnSpPr/>
          <p:nvPr/>
        </p:nvCxnSpPr>
        <p:spPr>
          <a:xfrm>
            <a:off x="1418592" y="16184291"/>
            <a:ext cx="27450725" cy="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Gerade Verbindung 33">
            <a:extLst>
              <a:ext uri="{FF2B5EF4-FFF2-40B4-BE49-F238E27FC236}">
                <a16:creationId xmlns:a16="http://schemas.microsoft.com/office/drawing/2014/main" id="{F6632E25-3918-1244-8171-145C79E723EA}"/>
              </a:ext>
            </a:extLst>
          </p:cNvPr>
          <p:cNvCxnSpPr/>
          <p:nvPr/>
        </p:nvCxnSpPr>
        <p:spPr>
          <a:xfrm>
            <a:off x="1367804" y="24970876"/>
            <a:ext cx="27450725" cy="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Gerade Verbindung 33">
            <a:extLst>
              <a:ext uri="{FF2B5EF4-FFF2-40B4-BE49-F238E27FC236}">
                <a16:creationId xmlns:a16="http://schemas.microsoft.com/office/drawing/2014/main" id="{0252C8AB-898D-AE4B-941C-0D9D5BA26A8E}"/>
              </a:ext>
            </a:extLst>
          </p:cNvPr>
          <p:cNvCxnSpPr/>
          <p:nvPr/>
        </p:nvCxnSpPr>
        <p:spPr>
          <a:xfrm>
            <a:off x="1405897" y="34578242"/>
            <a:ext cx="27450725" cy="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Textplatzhalter 6">
            <a:extLst>
              <a:ext uri="{FF2B5EF4-FFF2-40B4-BE49-F238E27FC236}">
                <a16:creationId xmlns:a16="http://schemas.microsoft.com/office/drawing/2014/main" id="{B37B6A08-F4B9-5A4A-9C70-B99BCCBF98C3}"/>
              </a:ext>
            </a:extLst>
          </p:cNvPr>
          <p:cNvSpPr txBox="1">
            <a:spLocks/>
          </p:cNvSpPr>
          <p:nvPr/>
        </p:nvSpPr>
        <p:spPr>
          <a:xfrm>
            <a:off x="1369393" y="35095023"/>
            <a:ext cx="13215254" cy="915817"/>
          </a:xfrm>
          <a:prstGeom prst="rect">
            <a:avLst/>
          </a:prstGeom>
        </p:spPr>
        <p:txBody>
          <a:bodyPr/>
          <a:lstStyle>
            <a:lvl1pPr marL="0" indent="0" algn="l" defTabSz="2088170" rtl="0" eaLnBrk="1" latinLnBrk="0" hangingPunct="1">
              <a:spcBef>
                <a:spcPct val="20000"/>
              </a:spcBef>
              <a:buFont typeface="Arial"/>
              <a:buNone/>
              <a:defRPr sz="4000" b="0" i="0" kern="1200" cap="all" spc="100" baseline="0">
                <a:solidFill>
                  <a:srgbClr val="0E3F8E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3393276" indent="-1305106" algn="l" defTabSz="2088170" rtl="0" eaLnBrk="1" latinLnBrk="0" hangingPunct="1">
              <a:spcBef>
                <a:spcPct val="20000"/>
              </a:spcBef>
              <a:buFont typeface="Arial"/>
              <a:buChar char="–"/>
              <a:defRPr sz="1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220424" indent="-1044085" algn="l" defTabSz="2088170" rtl="0" eaLnBrk="1" latinLnBrk="0" hangingPunct="1">
              <a:spcBef>
                <a:spcPct val="20000"/>
              </a:spcBef>
              <a:buFont typeface="Arial"/>
              <a:buChar char="•"/>
              <a:defRPr sz="1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308593" indent="-1044085" algn="l" defTabSz="2088170" rtl="0" eaLnBrk="1" latinLnBrk="0" hangingPunct="1">
              <a:spcBef>
                <a:spcPct val="20000"/>
              </a:spcBef>
              <a:buFont typeface="Arial"/>
              <a:buChar char="–"/>
              <a:defRPr sz="9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396763" indent="-1044085" algn="l" defTabSz="2088170" rtl="0" eaLnBrk="1" latinLnBrk="0" hangingPunct="1">
              <a:spcBef>
                <a:spcPct val="20000"/>
              </a:spcBef>
              <a:buFont typeface="Arial"/>
              <a:buChar char="»"/>
              <a:defRPr sz="9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1484933" indent="-1044085" algn="l" defTabSz="2088170" rtl="0" eaLnBrk="1" latinLnBrk="0" hangingPunct="1">
              <a:spcBef>
                <a:spcPct val="20000"/>
              </a:spcBef>
              <a:buFont typeface="Arial"/>
              <a:buChar char="•"/>
              <a:defRPr sz="9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73102" indent="-1044085" algn="l" defTabSz="2088170" rtl="0" eaLnBrk="1" latinLnBrk="0" hangingPunct="1">
              <a:spcBef>
                <a:spcPct val="20000"/>
              </a:spcBef>
              <a:buFont typeface="Arial"/>
              <a:buChar char="•"/>
              <a:defRPr sz="9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661272" indent="-1044085" algn="l" defTabSz="2088170" rtl="0" eaLnBrk="1" latinLnBrk="0" hangingPunct="1">
              <a:spcBef>
                <a:spcPct val="20000"/>
              </a:spcBef>
              <a:buFont typeface="Arial"/>
              <a:buChar char="•"/>
              <a:defRPr sz="9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749441" indent="-1044085" algn="l" defTabSz="2088170" rtl="0" eaLnBrk="1" latinLnBrk="0" hangingPunct="1">
              <a:spcBef>
                <a:spcPct val="20000"/>
              </a:spcBef>
              <a:buFont typeface="Arial"/>
              <a:buChar char="•"/>
              <a:defRPr sz="9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999" b="1" cap="none" dirty="0" err="1"/>
              <a:t>Fazit</a:t>
            </a:r>
            <a:r>
              <a:rPr lang="en-US" sz="3999" b="1" cap="none" dirty="0"/>
              <a:t> und </a:t>
            </a:r>
            <a:r>
              <a:rPr lang="en-US" sz="3999" b="1" cap="none" dirty="0" err="1"/>
              <a:t>Ausblick</a:t>
            </a:r>
            <a:endParaRPr lang="en-US" sz="3999" b="1" cap="none" dirty="0"/>
          </a:p>
        </p:txBody>
      </p:sp>
      <p:sp>
        <p:nvSpPr>
          <p:cNvPr id="76" name="Textplatzhalter 6">
            <a:extLst>
              <a:ext uri="{FF2B5EF4-FFF2-40B4-BE49-F238E27FC236}">
                <a16:creationId xmlns:a16="http://schemas.microsoft.com/office/drawing/2014/main" id="{631A7142-F3AC-154B-9D9F-1F7131A51732}"/>
              </a:ext>
            </a:extLst>
          </p:cNvPr>
          <p:cNvSpPr txBox="1">
            <a:spLocks/>
          </p:cNvSpPr>
          <p:nvPr/>
        </p:nvSpPr>
        <p:spPr>
          <a:xfrm>
            <a:off x="15681553" y="35095023"/>
            <a:ext cx="13215254" cy="915817"/>
          </a:xfrm>
          <a:prstGeom prst="rect">
            <a:avLst/>
          </a:prstGeom>
        </p:spPr>
        <p:txBody>
          <a:bodyPr/>
          <a:lstStyle>
            <a:lvl1pPr marL="0" indent="0" algn="l" defTabSz="2088170" rtl="0" eaLnBrk="1" latinLnBrk="0" hangingPunct="1">
              <a:spcBef>
                <a:spcPct val="20000"/>
              </a:spcBef>
              <a:buFont typeface="Arial"/>
              <a:buNone/>
              <a:defRPr sz="4000" b="0" i="0" kern="1200" cap="all" spc="100" baseline="0">
                <a:solidFill>
                  <a:srgbClr val="0E3F8E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3393276" indent="-1305106" algn="l" defTabSz="2088170" rtl="0" eaLnBrk="1" latinLnBrk="0" hangingPunct="1">
              <a:spcBef>
                <a:spcPct val="20000"/>
              </a:spcBef>
              <a:buFont typeface="Arial"/>
              <a:buChar char="–"/>
              <a:defRPr sz="1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220424" indent="-1044085" algn="l" defTabSz="2088170" rtl="0" eaLnBrk="1" latinLnBrk="0" hangingPunct="1">
              <a:spcBef>
                <a:spcPct val="20000"/>
              </a:spcBef>
              <a:buFont typeface="Arial"/>
              <a:buChar char="•"/>
              <a:defRPr sz="1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308593" indent="-1044085" algn="l" defTabSz="2088170" rtl="0" eaLnBrk="1" latinLnBrk="0" hangingPunct="1">
              <a:spcBef>
                <a:spcPct val="20000"/>
              </a:spcBef>
              <a:buFont typeface="Arial"/>
              <a:buChar char="–"/>
              <a:defRPr sz="9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396763" indent="-1044085" algn="l" defTabSz="2088170" rtl="0" eaLnBrk="1" latinLnBrk="0" hangingPunct="1">
              <a:spcBef>
                <a:spcPct val="20000"/>
              </a:spcBef>
              <a:buFont typeface="Arial"/>
              <a:buChar char="»"/>
              <a:defRPr sz="9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1484933" indent="-1044085" algn="l" defTabSz="2088170" rtl="0" eaLnBrk="1" latinLnBrk="0" hangingPunct="1">
              <a:spcBef>
                <a:spcPct val="20000"/>
              </a:spcBef>
              <a:buFont typeface="Arial"/>
              <a:buChar char="•"/>
              <a:defRPr sz="9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73102" indent="-1044085" algn="l" defTabSz="2088170" rtl="0" eaLnBrk="1" latinLnBrk="0" hangingPunct="1">
              <a:spcBef>
                <a:spcPct val="20000"/>
              </a:spcBef>
              <a:buFont typeface="Arial"/>
              <a:buChar char="•"/>
              <a:defRPr sz="9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661272" indent="-1044085" algn="l" defTabSz="2088170" rtl="0" eaLnBrk="1" latinLnBrk="0" hangingPunct="1">
              <a:spcBef>
                <a:spcPct val="20000"/>
              </a:spcBef>
              <a:buFont typeface="Arial"/>
              <a:buChar char="•"/>
              <a:defRPr sz="9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749441" indent="-1044085" algn="l" defTabSz="2088170" rtl="0" eaLnBrk="1" latinLnBrk="0" hangingPunct="1">
              <a:spcBef>
                <a:spcPct val="20000"/>
              </a:spcBef>
              <a:buFont typeface="Arial"/>
              <a:buChar char="•"/>
              <a:defRPr sz="9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999" b="1" cap="none" dirty="0"/>
              <a:t>References</a:t>
            </a:r>
          </a:p>
        </p:txBody>
      </p:sp>
      <p:sp>
        <p:nvSpPr>
          <p:cNvPr id="77" name="Textplatzhalter 14">
            <a:extLst>
              <a:ext uri="{FF2B5EF4-FFF2-40B4-BE49-F238E27FC236}">
                <a16:creationId xmlns:a16="http://schemas.microsoft.com/office/drawing/2014/main" id="{BEAB105C-47DB-0A4F-AB65-261DC59A6712}"/>
              </a:ext>
            </a:extLst>
          </p:cNvPr>
          <p:cNvSpPr txBox="1">
            <a:spLocks/>
          </p:cNvSpPr>
          <p:nvPr/>
        </p:nvSpPr>
        <p:spPr>
          <a:xfrm>
            <a:off x="1352688" y="9369860"/>
            <a:ext cx="13324256" cy="5814197"/>
          </a:xfrm>
          <a:prstGeom prst="rect">
            <a:avLst/>
          </a:prstGeom>
          <a:ln>
            <a:noFill/>
          </a:ln>
        </p:spPr>
        <p:txBody>
          <a:bodyPr vert="horz"/>
          <a:lstStyle>
            <a:lvl1pPr marL="0" marR="0" indent="0" algn="l" defTabSz="2088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500" kern="1200" baseline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3393276" indent="-1305106" algn="l" defTabSz="2088170" rtl="0" eaLnBrk="1" latinLnBrk="0" hangingPunct="1">
              <a:spcBef>
                <a:spcPct val="20000"/>
              </a:spcBef>
              <a:buFont typeface="Arial"/>
              <a:buChar char="–"/>
              <a:defRPr sz="2500" kern="1200" baseline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5220424" indent="-1044085" algn="l" defTabSz="2088170" rtl="0" eaLnBrk="1" latinLnBrk="0" hangingPunct="1">
              <a:spcBef>
                <a:spcPct val="20000"/>
              </a:spcBef>
              <a:buFont typeface="Arial"/>
              <a:buChar char="•"/>
              <a:defRPr sz="2500" kern="1200" baseline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7308593" indent="-1044085" algn="l" defTabSz="2088170" rtl="0" eaLnBrk="1" latinLnBrk="0" hangingPunct="1">
              <a:spcBef>
                <a:spcPct val="20000"/>
              </a:spcBef>
              <a:buFont typeface="Arial"/>
              <a:buChar char="–"/>
              <a:defRPr sz="2500" kern="1200" baseline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9396763" indent="-1044085" algn="l" defTabSz="2088170" rtl="0" eaLnBrk="1" latinLnBrk="0" hangingPunct="1">
              <a:spcBef>
                <a:spcPct val="20000"/>
              </a:spcBef>
              <a:buFont typeface="Arial"/>
              <a:buChar char="»"/>
              <a:defRPr sz="2500" kern="1200" baseline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11484933" indent="-1044085" algn="l" defTabSz="2088170" rtl="0" eaLnBrk="1" latinLnBrk="0" hangingPunct="1">
              <a:spcBef>
                <a:spcPct val="20000"/>
              </a:spcBef>
              <a:buFont typeface="Arial"/>
              <a:buChar char="•"/>
              <a:defRPr sz="9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73102" indent="-1044085" algn="l" defTabSz="2088170" rtl="0" eaLnBrk="1" latinLnBrk="0" hangingPunct="1">
              <a:spcBef>
                <a:spcPct val="20000"/>
              </a:spcBef>
              <a:buFont typeface="Arial"/>
              <a:buChar char="•"/>
              <a:defRPr sz="9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661272" indent="-1044085" algn="l" defTabSz="2088170" rtl="0" eaLnBrk="1" latinLnBrk="0" hangingPunct="1">
              <a:spcBef>
                <a:spcPct val="20000"/>
              </a:spcBef>
              <a:buFont typeface="Arial"/>
              <a:buChar char="•"/>
              <a:defRPr sz="9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749441" indent="-1044085" algn="l" defTabSz="2088170" rtl="0" eaLnBrk="1" latinLnBrk="0" hangingPunct="1">
              <a:spcBef>
                <a:spcPct val="20000"/>
              </a:spcBef>
              <a:buFont typeface="Arial"/>
              <a:buChar char="•"/>
              <a:defRPr sz="9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799" b="1" dirty="0"/>
              <a:t>Aufgabe: </a:t>
            </a:r>
          </a:p>
          <a:p>
            <a:endParaRPr lang="en-US" sz="1000" b="1" dirty="0"/>
          </a:p>
          <a:p>
            <a:pPr marL="536468" indent="-361878">
              <a:buFont typeface="Arial" panose="020B0604020202020204" pitchFamily="34" charset="0"/>
              <a:buChar char="•"/>
            </a:pPr>
            <a:r>
              <a:rPr lang="de-DE" sz="2800" dirty="0"/>
              <a:t>Lokalisierung der einzelnen Traubenbeeren an der Traube mithilfe einer Tiefenkamera</a:t>
            </a:r>
            <a:endParaRPr lang="de-DE" sz="2400" dirty="0"/>
          </a:p>
          <a:p>
            <a:pPr marL="536468" indent="-361878">
              <a:buFont typeface="Arial" panose="020B0604020202020204" pitchFamily="34" charset="0"/>
              <a:buChar char="•"/>
            </a:pPr>
            <a:r>
              <a:rPr lang="de-DE" sz="2800" dirty="0"/>
              <a:t>Bestimmung von Form und Farbe der einzelnen Traubenbeeren</a:t>
            </a:r>
          </a:p>
          <a:p>
            <a:pPr marL="536468" indent="-361878">
              <a:buFont typeface="Arial" panose="020B0604020202020204" pitchFamily="34" charset="0"/>
              <a:buChar char="•"/>
            </a:pPr>
            <a:r>
              <a:rPr lang="de-DE" sz="2800" dirty="0"/>
              <a:t>Training eines neuronalen Netzwerks, um die Qualität einzelner Trauben anhand ihrer Form und Farbe zu erkennen</a:t>
            </a:r>
          </a:p>
          <a:p>
            <a:pPr marL="174590"/>
            <a:endParaRPr lang="en-US" sz="2800" dirty="0"/>
          </a:p>
          <a:p>
            <a:r>
              <a:rPr lang="en-US" sz="2799" b="1" dirty="0" err="1"/>
              <a:t>Vorgehensweise</a:t>
            </a:r>
            <a:r>
              <a:rPr lang="en-US" sz="2799" b="1" dirty="0"/>
              <a:t>:</a:t>
            </a:r>
          </a:p>
          <a:p>
            <a:endParaRPr lang="en-US" sz="1000" b="1" dirty="0"/>
          </a:p>
          <a:p>
            <a:pPr marL="688940" indent="-514350">
              <a:buFont typeface="+mj-lt"/>
              <a:buAutoNum type="arabicPeriod"/>
            </a:pPr>
            <a:r>
              <a:rPr lang="de-DE" sz="2800" dirty="0"/>
              <a:t>Erstellen einer Punktwolke der Weintraube mit der Azure-Tiefenkamera</a:t>
            </a:r>
          </a:p>
          <a:p>
            <a:pPr marL="688940" indent="-514350">
              <a:buFont typeface="+mj-lt"/>
              <a:buAutoNum type="arabicPeriod"/>
            </a:pPr>
            <a:r>
              <a:rPr lang="de-DE" sz="2800" dirty="0"/>
              <a:t>Verwendung des RANSAC-Algorithmus zur Formerkennung der Traubenbeeren</a:t>
            </a:r>
          </a:p>
          <a:p>
            <a:pPr marL="688940" indent="-514350">
              <a:buFont typeface="+mj-lt"/>
              <a:buAutoNum type="arabicPeriod"/>
            </a:pPr>
            <a:r>
              <a:rPr lang="de-DE" sz="2800" dirty="0"/>
              <a:t>Erstellung eines Datensatzes von Trauben mit guter und schlechter Qualität</a:t>
            </a:r>
          </a:p>
          <a:p>
            <a:pPr marL="688940" indent="-514350">
              <a:buFont typeface="+mj-lt"/>
              <a:buAutoNum type="arabicPeriod"/>
            </a:pPr>
            <a:r>
              <a:rPr lang="de-DE" sz="2800" dirty="0"/>
              <a:t>Training eines neuronalen Netzes zur Bestimmung der Traubenqualität anhand von Form und Farbe</a:t>
            </a:r>
            <a:endParaRPr lang="en-US" sz="2800" dirty="0"/>
          </a:p>
        </p:txBody>
      </p:sp>
      <p:sp>
        <p:nvSpPr>
          <p:cNvPr id="78" name="Textplatzhalter 14">
            <a:extLst>
              <a:ext uri="{FF2B5EF4-FFF2-40B4-BE49-F238E27FC236}">
                <a16:creationId xmlns:a16="http://schemas.microsoft.com/office/drawing/2014/main" id="{DEB8DF2A-7596-A547-884B-A6C9B663BCEA}"/>
              </a:ext>
            </a:extLst>
          </p:cNvPr>
          <p:cNvSpPr txBox="1">
            <a:spLocks/>
          </p:cNvSpPr>
          <p:nvPr/>
        </p:nvSpPr>
        <p:spPr>
          <a:xfrm>
            <a:off x="15687394" y="35823677"/>
            <a:ext cx="13231778" cy="5204948"/>
          </a:xfrm>
          <a:prstGeom prst="rect">
            <a:avLst/>
          </a:prstGeom>
          <a:ln>
            <a:noFill/>
          </a:ln>
        </p:spPr>
        <p:txBody>
          <a:bodyPr vert="horz"/>
          <a:lstStyle>
            <a:lvl1pPr marL="0" marR="0" indent="0" algn="l" defTabSz="2088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500" kern="1200" baseline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3393276" indent="-1305106" algn="l" defTabSz="2088170" rtl="0" eaLnBrk="1" latinLnBrk="0" hangingPunct="1">
              <a:spcBef>
                <a:spcPct val="20000"/>
              </a:spcBef>
              <a:buFont typeface="Arial"/>
              <a:buChar char="–"/>
              <a:defRPr sz="2500" kern="1200" baseline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5220424" indent="-1044085" algn="l" defTabSz="2088170" rtl="0" eaLnBrk="1" latinLnBrk="0" hangingPunct="1">
              <a:spcBef>
                <a:spcPct val="20000"/>
              </a:spcBef>
              <a:buFont typeface="Arial"/>
              <a:buChar char="•"/>
              <a:defRPr sz="2500" kern="1200" baseline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7308593" indent="-1044085" algn="l" defTabSz="2088170" rtl="0" eaLnBrk="1" latinLnBrk="0" hangingPunct="1">
              <a:spcBef>
                <a:spcPct val="20000"/>
              </a:spcBef>
              <a:buFont typeface="Arial"/>
              <a:buChar char="–"/>
              <a:defRPr sz="2500" kern="1200" baseline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9396763" indent="-1044085" algn="l" defTabSz="2088170" rtl="0" eaLnBrk="1" latinLnBrk="0" hangingPunct="1">
              <a:spcBef>
                <a:spcPct val="20000"/>
              </a:spcBef>
              <a:buFont typeface="Arial"/>
              <a:buChar char="»"/>
              <a:defRPr sz="2500" kern="1200" baseline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11484933" indent="-1044085" algn="l" defTabSz="2088170" rtl="0" eaLnBrk="1" latinLnBrk="0" hangingPunct="1">
              <a:spcBef>
                <a:spcPct val="20000"/>
              </a:spcBef>
              <a:buFont typeface="Arial"/>
              <a:buChar char="•"/>
              <a:defRPr sz="9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73102" indent="-1044085" algn="l" defTabSz="2088170" rtl="0" eaLnBrk="1" latinLnBrk="0" hangingPunct="1">
              <a:spcBef>
                <a:spcPct val="20000"/>
              </a:spcBef>
              <a:buFont typeface="Arial"/>
              <a:buChar char="•"/>
              <a:defRPr sz="9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661272" indent="-1044085" algn="l" defTabSz="2088170" rtl="0" eaLnBrk="1" latinLnBrk="0" hangingPunct="1">
              <a:spcBef>
                <a:spcPct val="20000"/>
              </a:spcBef>
              <a:buFont typeface="Arial"/>
              <a:buChar char="•"/>
              <a:defRPr sz="9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749441" indent="-1044085" algn="l" defTabSz="2088170" rtl="0" eaLnBrk="1" latinLnBrk="0" hangingPunct="1">
              <a:spcBef>
                <a:spcPct val="20000"/>
              </a:spcBef>
              <a:buFont typeface="Arial"/>
              <a:buChar char="•"/>
              <a:defRPr sz="9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en-US" sz="2200" dirty="0"/>
              <a:t>[1] Schnabel, R., Wahl, R. and Klein, R. (2007), Efficient RANSAC for Point-Cloud Shape Detection. Computer Graphics Forum, 26: 214-226.</a:t>
            </a:r>
          </a:p>
          <a:p>
            <a:pPr>
              <a:spcAft>
                <a:spcPts val="600"/>
              </a:spcAft>
            </a:pPr>
            <a:r>
              <a:rPr lang="en-US" sz="2200" dirty="0"/>
              <a:t>[2] Dung, Lan-Rong, Chang-Min Huang, and Yin-Yi Wu. "Implementation of RANSAC algorithm for feature-based image registration." J. </a:t>
            </a:r>
            <a:r>
              <a:rPr lang="en-US" sz="2200" dirty="0" err="1"/>
              <a:t>Comput</a:t>
            </a:r>
            <a:r>
              <a:rPr lang="en-US" sz="2200" dirty="0"/>
              <a:t>. </a:t>
            </a:r>
            <a:r>
              <a:rPr lang="en-US" sz="2200" dirty="0" err="1"/>
              <a:t>Commun</a:t>
            </a:r>
            <a:r>
              <a:rPr lang="en-US" sz="2200" dirty="0"/>
              <a:t> 1.6 (2013): 46-50.</a:t>
            </a:r>
          </a:p>
          <a:p>
            <a:pPr>
              <a:spcAft>
                <a:spcPts val="600"/>
              </a:spcAft>
            </a:pPr>
            <a:r>
              <a:rPr lang="en-US" sz="2200" dirty="0"/>
              <a:t>[3] Martin A. </a:t>
            </a:r>
            <a:r>
              <a:rPr lang="en-US" sz="2200" dirty="0" err="1"/>
              <a:t>Fischler</a:t>
            </a:r>
            <a:r>
              <a:rPr lang="en-US" sz="2200" dirty="0"/>
              <a:t> and Robert C. </a:t>
            </a:r>
            <a:r>
              <a:rPr lang="en-US" sz="2200" dirty="0" err="1"/>
              <a:t>Bolles</a:t>
            </a:r>
            <a:r>
              <a:rPr lang="en-US" sz="2200" dirty="0"/>
              <a:t>. 1981. Random sample consensus: a paradigm for model fitting with applications to image analysis and automated cartography. </a:t>
            </a:r>
            <a:r>
              <a:rPr lang="en-US" sz="2200" dirty="0" err="1"/>
              <a:t>Commun</a:t>
            </a:r>
            <a:r>
              <a:rPr lang="en-US" sz="2200" dirty="0"/>
              <a:t>. ACM 24, 6 (June 1981), 381–395.</a:t>
            </a:r>
          </a:p>
          <a:p>
            <a:pPr>
              <a:spcAft>
                <a:spcPts val="600"/>
              </a:spcAft>
            </a:pPr>
            <a:r>
              <a:rPr lang="en-US" sz="2200" dirty="0"/>
              <a:t>[4] Parr B, Legg M, Alam F. Analysis of Depth Cameras for Proximal Sensing of Grapes. Sensors. 2022; 22(11):4179.</a:t>
            </a:r>
          </a:p>
          <a:p>
            <a:pPr>
              <a:spcAft>
                <a:spcPts val="600"/>
              </a:spcAft>
            </a:pPr>
            <a:r>
              <a:rPr lang="en-US" sz="2200" dirty="0"/>
              <a:t>[5] Qi, Charles R., Su, Hao, Mo, </a:t>
            </a:r>
            <a:r>
              <a:rPr lang="en-US" sz="2200" dirty="0" err="1"/>
              <a:t>Kaichun</a:t>
            </a:r>
            <a:r>
              <a:rPr lang="en-US" sz="2200" dirty="0"/>
              <a:t> and </a:t>
            </a:r>
            <a:r>
              <a:rPr lang="en-US" sz="2200" dirty="0" err="1"/>
              <a:t>Guibas</a:t>
            </a:r>
            <a:r>
              <a:rPr lang="en-US" sz="2200" dirty="0"/>
              <a:t>, Leonidas J. (2017), </a:t>
            </a:r>
            <a:r>
              <a:rPr lang="en-US" sz="2200" dirty="0" err="1"/>
              <a:t>PointNet</a:t>
            </a:r>
            <a:r>
              <a:rPr lang="en-US" sz="2200" dirty="0"/>
              <a:t>: Deep Learning on Point Sets for 3D Classification and Segmentation. Proceedings of the IEEE Conference on Computer Vision and Pattern Recognition (CVPR), July.</a:t>
            </a:r>
          </a:p>
          <a:p>
            <a:pPr>
              <a:spcAft>
                <a:spcPts val="600"/>
              </a:spcAft>
            </a:pPr>
            <a:r>
              <a:rPr lang="en-US" sz="2200" dirty="0"/>
              <a:t>[6] Aoki, Yasuhiro, Goforth, Hunter, </a:t>
            </a:r>
            <a:r>
              <a:rPr lang="en-US" sz="2200" dirty="0" err="1"/>
              <a:t>Srivatsan</a:t>
            </a:r>
            <a:r>
              <a:rPr lang="en-US" sz="2200" dirty="0"/>
              <a:t>, </a:t>
            </a:r>
            <a:r>
              <a:rPr lang="en-US" sz="2200" dirty="0" err="1"/>
              <a:t>Rangaprasad</a:t>
            </a:r>
            <a:r>
              <a:rPr lang="en-US" sz="2200" dirty="0"/>
              <a:t> Arun and Lucey, Simon. (2019), </a:t>
            </a:r>
            <a:r>
              <a:rPr lang="en-US" sz="2200" dirty="0" err="1"/>
              <a:t>PointNetLK</a:t>
            </a:r>
            <a:r>
              <a:rPr lang="en-US" sz="2200" dirty="0"/>
              <a:t>: Robust &amp; Efficient Point Cloud Registration Using </a:t>
            </a:r>
            <a:r>
              <a:rPr lang="en-US" sz="2200" dirty="0" err="1"/>
              <a:t>PointNet</a:t>
            </a:r>
            <a:r>
              <a:rPr lang="en-US" sz="2200" dirty="0"/>
              <a:t>. Proceedings of the IEEE/CVF Conference on Computer Vision and Pattern Recognition (CVPR), June.</a:t>
            </a:r>
            <a:endParaRPr lang="en-US" sz="2000" b="1" dirty="0"/>
          </a:p>
          <a:p>
            <a:r>
              <a:rPr lang="en-US" dirty="0"/>
              <a:t>				               </a:t>
            </a:r>
          </a:p>
          <a:p>
            <a:r>
              <a:rPr lang="en-US" dirty="0"/>
              <a:t>				               </a:t>
            </a:r>
            <a:r>
              <a:rPr lang="en-US" dirty="0" err="1"/>
              <a:t>Sommersemester</a:t>
            </a:r>
            <a:r>
              <a:rPr lang="en-US" dirty="0"/>
              <a:t> 2024</a:t>
            </a:r>
          </a:p>
        </p:txBody>
      </p:sp>
      <p:sp>
        <p:nvSpPr>
          <p:cNvPr id="82" name="Rechteck 81">
            <a:extLst>
              <a:ext uri="{FF2B5EF4-FFF2-40B4-BE49-F238E27FC236}">
                <a16:creationId xmlns:a16="http://schemas.microsoft.com/office/drawing/2014/main" id="{B7DB6692-061F-0846-881A-506B9761FE02}"/>
              </a:ext>
            </a:extLst>
          </p:cNvPr>
          <p:cNvSpPr/>
          <p:nvPr/>
        </p:nvSpPr>
        <p:spPr>
          <a:xfrm>
            <a:off x="1" y="3726129"/>
            <a:ext cx="30275213" cy="4550955"/>
          </a:xfrm>
          <a:prstGeom prst="rect">
            <a:avLst/>
          </a:prstGeom>
          <a:gradFill flip="none" rotWithShape="1">
            <a:gsLst>
              <a:gs pos="0">
                <a:srgbClr val="162957"/>
              </a:gs>
              <a:gs pos="100000">
                <a:srgbClr val="0069B5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 dirty="0"/>
          </a:p>
        </p:txBody>
      </p:sp>
      <p:sp>
        <p:nvSpPr>
          <p:cNvPr id="85" name="Titel 1">
            <a:extLst>
              <a:ext uri="{FF2B5EF4-FFF2-40B4-BE49-F238E27FC236}">
                <a16:creationId xmlns:a16="http://schemas.microsoft.com/office/drawing/2014/main" id="{CF7D0ED3-E0F4-2C43-8F1A-27FBDB72E94B}"/>
              </a:ext>
            </a:extLst>
          </p:cNvPr>
          <p:cNvSpPr txBox="1">
            <a:spLocks/>
          </p:cNvSpPr>
          <p:nvPr/>
        </p:nvSpPr>
        <p:spPr>
          <a:xfrm>
            <a:off x="1283684" y="4149744"/>
            <a:ext cx="27572937" cy="2193000"/>
          </a:xfrm>
          <a:prstGeom prst="rect">
            <a:avLst/>
          </a:prstGeom>
        </p:spPr>
        <p:txBody>
          <a:bodyPr/>
          <a:lstStyle>
            <a:lvl1pPr algn="l" defTabSz="30274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4568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6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Traubenbeeren Erkennung mittels Tiefenkamera </a:t>
            </a:r>
          </a:p>
          <a:p>
            <a:pPr algn="ctr"/>
            <a:r>
              <a:rPr lang="de-DE" sz="6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Azure Kinect</a:t>
            </a:r>
            <a:endParaRPr lang="en-US" sz="6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6" name="Titel 1">
            <a:extLst>
              <a:ext uri="{FF2B5EF4-FFF2-40B4-BE49-F238E27FC236}">
                <a16:creationId xmlns:a16="http://schemas.microsoft.com/office/drawing/2014/main" id="{A3DB0FF7-B3E3-844A-BDEB-E0A06C735D1E}"/>
              </a:ext>
            </a:extLst>
          </p:cNvPr>
          <p:cNvSpPr txBox="1">
            <a:spLocks/>
          </p:cNvSpPr>
          <p:nvPr/>
        </p:nvSpPr>
        <p:spPr>
          <a:xfrm>
            <a:off x="1418592" y="5922265"/>
            <a:ext cx="27572937" cy="2193000"/>
          </a:xfrm>
          <a:prstGeom prst="rect">
            <a:avLst/>
          </a:prstGeom>
        </p:spPr>
        <p:txBody>
          <a:bodyPr anchor="ctr"/>
          <a:lstStyle>
            <a:lvl1pPr algn="l" defTabSz="30274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4568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Dominik </a:t>
            </a:r>
            <a:r>
              <a:rPr lang="en-US" sz="4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Bücher</a:t>
            </a:r>
            <a:r>
              <a:rPr lang="en-US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4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Betreuer</a:t>
            </a:r>
            <a:r>
              <a:rPr lang="en-US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Peter Ott</a:t>
            </a:r>
          </a:p>
          <a:p>
            <a:pPr algn="ctr"/>
            <a:r>
              <a:rPr lang="en-US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Automotive Systems Engineering, Heilbronn University of Applied Sciences</a:t>
            </a:r>
          </a:p>
        </p:txBody>
      </p:sp>
      <p:sp>
        <p:nvSpPr>
          <p:cNvPr id="87" name="Textplatzhalter 3">
            <a:extLst>
              <a:ext uri="{FF2B5EF4-FFF2-40B4-BE49-F238E27FC236}">
                <a16:creationId xmlns:a16="http://schemas.microsoft.com/office/drawing/2014/main" id="{868086F8-35BA-564F-86AA-5437C0363C5B}"/>
              </a:ext>
            </a:extLst>
          </p:cNvPr>
          <p:cNvSpPr txBox="1">
            <a:spLocks/>
          </p:cNvSpPr>
          <p:nvPr/>
        </p:nvSpPr>
        <p:spPr>
          <a:xfrm>
            <a:off x="15695656" y="8439700"/>
            <a:ext cx="13215254" cy="915817"/>
          </a:xfrm>
          <a:prstGeom prst="rect">
            <a:avLst/>
          </a:prstGeom>
        </p:spPr>
        <p:txBody>
          <a:bodyPr/>
          <a:lstStyle>
            <a:lvl1pPr marL="756872" indent="-756872" algn="l" defTabSz="3027487" rtl="0" eaLnBrk="1" latinLnBrk="0" hangingPunct="1">
              <a:lnSpc>
                <a:spcPct val="90000"/>
              </a:lnSpc>
              <a:spcBef>
                <a:spcPts val="3311"/>
              </a:spcBef>
              <a:buFont typeface="Arial" panose="020B0604020202020204" pitchFamily="34" charset="0"/>
              <a:buChar char="•"/>
              <a:defRPr sz="927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70615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79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784359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66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298102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11846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8325589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839333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1353076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866820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Microsoft Azure Kinect </a:t>
            </a:r>
            <a:r>
              <a:rPr lang="en-US" sz="4000" b="1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Kamera</a:t>
            </a:r>
            <a:endParaRPr lang="en-US" sz="4000" b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" name="Textplatzhalter 3">
            <a:extLst>
              <a:ext uri="{FF2B5EF4-FFF2-40B4-BE49-F238E27FC236}">
                <a16:creationId xmlns:a16="http://schemas.microsoft.com/office/drawing/2014/main" id="{6C40365B-4090-EE4F-93DA-04D42AE1A951}"/>
              </a:ext>
            </a:extLst>
          </p:cNvPr>
          <p:cNvSpPr txBox="1">
            <a:spLocks/>
          </p:cNvSpPr>
          <p:nvPr/>
        </p:nvSpPr>
        <p:spPr>
          <a:xfrm>
            <a:off x="1485196" y="16664474"/>
            <a:ext cx="13215254" cy="915817"/>
          </a:xfrm>
          <a:prstGeom prst="rect">
            <a:avLst/>
          </a:prstGeom>
        </p:spPr>
        <p:txBody>
          <a:bodyPr/>
          <a:lstStyle>
            <a:lvl1pPr marL="756872" indent="-756872" algn="l" defTabSz="3027487" rtl="0" eaLnBrk="1" latinLnBrk="0" hangingPunct="1">
              <a:lnSpc>
                <a:spcPct val="90000"/>
              </a:lnSpc>
              <a:spcBef>
                <a:spcPts val="3311"/>
              </a:spcBef>
              <a:buFont typeface="Arial" panose="020B0604020202020204" pitchFamily="34" charset="0"/>
              <a:buChar char="•"/>
              <a:defRPr sz="927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70615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79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784359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66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298102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11846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8325589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839333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1353076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866820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b="1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Versuchsaufbau</a:t>
            </a:r>
            <a:endParaRPr lang="en-US" sz="4000" b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9" name="Gerade Verbindung 33">
            <a:extLst>
              <a:ext uri="{FF2B5EF4-FFF2-40B4-BE49-F238E27FC236}">
                <a16:creationId xmlns:a16="http://schemas.microsoft.com/office/drawing/2014/main" id="{AE293FA5-B2C4-864B-8F67-001A142948FE}"/>
              </a:ext>
            </a:extLst>
          </p:cNvPr>
          <p:cNvCxnSpPr/>
          <p:nvPr/>
        </p:nvCxnSpPr>
        <p:spPr>
          <a:xfrm>
            <a:off x="1352688" y="41595002"/>
            <a:ext cx="27450726" cy="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Grafik 2" descr="Ein Bild, das Elektronik, Elektronisches Gerät, Fahren enthält.&#10;&#10;Automatisch generierte Beschreibung">
            <a:extLst>
              <a:ext uri="{FF2B5EF4-FFF2-40B4-BE49-F238E27FC236}">
                <a16:creationId xmlns:a16="http://schemas.microsoft.com/office/drawing/2014/main" id="{BE4578B6-6E9C-A5EF-4E63-87C434D5BB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19671" y="8324421"/>
            <a:ext cx="3237764" cy="3237764"/>
          </a:xfrm>
          <a:prstGeom prst="rect">
            <a:avLst/>
          </a:prstGeom>
        </p:spPr>
      </p:pic>
      <p:sp>
        <p:nvSpPr>
          <p:cNvPr id="2" name="Textplatzhalter 14">
            <a:extLst>
              <a:ext uri="{FF2B5EF4-FFF2-40B4-BE49-F238E27FC236}">
                <a16:creationId xmlns:a16="http://schemas.microsoft.com/office/drawing/2014/main" id="{B76F266B-A1DA-C9A6-3BC1-0B8E992684CC}"/>
              </a:ext>
            </a:extLst>
          </p:cNvPr>
          <p:cNvSpPr txBox="1">
            <a:spLocks/>
          </p:cNvSpPr>
          <p:nvPr/>
        </p:nvSpPr>
        <p:spPr>
          <a:xfrm>
            <a:off x="15695656" y="9369859"/>
            <a:ext cx="11488694" cy="5814197"/>
          </a:xfrm>
          <a:prstGeom prst="rect">
            <a:avLst/>
          </a:prstGeom>
          <a:ln>
            <a:noFill/>
          </a:ln>
        </p:spPr>
        <p:txBody>
          <a:bodyPr vert="horz"/>
          <a:lstStyle>
            <a:lvl1pPr marL="0" marR="0" indent="0" algn="l" defTabSz="2088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500" kern="1200" baseline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3393276" indent="-1305106" algn="l" defTabSz="2088170" rtl="0" eaLnBrk="1" latinLnBrk="0" hangingPunct="1">
              <a:spcBef>
                <a:spcPct val="20000"/>
              </a:spcBef>
              <a:buFont typeface="Arial"/>
              <a:buChar char="–"/>
              <a:defRPr sz="2500" kern="1200" baseline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5220424" indent="-1044085" algn="l" defTabSz="2088170" rtl="0" eaLnBrk="1" latinLnBrk="0" hangingPunct="1">
              <a:spcBef>
                <a:spcPct val="20000"/>
              </a:spcBef>
              <a:buFont typeface="Arial"/>
              <a:buChar char="•"/>
              <a:defRPr sz="2500" kern="1200" baseline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7308593" indent="-1044085" algn="l" defTabSz="2088170" rtl="0" eaLnBrk="1" latinLnBrk="0" hangingPunct="1">
              <a:spcBef>
                <a:spcPct val="20000"/>
              </a:spcBef>
              <a:buFont typeface="Arial"/>
              <a:buChar char="–"/>
              <a:defRPr sz="2500" kern="1200" baseline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9396763" indent="-1044085" algn="l" defTabSz="2088170" rtl="0" eaLnBrk="1" latinLnBrk="0" hangingPunct="1">
              <a:spcBef>
                <a:spcPct val="20000"/>
              </a:spcBef>
              <a:buFont typeface="Arial"/>
              <a:buChar char="»"/>
              <a:defRPr sz="2500" kern="1200" baseline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11484933" indent="-1044085" algn="l" defTabSz="2088170" rtl="0" eaLnBrk="1" latinLnBrk="0" hangingPunct="1">
              <a:spcBef>
                <a:spcPct val="20000"/>
              </a:spcBef>
              <a:buFont typeface="Arial"/>
              <a:buChar char="•"/>
              <a:defRPr sz="9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73102" indent="-1044085" algn="l" defTabSz="2088170" rtl="0" eaLnBrk="1" latinLnBrk="0" hangingPunct="1">
              <a:spcBef>
                <a:spcPct val="20000"/>
              </a:spcBef>
              <a:buFont typeface="Arial"/>
              <a:buChar char="•"/>
              <a:defRPr sz="9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661272" indent="-1044085" algn="l" defTabSz="2088170" rtl="0" eaLnBrk="1" latinLnBrk="0" hangingPunct="1">
              <a:spcBef>
                <a:spcPct val="20000"/>
              </a:spcBef>
              <a:buFont typeface="Arial"/>
              <a:buChar char="•"/>
              <a:defRPr sz="9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749441" indent="-1044085" algn="l" defTabSz="2088170" rtl="0" eaLnBrk="1" latinLnBrk="0" hangingPunct="1">
              <a:spcBef>
                <a:spcPct val="20000"/>
              </a:spcBef>
              <a:buFont typeface="Arial"/>
              <a:buChar char="•"/>
              <a:defRPr sz="9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799" b="1" dirty="0" err="1"/>
              <a:t>Allgemein</a:t>
            </a:r>
            <a:r>
              <a:rPr lang="en-US" sz="2799" b="1" dirty="0"/>
              <a:t>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000" b="1" dirty="0"/>
          </a:p>
          <a:p>
            <a:pPr marL="536468" indent="-361878">
              <a:buFont typeface="Arial" panose="020B0604020202020204" pitchFamily="34" charset="0"/>
              <a:buChar char="•"/>
            </a:pPr>
            <a:r>
              <a:rPr lang="de-DE" sz="2800" dirty="0"/>
              <a:t>Die Azure Kamera ermöglicht eine präzise Erfassung der dreidimensionalen Umgebung</a:t>
            </a:r>
          </a:p>
          <a:p>
            <a:pPr marL="536468" indent="-361878">
              <a:buFont typeface="Arial" panose="020B0604020202020204" pitchFamily="34" charset="0"/>
              <a:buChar char="•"/>
            </a:pPr>
            <a:r>
              <a:rPr lang="de-DE" sz="2800" dirty="0"/>
              <a:t>Dabei werden die Aufnahmen der Tiefenkamera mit den Farbwerten der RGB-Kamera kombiniert</a:t>
            </a:r>
          </a:p>
          <a:p>
            <a:pPr marL="174590"/>
            <a:endParaRPr lang="en-US" sz="2799" b="1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799" b="1" dirty="0" err="1"/>
              <a:t>Tiefenkamera</a:t>
            </a:r>
            <a:r>
              <a:rPr lang="en-US" sz="2799" b="1" dirty="0"/>
              <a:t>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000" b="1" dirty="0"/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799" dirty="0" err="1"/>
              <a:t>Auflösung</a:t>
            </a:r>
            <a:r>
              <a:rPr lang="en-US" sz="2799" dirty="0"/>
              <a:t>: 1024x1024 Pixel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799" dirty="0" err="1"/>
              <a:t>Nutzt</a:t>
            </a:r>
            <a:r>
              <a:rPr lang="en-US" sz="2799" dirty="0"/>
              <a:t> das Amplitude Modulated Continuous Wave (AMCW) Time-of-Flight (</a:t>
            </a:r>
            <a:r>
              <a:rPr lang="en-US" sz="2799" dirty="0" err="1"/>
              <a:t>ToF</a:t>
            </a:r>
            <a:r>
              <a:rPr lang="en-US" sz="2799" dirty="0"/>
              <a:t>) </a:t>
            </a:r>
            <a:r>
              <a:rPr lang="en-US" sz="2799" dirty="0" err="1"/>
              <a:t>Prinzip</a:t>
            </a:r>
            <a:r>
              <a:rPr lang="en-US" sz="2799" dirty="0"/>
              <a:t> </a:t>
            </a:r>
            <a:r>
              <a:rPr lang="en-US" sz="2799" dirty="0" err="1"/>
              <a:t>mit</a:t>
            </a:r>
            <a:r>
              <a:rPr lang="en-US" sz="2799" dirty="0"/>
              <a:t> </a:t>
            </a:r>
            <a:r>
              <a:rPr lang="en-US" sz="2799" dirty="0" err="1"/>
              <a:t>einem</a:t>
            </a:r>
            <a:r>
              <a:rPr lang="en-US" sz="2799" dirty="0"/>
              <a:t> 1-Megapixel-Sensor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2799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799" b="1" dirty="0"/>
              <a:t>RGB-</a:t>
            </a:r>
            <a:r>
              <a:rPr lang="en-US" sz="2799" b="1" dirty="0" err="1"/>
              <a:t>Kamera</a:t>
            </a:r>
            <a:r>
              <a:rPr lang="en-US" sz="2799" b="1" dirty="0"/>
              <a:t>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0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799" dirty="0" err="1"/>
              <a:t>Auflösung</a:t>
            </a:r>
            <a:r>
              <a:rPr lang="en-US" sz="2799" dirty="0"/>
              <a:t>: 3840x2160 Pixel (4K-Qualität)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799" b="1" dirty="0"/>
          </a:p>
        </p:txBody>
      </p:sp>
      <p:pic>
        <p:nvPicPr>
          <p:cNvPr id="5" name="Grafik 4" descr="Ein Bild, das Im Haus, Wand enthält.&#10;&#10;Automatisch generierte Beschreibung">
            <a:extLst>
              <a:ext uri="{FF2B5EF4-FFF2-40B4-BE49-F238E27FC236}">
                <a16:creationId xmlns:a16="http://schemas.microsoft.com/office/drawing/2014/main" id="{096D4BDB-74C4-4C02-02B8-D4635A6F27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6764" y="17575638"/>
            <a:ext cx="8073388" cy="6055040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66BDE6E8-F710-8C00-EDFA-1F99100F14A7}"/>
              </a:ext>
            </a:extLst>
          </p:cNvPr>
          <p:cNvSpPr txBox="1"/>
          <p:nvPr/>
        </p:nvSpPr>
        <p:spPr>
          <a:xfrm>
            <a:off x="1418592" y="17580291"/>
            <a:ext cx="5358046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Die Trauben und die Kamera sind auf verstellbaren Achsen montiert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Für den Versuch wurde die Distanz zwischen Trauben und Kamera auf 40–60 cm gesetzt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Die Trauben hängen frei in der Luft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Vorerst werden nur grüne Trauben verwendet</a:t>
            </a:r>
          </a:p>
        </p:txBody>
      </p:sp>
      <p:sp>
        <p:nvSpPr>
          <p:cNvPr id="7" name="Textplatzhalter 14">
            <a:extLst>
              <a:ext uri="{FF2B5EF4-FFF2-40B4-BE49-F238E27FC236}">
                <a16:creationId xmlns:a16="http://schemas.microsoft.com/office/drawing/2014/main" id="{03A58040-5448-1B2A-FAA6-DF764C3EE718}"/>
              </a:ext>
            </a:extLst>
          </p:cNvPr>
          <p:cNvSpPr txBox="1">
            <a:spLocks/>
          </p:cNvSpPr>
          <p:nvPr/>
        </p:nvSpPr>
        <p:spPr>
          <a:xfrm>
            <a:off x="15715778" y="17580291"/>
            <a:ext cx="13324256" cy="6931670"/>
          </a:xfrm>
          <a:prstGeom prst="rect">
            <a:avLst/>
          </a:prstGeom>
          <a:ln>
            <a:noFill/>
          </a:ln>
        </p:spPr>
        <p:txBody>
          <a:bodyPr vert="horz"/>
          <a:lstStyle>
            <a:lvl1pPr marL="0" marR="0" indent="0" algn="l" defTabSz="2088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500" kern="1200" baseline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3393276" indent="-1305106" algn="l" defTabSz="2088170" rtl="0" eaLnBrk="1" latinLnBrk="0" hangingPunct="1">
              <a:spcBef>
                <a:spcPct val="20000"/>
              </a:spcBef>
              <a:buFont typeface="Arial"/>
              <a:buChar char="–"/>
              <a:defRPr sz="2500" kern="1200" baseline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5220424" indent="-1044085" algn="l" defTabSz="2088170" rtl="0" eaLnBrk="1" latinLnBrk="0" hangingPunct="1">
              <a:spcBef>
                <a:spcPct val="20000"/>
              </a:spcBef>
              <a:buFont typeface="Arial"/>
              <a:buChar char="•"/>
              <a:defRPr sz="2500" kern="1200" baseline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7308593" indent="-1044085" algn="l" defTabSz="2088170" rtl="0" eaLnBrk="1" latinLnBrk="0" hangingPunct="1">
              <a:spcBef>
                <a:spcPct val="20000"/>
              </a:spcBef>
              <a:buFont typeface="Arial"/>
              <a:buChar char="–"/>
              <a:defRPr sz="2500" kern="1200" baseline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9396763" indent="-1044085" algn="l" defTabSz="2088170" rtl="0" eaLnBrk="1" latinLnBrk="0" hangingPunct="1">
              <a:spcBef>
                <a:spcPct val="20000"/>
              </a:spcBef>
              <a:buFont typeface="Arial"/>
              <a:buChar char="»"/>
              <a:defRPr sz="2500" kern="1200" baseline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11484933" indent="-1044085" algn="l" defTabSz="2088170" rtl="0" eaLnBrk="1" latinLnBrk="0" hangingPunct="1">
              <a:spcBef>
                <a:spcPct val="20000"/>
              </a:spcBef>
              <a:buFont typeface="Arial"/>
              <a:buChar char="•"/>
              <a:defRPr sz="9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73102" indent="-1044085" algn="l" defTabSz="2088170" rtl="0" eaLnBrk="1" latinLnBrk="0" hangingPunct="1">
              <a:spcBef>
                <a:spcPct val="20000"/>
              </a:spcBef>
              <a:buFont typeface="Arial"/>
              <a:buChar char="•"/>
              <a:defRPr sz="9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661272" indent="-1044085" algn="l" defTabSz="2088170" rtl="0" eaLnBrk="1" latinLnBrk="0" hangingPunct="1">
              <a:spcBef>
                <a:spcPct val="20000"/>
              </a:spcBef>
              <a:buFont typeface="Arial"/>
              <a:buChar char="•"/>
              <a:defRPr sz="9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749441" indent="-1044085" algn="l" defTabSz="2088170" rtl="0" eaLnBrk="1" latinLnBrk="0" hangingPunct="1">
              <a:spcBef>
                <a:spcPct val="20000"/>
              </a:spcBef>
              <a:buFont typeface="Arial"/>
              <a:buChar char="•"/>
              <a:defRPr sz="9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4590"/>
            <a:r>
              <a:rPr lang="de-DE" sz="2800" dirty="0"/>
              <a:t>Der RANSAC-Algorithmus wird verwendet, um robuste Modellparameter zu schätzen, auch wenn ein signifikanter Anteil der Datenpunkte Ausreißer sind</a:t>
            </a:r>
          </a:p>
          <a:p>
            <a:pPr marL="174590"/>
            <a:endParaRPr lang="de-DE" sz="1800" b="1" dirty="0"/>
          </a:p>
          <a:p>
            <a:pPr marL="536468" indent="-361878">
              <a:buFont typeface="Arial" panose="020B0604020202020204" pitchFamily="34" charset="0"/>
              <a:buChar char="•"/>
            </a:pPr>
            <a:r>
              <a:rPr lang="de-DE" sz="2800" b="1" dirty="0"/>
              <a:t>Grundidee</a:t>
            </a:r>
            <a:r>
              <a:rPr lang="de-DE" sz="2800" dirty="0"/>
              <a:t>: Der RANSAC-Algorithmus identifiziert geometrische Formen in einer Datenmenge durch das Ziehen zufälliger Stichproben und die Suche nach einer Mehrheit der Punkte, die der Form entsprechen.</a:t>
            </a:r>
          </a:p>
          <a:p>
            <a:pPr marL="536468" indent="-361878">
              <a:buFont typeface="Arial" panose="020B0604020202020204" pitchFamily="34" charset="0"/>
              <a:buChar char="•"/>
            </a:pPr>
            <a:endParaRPr lang="de-DE" sz="1400" dirty="0"/>
          </a:p>
          <a:p>
            <a:pPr marL="536468" indent="-361878">
              <a:buFont typeface="Arial" panose="020B0604020202020204" pitchFamily="34" charset="0"/>
              <a:buChar char="•"/>
            </a:pPr>
            <a:r>
              <a:rPr lang="de-DE" sz="2800" b="1" dirty="0"/>
              <a:t>Stichprobenziehung:</a:t>
            </a:r>
            <a:r>
              <a:rPr lang="de-DE" sz="2800" dirty="0"/>
              <a:t> In jeder Iteration wird eine zufällige Stichprobe von Punkten ausgewählt, um eine potenzielle geometrische Form zu schätzen.</a:t>
            </a:r>
          </a:p>
          <a:p>
            <a:pPr marL="536468" indent="-361878">
              <a:buFont typeface="Arial" panose="020B0604020202020204" pitchFamily="34" charset="0"/>
              <a:buChar char="•"/>
            </a:pPr>
            <a:endParaRPr lang="de-DE" sz="1400" dirty="0"/>
          </a:p>
          <a:p>
            <a:pPr marL="536468" indent="-361878">
              <a:buFont typeface="Arial" panose="020B0604020202020204" pitchFamily="34" charset="0"/>
              <a:buChar char="•"/>
            </a:pPr>
            <a:r>
              <a:rPr lang="de-DE" sz="2800" b="1" dirty="0"/>
              <a:t>Modellprüfung:</a:t>
            </a:r>
            <a:r>
              <a:rPr lang="de-DE" sz="2800" dirty="0"/>
              <a:t> Das Modell wird mit den restlichen Daten verglichen, um die Anzahl der Punkte zu bestimmen, die der erkannten Form entsprechen. </a:t>
            </a:r>
          </a:p>
          <a:p>
            <a:pPr marL="174590"/>
            <a:r>
              <a:rPr lang="de-DE" sz="1400" dirty="0"/>
              <a:t>	</a:t>
            </a:r>
            <a:endParaRPr lang="de-DE" sz="2400" dirty="0"/>
          </a:p>
          <a:p>
            <a:pPr marL="536468" indent="-361878">
              <a:buFont typeface="Arial" panose="020B0604020202020204" pitchFamily="34" charset="0"/>
              <a:buChar char="•"/>
            </a:pPr>
            <a:r>
              <a:rPr lang="de-DE" sz="2800" b="1" dirty="0"/>
              <a:t>Iterationen:</a:t>
            </a:r>
            <a:r>
              <a:rPr lang="de-DE" sz="2800" dirty="0"/>
              <a:t> Der Prozess wird wiederholt, um die beste geometrische Form zu finden, die die Datenpunkte am besten repräsentiert.</a:t>
            </a:r>
          </a:p>
          <a:p>
            <a:pPr marL="536468" indent="-361878">
              <a:buFont typeface="Arial" panose="020B0604020202020204" pitchFamily="34" charset="0"/>
              <a:buChar char="•"/>
            </a:pPr>
            <a:endParaRPr lang="de-DE" sz="1400" dirty="0"/>
          </a:p>
          <a:p>
            <a:pPr marL="536468" indent="-361878">
              <a:buFont typeface="Arial" panose="020B0604020202020204" pitchFamily="34" charset="0"/>
              <a:buChar char="•"/>
            </a:pPr>
            <a:r>
              <a:rPr lang="de-DE" sz="2800" b="1" dirty="0"/>
              <a:t>Endergebnis:</a:t>
            </a:r>
            <a:r>
              <a:rPr lang="de-DE" sz="2800" dirty="0"/>
              <a:t> Die Form mit den meisten unterstützenden Datenpunkten gilt als die beste Form.</a:t>
            </a:r>
          </a:p>
        </p:txBody>
      </p:sp>
      <p:sp>
        <p:nvSpPr>
          <p:cNvPr id="4" name="Textplatzhalter 14">
            <a:extLst>
              <a:ext uri="{FF2B5EF4-FFF2-40B4-BE49-F238E27FC236}">
                <a16:creationId xmlns:a16="http://schemas.microsoft.com/office/drawing/2014/main" id="{189AAA46-D892-079B-8587-206A66CCEA36}"/>
              </a:ext>
            </a:extLst>
          </p:cNvPr>
          <p:cNvSpPr txBox="1">
            <a:spLocks/>
          </p:cNvSpPr>
          <p:nvPr/>
        </p:nvSpPr>
        <p:spPr>
          <a:xfrm>
            <a:off x="15715778" y="26373976"/>
            <a:ext cx="13324256" cy="7619007"/>
          </a:xfrm>
          <a:prstGeom prst="rect">
            <a:avLst/>
          </a:prstGeom>
          <a:ln>
            <a:noFill/>
          </a:ln>
        </p:spPr>
        <p:txBody>
          <a:bodyPr vert="horz"/>
          <a:lstStyle>
            <a:lvl1pPr marL="0" marR="0" indent="0" algn="l" defTabSz="2088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500" kern="1200" baseline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3393276" indent="-1305106" algn="l" defTabSz="2088170" rtl="0" eaLnBrk="1" latinLnBrk="0" hangingPunct="1">
              <a:spcBef>
                <a:spcPct val="20000"/>
              </a:spcBef>
              <a:buFont typeface="Arial"/>
              <a:buChar char="–"/>
              <a:defRPr sz="2500" kern="1200" baseline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5220424" indent="-1044085" algn="l" defTabSz="2088170" rtl="0" eaLnBrk="1" latinLnBrk="0" hangingPunct="1">
              <a:spcBef>
                <a:spcPct val="20000"/>
              </a:spcBef>
              <a:buFont typeface="Arial"/>
              <a:buChar char="•"/>
              <a:defRPr sz="2500" kern="1200" baseline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7308593" indent="-1044085" algn="l" defTabSz="2088170" rtl="0" eaLnBrk="1" latinLnBrk="0" hangingPunct="1">
              <a:spcBef>
                <a:spcPct val="20000"/>
              </a:spcBef>
              <a:buFont typeface="Arial"/>
              <a:buChar char="–"/>
              <a:defRPr sz="2500" kern="1200" baseline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9396763" indent="-1044085" algn="l" defTabSz="2088170" rtl="0" eaLnBrk="1" latinLnBrk="0" hangingPunct="1">
              <a:spcBef>
                <a:spcPct val="20000"/>
              </a:spcBef>
              <a:buFont typeface="Arial"/>
              <a:buChar char="»"/>
              <a:defRPr sz="2500" kern="1200" baseline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11484933" indent="-1044085" algn="l" defTabSz="2088170" rtl="0" eaLnBrk="1" latinLnBrk="0" hangingPunct="1">
              <a:spcBef>
                <a:spcPct val="20000"/>
              </a:spcBef>
              <a:buFont typeface="Arial"/>
              <a:buChar char="•"/>
              <a:defRPr sz="9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73102" indent="-1044085" algn="l" defTabSz="2088170" rtl="0" eaLnBrk="1" latinLnBrk="0" hangingPunct="1">
              <a:spcBef>
                <a:spcPct val="20000"/>
              </a:spcBef>
              <a:buFont typeface="Arial"/>
              <a:buChar char="•"/>
              <a:defRPr sz="9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661272" indent="-1044085" algn="l" defTabSz="2088170" rtl="0" eaLnBrk="1" latinLnBrk="0" hangingPunct="1">
              <a:spcBef>
                <a:spcPct val="20000"/>
              </a:spcBef>
              <a:buFont typeface="Arial"/>
              <a:buChar char="•"/>
              <a:defRPr sz="9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749441" indent="-1044085" algn="l" defTabSz="2088170" rtl="0" eaLnBrk="1" latinLnBrk="0" hangingPunct="1">
              <a:spcBef>
                <a:spcPct val="20000"/>
              </a:spcBef>
              <a:buFont typeface="Arial"/>
              <a:buChar char="•"/>
              <a:defRPr sz="9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6468" indent="-361878">
              <a:buFont typeface="Arial" panose="020B0604020202020204" pitchFamily="34" charset="0"/>
              <a:buChar char="•"/>
            </a:pPr>
            <a:r>
              <a:rPr lang="de-DE" sz="2800" dirty="0"/>
              <a:t>Für das Training wurde die </a:t>
            </a:r>
            <a:r>
              <a:rPr lang="de-DE" sz="2800" dirty="0" err="1"/>
              <a:t>PointNet</a:t>
            </a:r>
            <a:r>
              <a:rPr lang="de-DE" sz="2800" dirty="0"/>
              <a:t>-Architektur verwendet</a:t>
            </a:r>
          </a:p>
          <a:p>
            <a:pPr marL="536468" indent="-361878">
              <a:buFont typeface="Arial" panose="020B0604020202020204" pitchFamily="34" charset="0"/>
              <a:buChar char="•"/>
            </a:pPr>
            <a:endParaRPr lang="de-DE" sz="1400" dirty="0"/>
          </a:p>
          <a:p>
            <a:pPr marL="536468" indent="-361878">
              <a:buFont typeface="Arial" panose="020B0604020202020204" pitchFamily="34" charset="0"/>
              <a:buChar char="•"/>
            </a:pPr>
            <a:r>
              <a:rPr lang="de-DE" sz="2800" dirty="0" err="1"/>
              <a:t>PointNet</a:t>
            </a:r>
            <a:r>
              <a:rPr lang="de-DE" sz="2800" dirty="0"/>
              <a:t> ist eine tiefenlernende Architektur, die speziell für die Verarbeitung und Analyse von 3D-Punktwolken entwickelt wurde</a:t>
            </a:r>
          </a:p>
          <a:p>
            <a:pPr marL="536468" indent="-361878">
              <a:buFont typeface="Arial" panose="020B0604020202020204" pitchFamily="34" charset="0"/>
              <a:buChar char="•"/>
            </a:pPr>
            <a:endParaRPr lang="de-DE" sz="1400" dirty="0"/>
          </a:p>
          <a:p>
            <a:pPr marL="536468" indent="-361878">
              <a:buFont typeface="Arial" panose="020B0604020202020204" pitchFamily="34" charset="0"/>
              <a:buChar char="•"/>
            </a:pPr>
            <a:r>
              <a:rPr lang="de-DE" sz="2800" dirty="0"/>
              <a:t>Die erkannten Traubenbeeren aus der Formenerkennung werden als Input für das neuronale Netz verwendet</a:t>
            </a:r>
          </a:p>
          <a:p>
            <a:pPr marL="536468" indent="-361878">
              <a:buFont typeface="Arial" panose="020B0604020202020204" pitchFamily="34" charset="0"/>
              <a:buChar char="•"/>
            </a:pPr>
            <a:endParaRPr lang="de-DE" sz="2800" dirty="0"/>
          </a:p>
          <a:p>
            <a:pPr marL="536468" indent="-361878">
              <a:buFont typeface="Arial" panose="020B0604020202020204" pitchFamily="34" charset="0"/>
              <a:buChar char="•"/>
            </a:pPr>
            <a:endParaRPr lang="de-DE" sz="2800" dirty="0"/>
          </a:p>
        </p:txBody>
      </p:sp>
      <p:pic>
        <p:nvPicPr>
          <p:cNvPr id="21" name="Grafik 20" descr="Ein Bild, das Zeichnung, Cartoon, Entwurf, Darstellung enthält.&#10;&#10;Automatisch generierte Beschreibung">
            <a:extLst>
              <a:ext uri="{FF2B5EF4-FFF2-40B4-BE49-F238E27FC236}">
                <a16:creationId xmlns:a16="http://schemas.microsoft.com/office/drawing/2014/main" id="{F1265A4B-2D58-F73A-1EE2-D489766C49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715778" y="29374321"/>
            <a:ext cx="13358481" cy="4751703"/>
          </a:xfrm>
          <a:prstGeom prst="rect">
            <a:avLst/>
          </a:prstGeom>
        </p:spPr>
      </p:pic>
      <p:pic>
        <p:nvPicPr>
          <p:cNvPr id="23" name="Grafik 22" descr="Ein Bild, das Kinderkunst, Zeichnung, Clipart, Kunst enthält.&#10;&#10;Automatisch generierte Beschreibung">
            <a:extLst>
              <a:ext uri="{FF2B5EF4-FFF2-40B4-BE49-F238E27FC236}">
                <a16:creationId xmlns:a16="http://schemas.microsoft.com/office/drawing/2014/main" id="{64C131D6-CE48-FE37-A670-81571BD8DA4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02332" y="26213544"/>
            <a:ext cx="7662251" cy="7302561"/>
          </a:xfrm>
          <a:prstGeom prst="rect">
            <a:avLst/>
          </a:prstGeom>
        </p:spPr>
      </p:pic>
      <p:sp>
        <p:nvSpPr>
          <p:cNvPr id="25" name="Textfeld 24">
            <a:extLst>
              <a:ext uri="{FF2B5EF4-FFF2-40B4-BE49-F238E27FC236}">
                <a16:creationId xmlns:a16="http://schemas.microsoft.com/office/drawing/2014/main" id="{1094E0C3-1F14-5630-302B-F73EABEE2DC3}"/>
              </a:ext>
            </a:extLst>
          </p:cNvPr>
          <p:cNvSpPr txBox="1"/>
          <p:nvPr/>
        </p:nvSpPr>
        <p:spPr>
          <a:xfrm>
            <a:off x="1367804" y="26381997"/>
            <a:ext cx="6690346" cy="7817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Bei dem Verfahren werden spezielle Formen in der Punktwolke mithilfe des RANSAC-Algorithmus gesucht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In diesem Fall wird versucht, Kugeln in der Punktwolke zu finden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+"/>
            </a:pP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Mit der RANSAC-Formenerkennung werden fast alle Trauben in der Punktwolke erkannt</a:t>
            </a:r>
          </a:p>
          <a:p>
            <a:pPr marL="457200" indent="-457200">
              <a:buFont typeface="Arial" panose="020B0604020202020204" pitchFamily="34" charset="0"/>
              <a:buChar char="+"/>
            </a:pPr>
            <a:endParaRPr lang="de-DE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Symbol" panose="05050102010706020507" pitchFamily="18" charset="2"/>
              <a:buChar char="-"/>
            </a:pP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Es werden auch einige andere Kugeln erkannt, bei denen es sich nicht um Trauben handelt</a:t>
            </a:r>
          </a:p>
          <a:p>
            <a:pPr marL="457200" indent="-457200">
              <a:buFont typeface="Symbol" panose="05050102010706020507" pitchFamily="18" charset="2"/>
              <a:buChar char="-"/>
            </a:pPr>
            <a:endParaRPr lang="de-DE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Herausforderung: Die richtigen Parameter für den RANSAC-Algorithmus finden</a:t>
            </a:r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18630232"/>
      </p:ext>
    </p:extLst>
  </p:cSld>
  <p:clrMapOvr>
    <a:masterClrMapping/>
  </p:clrMapOvr>
</p:sld>
</file>

<file path=ppt/theme/theme1.xml><?xml version="1.0" encoding="utf-8"?>
<a:theme xmlns:a="http://schemas.openxmlformats.org/drawingml/2006/main" name="HHN_Deutsch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HHN_English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HHN_Campus_KUE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787</Words>
  <Application>Microsoft Office PowerPoint</Application>
  <PresentationFormat>Benutzerdefiniert</PresentationFormat>
  <Paragraphs>84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3</vt:i4>
      </vt:variant>
      <vt:variant>
        <vt:lpstr>Folientitel</vt:lpstr>
      </vt:variant>
      <vt:variant>
        <vt:i4>1</vt:i4>
      </vt:variant>
    </vt:vector>
  </HeadingPairs>
  <TitlesOfParts>
    <vt:vector size="8" baseType="lpstr">
      <vt:lpstr>Arial</vt:lpstr>
      <vt:lpstr>Calibri</vt:lpstr>
      <vt:lpstr>Courier New</vt:lpstr>
      <vt:lpstr>Symbol</vt:lpstr>
      <vt:lpstr>HHN_Deutsch</vt:lpstr>
      <vt:lpstr>HHN_English</vt:lpstr>
      <vt:lpstr>HHN_Campus_KUEN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Lena Amon</dc:creator>
  <cp:lastModifiedBy>Dominik Buecher</cp:lastModifiedBy>
  <cp:revision>65</cp:revision>
  <cp:lastPrinted>2019-04-12T08:59:46Z</cp:lastPrinted>
  <dcterms:created xsi:type="dcterms:W3CDTF">2019-04-01T08:48:23Z</dcterms:created>
  <dcterms:modified xsi:type="dcterms:W3CDTF">2024-06-05T09:28:16Z</dcterms:modified>
</cp:coreProperties>
</file>