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1140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F387B-E4B4-5666-9F2D-91F01E1AF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FD569F-E9A0-CB74-A96A-39E78BC77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B5E7E-6868-EA12-C6E5-546CD7F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FC40D-54E7-65D5-A412-10ABE42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FD23C-FF75-0AF8-55B1-C98BD844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04014-D63A-E8B6-0482-C61A973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282FF6-5D57-F661-7325-19566415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15F93-4A38-F1D6-4324-4FFC720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49637-DC2E-73D4-BC8F-7AB9AE7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580E2-7DE1-E35C-69DB-4D21EB0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65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9A4628-6A9C-D052-55D5-0E11BBE1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C81211-6039-52BC-3B9F-8E9F475B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14A03-50DE-D862-B2FC-6FBB486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B5992-389F-6843-C13A-D98C6E74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A06AE-CBBE-A4FE-2597-850EA43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6EDCD-F7C6-3AEC-DB91-D10A276A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2F12-F792-D47E-CA40-65854D9F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73FF2-AE13-E963-8410-FDB17801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9096C-C067-4D84-7E01-2B79EA6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146B6-B77F-D5AC-8EE6-E3D063F4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6E34-DA50-42BB-D7AE-2210CA83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7EF8D1-03BE-5383-A07D-A102FC77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2899F-556C-893A-4D8F-8666A90D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51EA8-646A-D73F-203F-156140B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3C67A-26C0-3AA9-77EE-7DD9C77A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5129E-504B-0686-87E0-73D93621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AED4D-4A14-D04D-8B1F-85669F33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BEB2C8-D5BD-3CD1-933C-924D09CA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23CA4A-7343-FF58-4B63-30FC3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660B8-9E6E-41AD-8E4D-6BF5527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61E97-8F41-1D52-719B-D8CEA29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383E8-9C1C-359C-5096-70B6D50D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412651-186B-37F6-2865-6EDFEA84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80A766-5223-C7B2-1041-3352B6AE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4DDDA2-E73B-845F-3F05-CB02E2B7F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E08587-5CB0-A844-4546-6A69B3F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7B6AEC-66B5-04F6-0752-76120C0D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395767-C141-F238-8A4F-7F07E87B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032B3D-6D2D-B377-E738-FC1A83E4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7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CDD7-A589-BD0A-5DA7-D49053A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992C4-45AB-19B7-5CFF-5BE7EFF6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9C14B3-54E7-167A-80E3-8E6D3926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6F7394-430D-4D78-0F8E-0EF39FC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4E090D-D346-A0CC-6787-E2505673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B8EAFD-D8ED-64CC-90EE-E8EED361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CB8E3D-59E1-2255-B0E9-F1012411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2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D59B8-3280-55CD-523F-9786B5A0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7BE83-1F9D-36DC-4B52-BF0103E5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715A9C-EFC8-10D7-9AC1-81637834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4844D-0F7C-02C8-DEF6-FFDD8527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92AAA3-60B7-45F5-A4F2-54C30445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1002A-145D-62FA-D8D8-7ACAB2C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A8BDC-14D4-CA7B-1852-4363F835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EB75E-39A1-BAD1-DB34-36E7ABD5D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5CE82A-B197-8402-1293-6262A0A2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B441E7-CF0C-6254-BFBE-A2861FC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9731D-D6EB-2578-1270-98368B97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F165A0-990D-BF09-7668-7B07BB26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DA0A0B-1429-A0DF-FC5B-923B8D99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13B1C-B188-EB67-8F91-891E6C2C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BC3-4671-363C-51D3-E4F45F53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2BE2A-7977-4E7C-9F45-F83CC0C4265D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8AE0C-039E-CF28-C374-80830E5E1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3ABF-08E5-B5FE-F67B-283B75CC7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9AD1B-BA20-42DB-B303-E3F03F77A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FDFE7-FBA2-0640-46A0-9E04233DB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3E8F00-2262-06A1-CC36-A75BE9C9D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 descr="Lupe mit einfarbiger Füllung">
            <a:extLst>
              <a:ext uri="{FF2B5EF4-FFF2-40B4-BE49-F238E27FC236}">
                <a16:creationId xmlns:a16="http://schemas.microsoft.com/office/drawing/2014/main" id="{FCEAD001-2674-ACA9-25CD-379C0839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4764" y="3170862"/>
            <a:ext cx="1010138" cy="1010138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96BBB6CA-E926-3706-914E-D36CA35CE791}"/>
              </a:ext>
            </a:extLst>
          </p:cNvPr>
          <p:cNvSpPr/>
          <p:nvPr/>
        </p:nvSpPr>
        <p:spPr>
          <a:xfrm>
            <a:off x="6327380" y="3495766"/>
            <a:ext cx="187720" cy="18016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Trauben Silhouette">
            <a:extLst>
              <a:ext uri="{FF2B5EF4-FFF2-40B4-BE49-F238E27FC236}">
                <a16:creationId xmlns:a16="http://schemas.microsoft.com/office/drawing/2014/main" id="{956FED34-4FDB-0BC6-0FB8-8F2CE5BC7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3072" y="3266754"/>
            <a:ext cx="1065865" cy="10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CBAAC-53B2-2EC7-EF66-2522E43B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Elektronik, Elektronisches Gerät, Fahren enthält.&#10;&#10;Automatisch generierte Beschreibung">
            <a:extLst>
              <a:ext uri="{FF2B5EF4-FFF2-40B4-BE49-F238E27FC236}">
                <a16:creationId xmlns:a16="http://schemas.microsoft.com/office/drawing/2014/main" id="{CCF2F687-308D-5F0E-E8C2-0B342511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5" y="3247277"/>
            <a:ext cx="1190646" cy="1190646"/>
          </a:xfrm>
        </p:spPr>
      </p:pic>
      <p:pic>
        <p:nvPicPr>
          <p:cNvPr id="7" name="Grafik 6" descr="Trauben Silhouette">
            <a:extLst>
              <a:ext uri="{FF2B5EF4-FFF2-40B4-BE49-F238E27FC236}">
                <a16:creationId xmlns:a16="http://schemas.microsoft.com/office/drawing/2014/main" id="{33D8E305-8D7A-6E03-DD83-E8A24E9B7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0644" y="3357052"/>
            <a:ext cx="961097" cy="961097"/>
          </a:xfrm>
          <a:prstGeom prst="rect">
            <a:avLst/>
          </a:prstGeom>
        </p:spPr>
      </p:pic>
      <p:pic>
        <p:nvPicPr>
          <p:cNvPr id="9" name="Grafik 8" descr="Ein Bild, das Kreis, Farbigkeit, Grafiken, Muster enthält.&#10;&#10;Automatisch generierte Beschreibung">
            <a:extLst>
              <a:ext uri="{FF2B5EF4-FFF2-40B4-BE49-F238E27FC236}">
                <a16:creationId xmlns:a16="http://schemas.microsoft.com/office/drawing/2014/main" id="{74FE8E55-A926-0403-73A1-C60648C8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29" y="3247277"/>
            <a:ext cx="1120426" cy="105434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901D875-EA5C-A5E2-EC58-DFCCCD96FEA3}"/>
              </a:ext>
            </a:extLst>
          </p:cNvPr>
          <p:cNvSpPr txBox="1"/>
          <p:nvPr/>
        </p:nvSpPr>
        <p:spPr>
          <a:xfrm>
            <a:off x="8170792" y="4241954"/>
            <a:ext cx="140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Form und Farbe der Traubenbeere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8837822-FEB6-EF1E-6324-D4509889ED32}"/>
              </a:ext>
            </a:extLst>
          </p:cNvPr>
          <p:cNvSpPr txBox="1"/>
          <p:nvPr/>
        </p:nvSpPr>
        <p:spPr>
          <a:xfrm>
            <a:off x="5617954" y="4243612"/>
            <a:ext cx="137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Lokalisierung der einzelnen Beeren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223E46-E23C-77FB-20EF-7B63CADD82FE}"/>
              </a:ext>
            </a:extLst>
          </p:cNvPr>
          <p:cNvSpPr txBox="1"/>
          <p:nvPr/>
        </p:nvSpPr>
        <p:spPr>
          <a:xfrm>
            <a:off x="3385431" y="4241954"/>
            <a:ext cx="140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Punktewolke der Traube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DB085A2-21D3-011F-CAA9-B2C913D0A9EE}"/>
              </a:ext>
            </a:extLst>
          </p:cNvPr>
          <p:cNvSpPr txBox="1"/>
          <p:nvPr/>
        </p:nvSpPr>
        <p:spPr>
          <a:xfrm>
            <a:off x="1037335" y="4241954"/>
            <a:ext cx="140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Tiefenkamera Azure Kinect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9CC878-F45F-7A10-9C07-F5F64730F8BF}"/>
              </a:ext>
            </a:extLst>
          </p:cNvPr>
          <p:cNvSpPr txBox="1"/>
          <p:nvPr/>
        </p:nvSpPr>
        <p:spPr>
          <a:xfrm>
            <a:off x="2284431" y="3247277"/>
            <a:ext cx="124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Erstellen einer Punktewolke von der Traube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5A0AA89-1561-2BDD-0CF9-C3A900B4C2AA}"/>
              </a:ext>
            </a:extLst>
          </p:cNvPr>
          <p:cNvSpPr txBox="1"/>
          <p:nvPr/>
        </p:nvSpPr>
        <p:spPr>
          <a:xfrm>
            <a:off x="4390228" y="3240929"/>
            <a:ext cx="1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Anwenden der RANSAC </a:t>
            </a:r>
            <a:r>
              <a:rPr lang="de-DE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shape-detection</a:t>
            </a:r>
            <a:endParaRPr lang="de-DE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DBA278-C5E5-D536-1A62-A55CC0A87FC6}"/>
              </a:ext>
            </a:extLst>
          </p:cNvPr>
          <p:cNvSpPr txBox="1"/>
          <p:nvPr/>
        </p:nvSpPr>
        <p:spPr>
          <a:xfrm>
            <a:off x="6829230" y="3240929"/>
            <a:ext cx="148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Ergebnis der RANSAC </a:t>
            </a:r>
            <a:r>
              <a:rPr lang="de-DE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shape-detection</a:t>
            </a:r>
            <a:endParaRPr lang="de-DE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DB94D641-6D13-202B-BC54-43DE36588937}"/>
              </a:ext>
            </a:extLst>
          </p:cNvPr>
          <p:cNvSpPr/>
          <p:nvPr/>
        </p:nvSpPr>
        <p:spPr>
          <a:xfrm>
            <a:off x="4445639" y="3828114"/>
            <a:ext cx="1172315" cy="131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AC8CE2C-4A8B-19A4-7703-5EAAE9B174F1}"/>
              </a:ext>
            </a:extLst>
          </p:cNvPr>
          <p:cNvSpPr/>
          <p:nvPr/>
        </p:nvSpPr>
        <p:spPr>
          <a:xfrm>
            <a:off x="6893709" y="3821342"/>
            <a:ext cx="1172315" cy="131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Ein Bild, das Mond, Dunkelheit, Astronomisches Objekt enthält.&#10;&#10;Automatisch generierte Beschreibung">
            <a:extLst>
              <a:ext uri="{FF2B5EF4-FFF2-40B4-BE49-F238E27FC236}">
                <a16:creationId xmlns:a16="http://schemas.microsoft.com/office/drawing/2014/main" id="{888E97A5-8065-E911-D7B8-1A968740A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78" y="3191587"/>
            <a:ext cx="1279452" cy="1126562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153971F-0FC5-1C27-43CF-61677659246E}"/>
              </a:ext>
            </a:extLst>
          </p:cNvPr>
          <p:cNvSpPr/>
          <p:nvPr/>
        </p:nvSpPr>
        <p:spPr>
          <a:xfrm>
            <a:off x="2297125" y="3828114"/>
            <a:ext cx="1172315" cy="131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8A14316-12B8-D292-AE52-761440814165}"/>
              </a:ext>
            </a:extLst>
          </p:cNvPr>
          <p:cNvSpPr/>
          <p:nvPr/>
        </p:nvSpPr>
        <p:spPr>
          <a:xfrm>
            <a:off x="10660969" y="5816610"/>
            <a:ext cx="171730" cy="157234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1</a:t>
            </a:r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BC3E26E9-47E6-ED6E-81B7-A09CEB4B771A}"/>
              </a:ext>
            </a:extLst>
          </p:cNvPr>
          <p:cNvSpPr/>
          <p:nvPr/>
        </p:nvSpPr>
        <p:spPr>
          <a:xfrm>
            <a:off x="10763656" y="5391817"/>
            <a:ext cx="171730" cy="157234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62C167ED-4A65-FD13-E271-D34AC553EF7A}"/>
              </a:ext>
            </a:extLst>
          </p:cNvPr>
          <p:cNvSpPr/>
          <p:nvPr/>
        </p:nvSpPr>
        <p:spPr>
          <a:xfrm>
            <a:off x="10763656" y="5658865"/>
            <a:ext cx="171730" cy="157234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806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Buecher</dc:creator>
  <cp:lastModifiedBy>Dominik Buecher</cp:lastModifiedBy>
  <cp:revision>2</cp:revision>
  <dcterms:created xsi:type="dcterms:W3CDTF">2024-07-19T12:35:56Z</dcterms:created>
  <dcterms:modified xsi:type="dcterms:W3CDTF">2024-07-19T15:14:07Z</dcterms:modified>
</cp:coreProperties>
</file>