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2192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77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312"/>
            <a:ext cx="10363200" cy="42446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3623"/>
            <a:ext cx="9144000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8D28-B245-4B1E-A953-26808DECC49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79EA-48EE-4B57-8A10-A92B3A2063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8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8D28-B245-4B1E-A953-26808DECC49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79EA-48EE-4B57-8A10-A92B3A2063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6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11"/>
            <a:ext cx="2628900" cy="1033215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11"/>
            <a:ext cx="7734300" cy="10332156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8D28-B245-4B1E-A953-26808DECC49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79EA-48EE-4B57-8A10-A92B3A2063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9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8D28-B245-4B1E-A953-26808DECC49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79EA-48EE-4B57-8A10-A92B3A2063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5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537"/>
            <a:ext cx="10515600" cy="50715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9048"/>
            <a:ext cx="1051560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8D28-B245-4B1E-A953-26808DECC49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79EA-48EE-4B57-8A10-A92B3A2063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556"/>
            <a:ext cx="5181600" cy="77357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556"/>
            <a:ext cx="5181600" cy="77357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8D28-B245-4B1E-A953-26808DECC49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79EA-48EE-4B57-8A10-A92B3A2063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5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14"/>
            <a:ext cx="10515600" cy="235655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8734"/>
            <a:ext cx="5157787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3467"/>
            <a:ext cx="5157787" cy="65503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8734"/>
            <a:ext cx="518318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3467"/>
            <a:ext cx="5183188" cy="65503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8D28-B245-4B1E-A953-26808DECC49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79EA-48EE-4B57-8A10-A92B3A2063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2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8D28-B245-4B1E-A953-26808DECC49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79EA-48EE-4B57-8A10-A92B3A2063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0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8D28-B245-4B1E-A953-26808DECC49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79EA-48EE-4B57-8A10-A92B3A2063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0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425"/>
            <a:ext cx="6172200" cy="866422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8D28-B245-4B1E-A953-26808DECC49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79EA-48EE-4B57-8A10-A92B3A2063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6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425"/>
            <a:ext cx="6172200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8D28-B245-4B1E-A953-26808DECC49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79EA-48EE-4B57-8A10-A92B3A2063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0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14"/>
            <a:ext cx="105156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556"/>
            <a:ext cx="105156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F8D28-B245-4B1E-A953-26808DECC49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0181"/>
            <a:ext cx="41148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279EA-48EE-4B57-8A10-A92B3A2063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2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7" t="-7526" r="14387" b="170"/>
          <a:stretch/>
        </p:blipFill>
        <p:spPr>
          <a:xfrm>
            <a:off x="-171450" y="-1543050"/>
            <a:ext cx="13354050" cy="13395848"/>
          </a:xfrm>
          <a:prstGeom prst="flowChartConnector">
            <a:avLst/>
          </a:prstGeom>
          <a:ln>
            <a:noFill/>
          </a:ln>
          <a:effectLst>
            <a:glow>
              <a:schemeClr val="accent6">
                <a:alpha val="4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2532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Lüke</dc:creator>
  <cp:lastModifiedBy>Dominik Lüke</cp:lastModifiedBy>
  <cp:revision>5</cp:revision>
  <dcterms:created xsi:type="dcterms:W3CDTF">2020-04-18T19:49:59Z</dcterms:created>
  <dcterms:modified xsi:type="dcterms:W3CDTF">2020-04-25T21:08:37Z</dcterms:modified>
</cp:coreProperties>
</file>