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8D28-B245-4B1E-A953-26808DECC49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ssdiagramm: Verbindungsstelle 11"/>
          <p:cNvSpPr/>
          <p:nvPr/>
        </p:nvSpPr>
        <p:spPr>
          <a:xfrm>
            <a:off x="0" y="0"/>
            <a:ext cx="12192000" cy="12192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7" t="-7526" r="14387" b="170"/>
          <a:stretch/>
        </p:blipFill>
        <p:spPr>
          <a:xfrm>
            <a:off x="0" y="0"/>
            <a:ext cx="12172949" cy="12211050"/>
          </a:xfrm>
          <a:prstGeom prst="flowChartConnector">
            <a:avLst/>
          </a:prstGeom>
          <a:effectLst>
            <a:glow>
              <a:schemeClr val="accent6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2532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Lüke</dc:creator>
  <cp:lastModifiedBy>Dominik Lüke</cp:lastModifiedBy>
  <cp:revision>3</cp:revision>
  <dcterms:created xsi:type="dcterms:W3CDTF">2020-04-18T19:49:59Z</dcterms:created>
  <dcterms:modified xsi:type="dcterms:W3CDTF">2020-04-19T12:25:53Z</dcterms:modified>
</cp:coreProperties>
</file>