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67" r:id="rId4"/>
    <p:sldId id="264" r:id="rId5"/>
    <p:sldId id="257" r:id="rId6"/>
    <p:sldId id="260" r:id="rId7"/>
    <p:sldId id="262" r:id="rId8"/>
    <p:sldId id="259" r:id="rId9"/>
    <p:sldId id="263" r:id="rId10"/>
    <p:sldId id="271" r:id="rId11"/>
    <p:sldId id="272" r:id="rId12"/>
    <p:sldId id="265" r:id="rId13"/>
    <p:sldId id="270" r:id="rId14"/>
    <p:sldId id="273" r:id="rId15"/>
    <p:sldId id="26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B794-93F7-4253-8A5F-890B04F8175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7C3C-05D2-4CD3-B76C-62522FC9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5bb7-161-53-78-34.eu.ngrok.io/do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emam_prikladni_lin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z7ywq0tWCAmTsnDZakuDZj8lE9816hW8xHARozfe_Y/edit?usp=shar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699542"/>
            <a:ext cx="7956376" cy="2847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458797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1600" i="1" smtClean="0">
                <a:solidFill>
                  <a:schemeClr val="bg1"/>
                </a:solidFill>
              </a:rPr>
              <a:t>disclaimer: jedini pristojan slajd</a:t>
            </a:r>
            <a:endParaRPr lang="hr-HR" sz="1600" i="1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50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Bodovanje </a:t>
            </a:r>
            <a:r>
              <a:rPr lang="hr-HR" sz="2800" smtClean="0"/>
              <a:t>(ukupno 1000 bodova)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/>
              <a:t>60% rješenje zadatka</a:t>
            </a:r>
          </a:p>
          <a:p>
            <a:pPr lvl="1"/>
            <a:r>
              <a:rPr lang="hr-HR" sz="2400"/>
              <a:t>1. runda 100</a:t>
            </a:r>
          </a:p>
          <a:p>
            <a:pPr lvl="1"/>
            <a:r>
              <a:rPr lang="hr-HR" sz="2400"/>
              <a:t>2. runda 200</a:t>
            </a:r>
          </a:p>
          <a:p>
            <a:pPr lvl="1"/>
            <a:r>
              <a:rPr lang="hr-HR" sz="2400"/>
              <a:t>3. runda 300</a:t>
            </a:r>
          </a:p>
          <a:p>
            <a:r>
              <a:rPr lang="hr-HR" sz="2800"/>
              <a:t>40% ocjene žirija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867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478"/>
            <a:ext cx="6661150" cy="46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Wall clock isolated cute kawaii cartoon Royalty Free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0"/>
          <a:stretch/>
        </p:blipFill>
        <p:spPr bwMode="auto">
          <a:xfrm flipH="1">
            <a:off x="7092280" y="483518"/>
            <a:ext cx="1440160" cy="144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6686" y="2139701"/>
            <a:ext cx="1630114" cy="24549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1800" b="1" smtClean="0"/>
              <a:t>3 minute prezentacija i 3 minute pitanja žirija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40786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928587"/>
            <a:ext cx="441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smtClean="0">
              <a:hlinkClick r:id="rId2"/>
            </a:endParaRPr>
          </a:p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5bb7-161-53-78-34.eu.ngrok.io/docs</a:t>
            </a:r>
            <a:r>
              <a:rPr lang="hr-HR" smtClean="0"/>
              <a:t> 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3568" y="771550"/>
            <a:ext cx="404279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Sada Zvone nastupa!</a:t>
            </a:r>
          </a:p>
        </p:txBody>
      </p:sp>
    </p:spTree>
    <p:extLst>
      <p:ext uri="{BB962C8B-B14F-4D97-AF65-F5344CB8AC3E}">
        <p14:creationId xmlns:p14="http://schemas.microsoft.com/office/powerpoint/2010/main" val="26243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928587"/>
            <a:ext cx="311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smtClean="0"/>
          </a:p>
          <a:p>
            <a:r>
              <a:rPr lang="en-US" smtClean="0">
                <a:hlinkClick r:id="rId2"/>
              </a:rPr>
              <a:t>https://</a:t>
            </a:r>
            <a:r>
              <a:rPr lang="hr-HR" smtClean="0">
                <a:hlinkClick r:id="rId2"/>
              </a:rPr>
              <a:t>nemam_prikladni_link</a:t>
            </a:r>
            <a:r>
              <a:rPr lang="hr-HR" smtClean="0"/>
              <a:t>  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3568" y="771550"/>
            <a:ext cx="404279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Sada Ivan nastupa!</a:t>
            </a:r>
          </a:p>
        </p:txBody>
      </p:sp>
    </p:spTree>
    <p:extLst>
      <p:ext uri="{BB962C8B-B14F-4D97-AF65-F5344CB8AC3E}">
        <p14:creationId xmlns:p14="http://schemas.microsoft.com/office/powerpoint/2010/main" val="28454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Wifi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mtClean="0"/>
              <a:t>Stablo znanja</a:t>
            </a:r>
          </a:p>
          <a:p>
            <a:pPr lvl="1"/>
            <a:r>
              <a:rPr lang="hr-HR" smtClean="0"/>
              <a:t>širfa: sz133133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hr-HR" smtClean="0"/>
              <a:t>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340" y="843558"/>
            <a:ext cx="2674640" cy="1544836"/>
          </a:xfrm>
        </p:spPr>
        <p:txBody>
          <a:bodyPr/>
          <a:lstStyle/>
          <a:p>
            <a:pPr marL="0" indent="0" algn="ctr">
              <a:buNone/>
            </a:pPr>
            <a:r>
              <a:rPr lang="hr-HR" smtClean="0"/>
              <a:t>prezentacija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47614"/>
            <a:ext cx="3343225" cy="32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352551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617" y="1203598"/>
            <a:ext cx="3672408" cy="1544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mtClean="0"/>
              <a:t>statement – tekst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r-HR"/>
          </a:p>
          <a:p>
            <a:pPr marL="0" indent="0">
              <a:buNone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docs.google.com/document/d/1Dz7ywq0tWCAmTsnDZakuDZj8lE9816hW8xHARozfe_Y/edit?usp=sharing</a:t>
            </a:r>
            <a:r>
              <a:rPr lang="hr-H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smtClean="0"/>
              <a:t>Najveći lan party ili užas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74840" cy="3394472"/>
          </a:xfrm>
        </p:spPr>
        <p:txBody>
          <a:bodyPr>
            <a:normAutofit/>
          </a:bodyPr>
          <a:lstStyle/>
          <a:p>
            <a:r>
              <a:rPr lang="hr-HR" sz="2000" smtClean="0"/>
              <a:t>pliz pazite na </a:t>
            </a:r>
            <a:r>
              <a:rPr lang="hr-HR" sz="2000" b="1" smtClean="0"/>
              <a:t>kablove!</a:t>
            </a:r>
          </a:p>
          <a:p>
            <a:r>
              <a:rPr lang="hr-HR" sz="2000" smtClean="0"/>
              <a:t>probajte ne razbit ništa, nije naše </a:t>
            </a:r>
            <a:r>
              <a:rPr lang="hr-HR" sz="2000" smtClean="0">
                <a:sym typeface="Wingdings" panose="05000000000000000000" pitchFamily="2" charset="2"/>
              </a:rPr>
              <a:t></a:t>
            </a:r>
          </a:p>
          <a:p>
            <a:endParaRPr lang="hr-HR" sz="2000" smtClean="0">
              <a:sym typeface="Wingdings" panose="05000000000000000000" pitchFamily="2" charset="2"/>
            </a:endParaRPr>
          </a:p>
          <a:p>
            <a:endParaRPr lang="hr-HR" sz="2000">
              <a:sym typeface="Wingdings" panose="05000000000000000000" pitchFamily="2" charset="2"/>
            </a:endParaRPr>
          </a:p>
          <a:p>
            <a:r>
              <a:rPr lang="hr-HR" sz="2000" smtClean="0">
                <a:sym typeface="Wingdings" panose="05000000000000000000" pitchFamily="2" charset="2"/>
              </a:rPr>
              <a:t>kuhamo instant kavu, zovi za pomoć s kuhalom</a:t>
            </a:r>
          </a:p>
          <a:p>
            <a:r>
              <a:rPr lang="hr-HR" sz="2000" smtClean="0">
                <a:sym typeface="Wingdings" panose="05000000000000000000" pitchFamily="2" charset="2"/>
              </a:rPr>
              <a:t>mikrovalna isto može za specijalce</a:t>
            </a:r>
          </a:p>
          <a:p>
            <a:pPr marL="457200" lvl="1" indent="0">
              <a:buNone/>
            </a:pPr>
            <a:r>
              <a:rPr lang="hr-HR" sz="1200" smtClean="0">
                <a:sym typeface="Wingdings" panose="05000000000000000000" pitchFamily="2" charset="2"/>
              </a:rPr>
              <a:t>*dogodine čokolino sponzor, nismo znali</a:t>
            </a:r>
          </a:p>
          <a:p>
            <a:r>
              <a:rPr lang="hr-HR" sz="2000" smtClean="0">
                <a:sym typeface="Wingdings" panose="05000000000000000000" pitchFamily="2" charset="2"/>
              </a:rPr>
              <a:t>terasa, spavanje, karaoke...</a:t>
            </a:r>
          </a:p>
        </p:txBody>
      </p:sp>
      <p:pic>
        <p:nvPicPr>
          <p:cNvPr id="2050" name="Picture 2" descr="Meme: &quot;WIRES WIRES EVERYWHERE&quot; - All Templates - Meme-arsena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8"/>
          <a:stretch/>
        </p:blipFill>
        <p:spPr bwMode="auto">
          <a:xfrm>
            <a:off x="5076056" y="1563638"/>
            <a:ext cx="3426279" cy="23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Prepisivanje?</a:t>
            </a:r>
            <a:endParaRPr lang="en-US"/>
          </a:p>
        </p:txBody>
      </p:sp>
      <p:pic>
        <p:nvPicPr>
          <p:cNvPr id="2054" name="Picture 6" descr="Awkward Things Nobody Talks Ab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60109"/>
            <a:ext cx="4896544" cy="275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87824" y="4149277"/>
            <a:ext cx="4042792" cy="36668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r-HR" sz="1800" smtClean="0">
                <a:latin typeface="Cambria Math" panose="02040503050406030204" pitchFamily="18" charset="0"/>
                <a:ea typeface="Cambria Math" panose="02040503050406030204" pitchFamily="18" charset="0"/>
              </a:rPr>
              <a:t>nije kul</a:t>
            </a:r>
            <a:endParaRPr lang="hr-HR" sz="16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oney Bag Icon Isolated On White Background Vector Illustration Stock  Illustration - Download Image Now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6" t="9435" r="19060"/>
          <a:stretch/>
        </p:blipFill>
        <p:spPr bwMode="auto">
          <a:xfrm>
            <a:off x="323528" y="1667532"/>
            <a:ext cx="1554345" cy="23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riangular arbitr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7" r="17919"/>
          <a:stretch/>
        </p:blipFill>
        <p:spPr bwMode="auto">
          <a:xfrm>
            <a:off x="2339752" y="1324126"/>
            <a:ext cx="3421330" cy="26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ichie Rich (1994) | MUBI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7"/>
          <a:stretch/>
        </p:blipFill>
        <p:spPr bwMode="auto">
          <a:xfrm flipH="1">
            <a:off x="6372200" y="1854859"/>
            <a:ext cx="2401517" cy="16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292080" y="2132776"/>
            <a:ext cx="1368152" cy="10801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691680" y="2132775"/>
            <a:ext cx="1368152" cy="10801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hr-HR" smtClean="0"/>
              <a:t>Zadatak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085" y="3651566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/>
              <a:t>1000 USDT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254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023" y="474455"/>
            <a:ext cx="2699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data[„close_EUR,KN”] = 7.53</a:t>
            </a:r>
            <a:endParaRPr lang="en-US"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847" y="3017586"/>
            <a:ext cx="3453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Stiček, evo x </a:t>
            </a:r>
            <a:r>
              <a:rPr lang="hr-HR" sz="16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eura</a:t>
            </a:r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, koliko mi daš </a:t>
            </a:r>
            <a:r>
              <a:rPr lang="hr-HR" sz="16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kuna</a:t>
            </a:r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ctr"/>
            <a:r>
              <a:rPr lang="hr-HR" sz="900" smtClean="0">
                <a:latin typeface="Cambria Math" panose="02040503050406030204" pitchFamily="18" charset="0"/>
                <a:ea typeface="Cambria Math" panose="02040503050406030204" pitchFamily="18" charset="0"/>
              </a:rPr>
              <a:t>(5. razred na instrukcijama često pita ‘a što je x’, al vi znate vljd)</a:t>
            </a:r>
            <a:endParaRPr lang="en-US" sz="9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9777" y="469859"/>
            <a:ext cx="286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data[„volume_EUR,KN”] = 100</a:t>
            </a:r>
            <a:endParaRPr lang="en-US"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8" name="Picture 4" descr="Money Exchange Company Project Feasibil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42" y="1024437"/>
            <a:ext cx="2850659" cy="189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19085" y="3086836"/>
            <a:ext cx="30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Koliko najviše </a:t>
            </a:r>
            <a:r>
              <a:rPr lang="hr-HR" sz="16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kuna</a:t>
            </a:r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 mogu kupiti?</a:t>
            </a:r>
          </a:p>
        </p:txBody>
      </p:sp>
      <p:sp>
        <p:nvSpPr>
          <p:cNvPr id="5" name="AutoShape 6" descr="WHAT DO YOU MEAN THERE'S NO MORE BEER LEFT? - Surprised Koala - quick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WHAT DO YOU MEAN THERE'S NO MORE BEER LEFT? - Surprised Koala - quickme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Road Sign 3.29 Maximum Speed Lim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50" y="915566"/>
            <a:ext cx="2099560" cy="20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31640" y="3947840"/>
            <a:ext cx="4135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Nema provizije na kupnju!</a:t>
            </a:r>
          </a:p>
        </p:txBody>
      </p:sp>
      <p:pic>
        <p:nvPicPr>
          <p:cNvPr id="1038" name="Picture 14" descr="happy sad&quot; Meme Templates - Imgfli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817071" y="3614137"/>
            <a:ext cx="14192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Zaokruživanje</a:t>
            </a:r>
            <a:endParaRPr lang="en-US"/>
          </a:p>
        </p:txBody>
      </p:sp>
      <p:pic>
        <p:nvPicPr>
          <p:cNvPr id="4" name="Picture 14" descr="happy sad&quot; Meme Templates - Imgfli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732240" y="2067694"/>
            <a:ext cx="14192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194920" cy="3394472"/>
          </a:xfrm>
        </p:spPr>
        <p:txBody>
          <a:bodyPr>
            <a:normAutofit/>
          </a:bodyPr>
          <a:lstStyle/>
          <a:p>
            <a:r>
              <a:rPr lang="hr-HR" sz="2400" smtClean="0"/>
              <a:t>u sve transakcije šaljete </a:t>
            </a:r>
            <a:r>
              <a:rPr lang="hr-HR" sz="2400" b="1" smtClean="0"/>
              <a:t>integere</a:t>
            </a:r>
            <a:r>
              <a:rPr lang="hr-HR" sz="2400" smtClean="0"/>
              <a:t>, vrijednosti treba pomnožiti sa </a:t>
            </a:r>
            <a:r>
              <a:rPr lang="hr-HR" sz="2400" b="1" smtClean="0"/>
              <a:t>10**8</a:t>
            </a:r>
            <a:endParaRPr 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1907704" y="2355726"/>
            <a:ext cx="456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„Nema provizije na kupnju...”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0225" y="4284193"/>
            <a:ext cx="5194920" cy="44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1400" i="1" smtClean="0"/>
              <a:t>hint za PMF-ovce: 1e8 daje float, fuj to, 10**8 je frend</a:t>
            </a:r>
            <a:endParaRPr lang="en-US" sz="1400" b="1" i="1"/>
          </a:p>
        </p:txBody>
      </p:sp>
    </p:spTree>
    <p:extLst>
      <p:ext uri="{BB962C8B-B14F-4D97-AF65-F5344CB8AC3E}">
        <p14:creationId xmlns:p14="http://schemas.microsoft.com/office/powerpoint/2010/main" val="6453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Burza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338936" cy="3394472"/>
          </a:xfrm>
        </p:spPr>
        <p:txBody>
          <a:bodyPr>
            <a:normAutofit/>
          </a:bodyPr>
          <a:lstStyle/>
          <a:p>
            <a:r>
              <a:rPr lang="hr-HR" sz="2400" b="1" smtClean="0"/>
              <a:t>tick</a:t>
            </a:r>
            <a:r>
              <a:rPr lang="hr-HR" sz="2400" smtClean="0"/>
              <a:t> = vrijeme u kojem se promijene podatci </a:t>
            </a:r>
            <a:r>
              <a:rPr lang="hr-HR" sz="1200" i="1" smtClean="0"/>
              <a:t>(*evil laugh*) </a:t>
            </a:r>
            <a:endParaRPr lang="hr-HR" sz="1600" i="1" smtClean="0"/>
          </a:p>
          <a:p>
            <a:r>
              <a:rPr lang="hr-HR" sz="2400" smtClean="0"/>
              <a:t>testna burza otvorena cijelo vrijeme</a:t>
            </a:r>
          </a:p>
          <a:p>
            <a:pPr lvl="1"/>
            <a:r>
              <a:rPr lang="hr-HR" sz="2000" smtClean="0"/>
              <a:t>tick: </a:t>
            </a:r>
            <a:r>
              <a:rPr lang="hr-HR" sz="2000" b="1"/>
              <a:t>6</a:t>
            </a:r>
            <a:r>
              <a:rPr lang="hr-HR" sz="2000" b="1" smtClean="0"/>
              <a:t>0 sekundi</a:t>
            </a:r>
          </a:p>
          <a:p>
            <a:r>
              <a:rPr lang="hr-HR" sz="2400" smtClean="0"/>
              <a:t>3 runde koje se boduju</a:t>
            </a:r>
            <a:endParaRPr lang="hr-HR" sz="2000" i="1" smtClean="0"/>
          </a:p>
          <a:p>
            <a:pPr lvl="1"/>
            <a:r>
              <a:rPr lang="hr-HR" sz="2000" smtClean="0"/>
              <a:t>tick: </a:t>
            </a:r>
            <a:r>
              <a:rPr lang="hr-HR" sz="2000" b="1" smtClean="0"/>
              <a:t>3 sekunde</a:t>
            </a:r>
          </a:p>
          <a:p>
            <a:pPr lvl="1"/>
            <a:r>
              <a:rPr lang="hr-HR" sz="2000" smtClean="0"/>
              <a:t>svaka traje </a:t>
            </a:r>
            <a:r>
              <a:rPr lang="hr-HR" sz="2000" b="1" smtClean="0"/>
              <a:t>15 minuta</a:t>
            </a:r>
          </a:p>
        </p:txBody>
      </p:sp>
      <p:pic>
        <p:nvPicPr>
          <p:cNvPr id="1026" name="Picture 2" descr="Price of Bitcoin over time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24" y="2773579"/>
            <a:ext cx="4567858" cy="19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78896" cy="3394472"/>
          </a:xfrm>
        </p:spPr>
        <p:txBody>
          <a:bodyPr>
            <a:normAutofit/>
          </a:bodyPr>
          <a:lstStyle/>
          <a:p>
            <a:r>
              <a:rPr lang="hr-HR" sz="2400" smtClean="0"/>
              <a:t>za sve timove </a:t>
            </a:r>
            <a:r>
              <a:rPr lang="hr-HR" sz="2400" b="1" smtClean="0"/>
              <a:t>zajedno</a:t>
            </a:r>
            <a:r>
              <a:rPr lang="hr-HR" sz="2400" smtClean="0"/>
              <a:t>, resetira se svaki tick</a:t>
            </a:r>
          </a:p>
          <a:p>
            <a:pPr marL="457200" lvl="1" indent="0">
              <a:buNone/>
            </a:pPr>
            <a:r>
              <a:rPr lang="hr-HR" sz="1800" i="1" smtClean="0"/>
              <a:t>*ako se napravi puno transakcija nekog tipa u jednom ticku, u idućem će ih biti dostupno manje</a:t>
            </a:r>
          </a:p>
          <a:p>
            <a:r>
              <a:rPr lang="hr-HR" sz="2400" smtClean="0"/>
              <a:t>tko prvi, njegovo</a:t>
            </a:r>
            <a:endParaRPr lang="en-US" sz="2400"/>
          </a:p>
        </p:txBody>
      </p:sp>
      <p:pic>
        <p:nvPicPr>
          <p:cNvPr id="4" name="Picture 10" descr="WHAT DO YOU MEAN THERE'S NO MORE BEER LEFT? - WHAT DO YOU MEAN THERE'S NO MORE BEER LEFT?  Surprised Koa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59427"/>
            <a:ext cx="2562636" cy="34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7320" y="19548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algotraderi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267494"/>
            <a:ext cx="2735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normalni traderi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1560" y="790714"/>
            <a:ext cx="4042792" cy="3394472"/>
          </a:xfrm>
        </p:spPr>
        <p:txBody>
          <a:bodyPr>
            <a:normAutofit/>
          </a:bodyPr>
          <a:lstStyle/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algoritam sve sam radi</a:t>
            </a:r>
          </a:p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brže spajanje sa serverom</a:t>
            </a:r>
            <a:endParaRPr lang="hr-HR" sz="1600" b="1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ako sve pođe krivo, nema vam spasa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77680" y="790714"/>
            <a:ext cx="404279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manulano trejdate</a:t>
            </a:r>
            <a:endParaRPr lang="hr-HR" sz="1600" b="1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imate ‘oh shit sve ugasi’ mogućnost</a:t>
            </a:r>
          </a:p>
          <a:p>
            <a:r>
              <a:rPr lang="hr-HR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sporije spajanje sa serverom</a:t>
            </a:r>
            <a:endParaRPr lang="hr-HR"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1" b="18632"/>
          <a:stretch/>
        </p:blipFill>
        <p:spPr>
          <a:xfrm>
            <a:off x="683568" y="2643758"/>
            <a:ext cx="3518965" cy="1882718"/>
          </a:xfrm>
          <a:prstGeom prst="rect">
            <a:avLst/>
          </a:prstGeom>
        </p:spPr>
      </p:pic>
      <p:pic>
        <p:nvPicPr>
          <p:cNvPr id="4098" name="Picture 2" descr="Leaders Experience Less Stress than Followers | AT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61" y="2427734"/>
            <a:ext cx="3299520" cy="219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309</Words>
  <Application>Microsoft Office PowerPoint</Application>
  <PresentationFormat>On-screen Show (16:9)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Najveći lan party ili užas</vt:lpstr>
      <vt:lpstr>Prepisivanje?</vt:lpstr>
      <vt:lpstr>Zadatak</vt:lpstr>
      <vt:lpstr>PowerPoint Presentation</vt:lpstr>
      <vt:lpstr>Zaokruživanje</vt:lpstr>
      <vt:lpstr>Burza</vt:lpstr>
      <vt:lpstr>Volume</vt:lpstr>
      <vt:lpstr>PowerPoint Presentation</vt:lpstr>
      <vt:lpstr>Bodovanje (ukupno 1000 bodova)</vt:lpstr>
      <vt:lpstr>PowerPoint Presentation</vt:lpstr>
      <vt:lpstr>PowerPoint Presentation</vt:lpstr>
      <vt:lpstr>PowerPoint Presentation</vt:lpstr>
      <vt:lpstr>Wifi</vt:lpstr>
      <vt:lpstr>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Maja Milas</dc:creator>
  <cp:lastModifiedBy>Maja Milas</cp:lastModifiedBy>
  <cp:revision>50</cp:revision>
  <dcterms:created xsi:type="dcterms:W3CDTF">2023-03-31T07:07:33Z</dcterms:created>
  <dcterms:modified xsi:type="dcterms:W3CDTF">2023-04-01T08:02:53Z</dcterms:modified>
</cp:coreProperties>
</file>