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D81E-FF3D-4F76-B34A-E78A26D0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AAAF5-946E-42AB-B77F-9FE798108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D823-4846-4FD6-94AB-6C4D4B65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66D1-E277-491E-A20C-632E32D0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524-BC14-4F9A-B258-88B70514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8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A887-1AD3-4D05-8C4C-32C3CBF5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C1930-02EA-41DE-8710-3738EF6EC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1190F-D3CD-4DA2-9F45-2415CACD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8019-6CCD-425D-8C51-951FF2C2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5267-093E-4429-A406-E5AC4DA4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EAD74-B7FA-4BAD-8081-44416B257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F00C5-D7E8-43A4-A025-48546719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126D-B427-4E77-A214-5E7D6347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3935-DA9A-45A8-AA5F-7D04425C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462B-68DA-4B97-9121-A4BA8908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2E6E-C29D-438A-95E7-47A39E82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EACE-20EE-4292-9DC9-BEE6AAF1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47B6-863B-43F7-A9F1-E97E3623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D04C-FD3C-489A-951D-EBF1A1C5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44FC-3702-48F8-87CD-595361AD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B91D-A761-472C-A52E-98E0135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9ADFE-29DD-4438-8049-E6516953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FFB62-350B-46CD-AF4C-D90A2873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E719-47A8-406E-966E-E7F15324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8CC5-D91D-45DD-9411-66C0DCCB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FA6-ECAA-4C29-9B1C-3F710B5A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A208-4BA8-4584-8134-1CA198E7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A791C-B04A-4E3D-8EF5-96304228A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34761-FDC4-4EED-859B-5177D657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AFFD5-4ADB-4301-A02F-A57AC823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B82C-C9A1-49E3-B1EF-690DDC1A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77CF-15C6-41BD-BA05-805F938B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780F7-39DA-455C-86C3-A6B111D9B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A9FAB-1895-4066-9751-20D4A378A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43EB7-FCDB-4023-AF16-C04A8C27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80CC9-7814-4AB9-A67E-EE9916C23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3333F-6C4D-4311-8BB7-E2DEAAC7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946DE-9672-416C-B0B8-69C73624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019D-F5DD-4155-B478-C6E91398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88AC-CF3C-4744-B1F4-B625113B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246A4-FBBD-48F1-851A-77A19BF5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1C67-4844-4FEE-9C7D-C52B4B42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AAB0E-E0EB-45F6-9BF6-6EAA7B5A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B8E5C-1B90-42AE-90F5-BB7B5D23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AD536-53A3-44F7-99F7-D320E6A3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1CEDD-4A27-40E9-B2BE-E0A50BEE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22D8-240A-403D-A18E-B134D86C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F00F-D2FF-40C1-8CDD-DD08B8FD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D56B0-BC5A-4FE1-8A33-E864EB8A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E00D-314C-4D9A-9D63-1780168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905C-AE9F-446D-A4AC-ED4A0339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03793-7A57-4634-A77F-AB727086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2CDB-8780-47C2-A332-7FAA7C2B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EAF80-438E-4D4B-9BE0-1B3D62B96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CE45A-EF21-4F33-A141-7249D59A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3BDA-8119-4ECE-846F-B9D345CA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6DA43-7129-45ED-8F71-AEFD90C6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4C9E-1F60-4CF6-98A9-5B668585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3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5A541-C8A9-4EBE-88A0-0E405597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78E2-3807-4055-95F4-09BC5170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AB8B9-90D3-4ADB-B87F-9EAD33325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16CE-9F3E-4389-8817-95BED11B5E7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F73-4773-48D0-875F-33555FF82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615EB-1405-4B0C-8B8E-F5D6E1BF2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DB14-31A4-4BC1-A4BC-682CAB0FA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Reprodukovatelnost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7FA47-0427-466A-A061-86E1459DF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833-F28D-4A50-8188-946FD6E5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ziskavania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9A86-3FE2-46AA-B0DC-972CA621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Jeden</a:t>
            </a:r>
            <a:r>
              <a:rPr lang="en-US" dirty="0"/>
              <a:t> z </a:t>
            </a:r>
            <a:r>
              <a:rPr lang="en-US" dirty="0" err="1"/>
              <a:t>najtazsich</a:t>
            </a:r>
            <a:r>
              <a:rPr lang="en-US" dirty="0"/>
              <a:t> </a:t>
            </a:r>
            <a:r>
              <a:rPr lang="en-US" dirty="0" err="1"/>
              <a:t>krokov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zabezpecenie</a:t>
            </a:r>
            <a:r>
              <a:rPr lang="en-US" dirty="0"/>
              <a:t> </a:t>
            </a:r>
            <a:r>
              <a:rPr lang="en-US" dirty="0" err="1"/>
              <a:t>reprodukovatelnosti</a:t>
            </a:r>
            <a:endParaRPr lang="en-US" dirty="0"/>
          </a:p>
          <a:p>
            <a:r>
              <a:rPr lang="en-US" dirty="0"/>
              <a:t>Problem –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nevieme</a:t>
            </a:r>
            <a:r>
              <a:rPr lang="en-US" dirty="0"/>
              <a:t> </a:t>
            </a:r>
            <a:r>
              <a:rPr lang="en-US" dirty="0" err="1"/>
              <a:t>zreprodukovat</a:t>
            </a:r>
            <a:r>
              <a:rPr lang="en-US" dirty="0"/>
              <a:t> </a:t>
            </a:r>
            <a:r>
              <a:rPr lang="en-US" dirty="0" err="1"/>
              <a:t>trenovacie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Napr</a:t>
            </a:r>
            <a:r>
              <a:rPr lang="en-US" dirty="0"/>
              <a:t>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ziskavame</a:t>
            </a:r>
            <a:r>
              <a:rPr lang="en-US" dirty="0"/>
              <a:t> data z </a:t>
            </a:r>
            <a:r>
              <a:rPr lang="en-US" dirty="0" err="1"/>
              <a:t>databazy</a:t>
            </a:r>
            <a:r>
              <a:rPr lang="en-US" dirty="0"/>
              <a:t> a ta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konstantne</a:t>
            </a:r>
            <a:r>
              <a:rPr lang="en-US" dirty="0"/>
              <a:t> </a:t>
            </a:r>
            <a:r>
              <a:rPr lang="en-US" dirty="0" err="1"/>
              <a:t>aktualizuje</a:t>
            </a:r>
            <a:r>
              <a:rPr lang="en-US" dirty="0"/>
              <a:t> a </a:t>
            </a:r>
            <a:r>
              <a:rPr lang="en-US" dirty="0" err="1"/>
              <a:t>zaznamy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mozu</a:t>
            </a:r>
            <a:r>
              <a:rPr lang="en-US" dirty="0"/>
              <a:t> </a:t>
            </a:r>
            <a:r>
              <a:rPr lang="en-US" dirty="0" err="1"/>
              <a:t>prepisovat</a:t>
            </a:r>
            <a:endParaRPr lang="en-US" dirty="0"/>
          </a:p>
          <a:p>
            <a:pPr lvl="1"/>
            <a:r>
              <a:rPr lang="en-US" dirty="0" err="1"/>
              <a:t>Poradie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ziskavani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nahodne</a:t>
            </a:r>
            <a:r>
              <a:rPr lang="en-US" dirty="0"/>
              <a:t> (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vybere</a:t>
            </a:r>
            <a:r>
              <a:rPr lang="en-US" dirty="0"/>
              <a:t> z SQL </a:t>
            </a:r>
            <a:r>
              <a:rPr lang="en-US" dirty="0" err="1"/>
              <a:t>databazy</a:t>
            </a:r>
            <a:r>
              <a:rPr lang="en-US" dirty="0"/>
              <a:t>)</a:t>
            </a:r>
          </a:p>
          <a:p>
            <a:r>
              <a:rPr lang="en-US" dirty="0" err="1"/>
              <a:t>Riesenie</a:t>
            </a:r>
            <a:endParaRPr lang="en-US" dirty="0"/>
          </a:p>
          <a:p>
            <a:pPr lvl="1"/>
            <a:r>
              <a:rPr lang="en-US" dirty="0" err="1"/>
              <a:t>Ukladanie</a:t>
            </a:r>
            <a:r>
              <a:rPr lang="en-US" dirty="0"/>
              <a:t> snapshot-</a:t>
            </a:r>
            <a:r>
              <a:rPr lang="en-US" dirty="0" err="1"/>
              <a:t>ov</a:t>
            </a:r>
            <a:r>
              <a:rPr lang="en-US" dirty="0"/>
              <a:t> (</a:t>
            </a:r>
            <a:r>
              <a:rPr lang="en-US" dirty="0" err="1"/>
              <a:t>presnych</a:t>
            </a:r>
            <a:r>
              <a:rPr lang="en-US" dirty="0"/>
              <a:t> </a:t>
            </a:r>
            <a:r>
              <a:rPr lang="en-US" dirty="0" err="1"/>
              <a:t>kopii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v </a:t>
            </a:r>
            <a:r>
              <a:rPr lang="en-US" dirty="0" err="1"/>
              <a:t>danom</a:t>
            </a:r>
            <a:r>
              <a:rPr lang="en-US" dirty="0"/>
              <a:t> case) z </a:t>
            </a:r>
            <a:r>
              <a:rPr lang="en-US" dirty="0" err="1"/>
              <a:t>dat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ak</a:t>
            </a:r>
            <a:r>
              <a:rPr lang="en-US" dirty="0"/>
              <a:t> data </a:t>
            </a:r>
            <a:r>
              <a:rPr lang="en-US" dirty="0" err="1"/>
              <a:t>nepochadzaju</a:t>
            </a:r>
            <a:r>
              <a:rPr lang="en-US" dirty="0"/>
              <a:t> z vela </a:t>
            </a:r>
            <a:r>
              <a:rPr lang="en-US" dirty="0" err="1"/>
              <a:t>zdrojov</a:t>
            </a:r>
            <a:endParaRPr lang="en-US" dirty="0"/>
          </a:p>
          <a:p>
            <a:pPr lvl="2"/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problem s GDPR</a:t>
            </a:r>
          </a:p>
          <a:p>
            <a:pPr lvl="1"/>
            <a:r>
              <a:rPr lang="en-US" dirty="0" err="1"/>
              <a:t>Pridanie</a:t>
            </a:r>
            <a:r>
              <a:rPr lang="en-US" dirty="0"/>
              <a:t> </a:t>
            </a:r>
            <a:r>
              <a:rPr lang="en-US" dirty="0" err="1"/>
              <a:t>casovej</a:t>
            </a:r>
            <a:r>
              <a:rPr lang="en-US" dirty="0"/>
              <a:t> </a:t>
            </a:r>
            <a:r>
              <a:rPr lang="en-US" dirty="0" err="1"/>
              <a:t>znamky</a:t>
            </a:r>
            <a:r>
              <a:rPr lang="en-US" dirty="0"/>
              <a:t> v </a:t>
            </a:r>
            <a:r>
              <a:rPr lang="en-US" dirty="0" err="1"/>
              <a:t>databaze</a:t>
            </a:r>
            <a:r>
              <a:rPr lang="en-US" dirty="0"/>
              <a:t> (</a:t>
            </a:r>
            <a:r>
              <a:rPr lang="en-US" dirty="0" err="1"/>
              <a:t>takto</a:t>
            </a:r>
            <a:r>
              <a:rPr lang="en-US" dirty="0"/>
              <a:t> </a:t>
            </a:r>
            <a:r>
              <a:rPr lang="en-US" dirty="0" err="1"/>
              <a:t>vieme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zreprodukovat</a:t>
            </a:r>
            <a:r>
              <a:rPr lang="en-US" dirty="0"/>
              <a:t> </a:t>
            </a:r>
            <a:r>
              <a:rPr lang="en-US" dirty="0" err="1"/>
              <a:t>trenovacie</a:t>
            </a:r>
            <a:r>
              <a:rPr lang="en-US" dirty="0"/>
              <a:t> data)</a:t>
            </a:r>
          </a:p>
          <a:p>
            <a:pPr lvl="2"/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problem </a:t>
            </a:r>
            <a:r>
              <a:rPr lang="en-US" dirty="0" err="1"/>
              <a:t>implementovat</a:t>
            </a:r>
            <a:r>
              <a:rPr lang="en-US" dirty="0"/>
              <a:t> do </a:t>
            </a:r>
            <a:r>
              <a:rPr lang="en-US" dirty="0" err="1"/>
              <a:t>existujucich</a:t>
            </a:r>
            <a:r>
              <a:rPr lang="en-US" dirty="0"/>
              <a:t> </a:t>
            </a:r>
            <a:r>
              <a:rPr lang="en-US" dirty="0" err="1"/>
              <a:t>tabuliek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1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F96-6AD5-471A-9B4C-697A5F93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predspracovania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AF55-BAE5-4F94-A37A-D3F63F8E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 err="1"/>
              <a:t>Nahradzovanie</a:t>
            </a:r>
            <a:r>
              <a:rPr lang="en-US" dirty="0"/>
              <a:t> </a:t>
            </a:r>
            <a:r>
              <a:rPr lang="en-US" dirty="0" err="1"/>
              <a:t>chybajucich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nahodne</a:t>
            </a:r>
            <a:r>
              <a:rPr lang="en-US" dirty="0"/>
              <a:t> </a:t>
            </a:r>
            <a:r>
              <a:rPr lang="en-US" dirty="0" err="1"/>
              <a:t>extrahovanymi</a:t>
            </a:r>
            <a:r>
              <a:rPr lang="en-US" dirty="0"/>
              <a:t> </a:t>
            </a:r>
            <a:r>
              <a:rPr lang="en-US" dirty="0" err="1"/>
              <a:t>hodnotami</a:t>
            </a:r>
            <a:endParaRPr lang="en-US" dirty="0"/>
          </a:p>
          <a:p>
            <a:pPr lvl="1"/>
            <a:r>
              <a:rPr lang="en-US" dirty="0" err="1"/>
              <a:t>Odstranovanie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zaklade</a:t>
            </a:r>
            <a:r>
              <a:rPr lang="en-US" dirty="0"/>
              <a:t> </a:t>
            </a:r>
            <a:r>
              <a:rPr lang="en-US" dirty="0" err="1"/>
              <a:t>poctu</a:t>
            </a:r>
            <a:r>
              <a:rPr lang="en-US" dirty="0"/>
              <a:t> </a:t>
            </a:r>
            <a:r>
              <a:rPr lang="en-US" dirty="0" err="1"/>
              <a:t>vyskytov</a:t>
            </a:r>
            <a:endParaRPr lang="en-US" dirty="0"/>
          </a:p>
          <a:p>
            <a:pPr lvl="1"/>
            <a:r>
              <a:rPr lang="en-US" dirty="0" err="1"/>
              <a:t>Vypocet</a:t>
            </a:r>
            <a:r>
              <a:rPr lang="en-US" dirty="0"/>
              <a:t> </a:t>
            </a:r>
            <a:r>
              <a:rPr lang="en-US" dirty="0" err="1"/>
              <a:t>statistickych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priemer</a:t>
            </a:r>
            <a:r>
              <a:rPr lang="en-US" dirty="0"/>
              <a:t> a pod. a </a:t>
            </a:r>
            <a:r>
              <a:rPr lang="en-US" dirty="0" err="1"/>
              <a:t>nasledne</a:t>
            </a:r>
            <a:r>
              <a:rPr lang="en-US" dirty="0"/>
              <a:t> ich </a:t>
            </a:r>
            <a:r>
              <a:rPr lang="en-US" dirty="0" err="1"/>
              <a:t>pouzitie</a:t>
            </a:r>
            <a:endParaRPr lang="en-US" dirty="0"/>
          </a:p>
          <a:p>
            <a:pPr lvl="1"/>
            <a:r>
              <a:rPr lang="en-US" dirty="0"/>
              <a:t>A pod.</a:t>
            </a:r>
          </a:p>
          <a:p>
            <a:r>
              <a:rPr lang="en-US" dirty="0" err="1"/>
              <a:t>Riesenie</a:t>
            </a:r>
            <a:endParaRPr lang="en-US" dirty="0"/>
          </a:p>
          <a:p>
            <a:pPr lvl="1"/>
            <a:r>
              <a:rPr lang="en-US" dirty="0" err="1"/>
              <a:t>Zmeny</a:t>
            </a:r>
            <a:r>
              <a:rPr lang="en-US" dirty="0"/>
              <a:t> v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data </a:t>
            </a:r>
            <a:r>
              <a:rPr lang="en-US" dirty="0" err="1"/>
              <a:t>predspracuvaju</a:t>
            </a:r>
            <a:r>
              <a:rPr lang="en-US" dirty="0"/>
              <a:t> by </a:t>
            </a:r>
            <a:r>
              <a:rPr lang="en-US" dirty="0" err="1"/>
              <a:t>mali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sledovane</a:t>
            </a:r>
            <a:r>
              <a:rPr lang="en-US" dirty="0"/>
              <a:t> a </a:t>
            </a:r>
            <a:r>
              <a:rPr lang="en-US" dirty="0" err="1"/>
              <a:t>zaznamenane</a:t>
            </a:r>
            <a:r>
              <a:rPr lang="en-US" dirty="0"/>
              <a:t> </a:t>
            </a:r>
            <a:r>
              <a:rPr lang="en-US" dirty="0" err="1"/>
              <a:t>napr</a:t>
            </a:r>
            <a:r>
              <a:rPr lang="en-US" dirty="0"/>
              <a:t> GIT</a:t>
            </a:r>
          </a:p>
          <a:p>
            <a:pPr lvl="1"/>
            <a:r>
              <a:rPr lang="en-US" dirty="0" err="1"/>
              <a:t>Predspracovanie</a:t>
            </a:r>
            <a:r>
              <a:rPr lang="en-US" dirty="0"/>
              <a:t> </a:t>
            </a:r>
            <a:r>
              <a:rPr lang="en-US" dirty="0" err="1"/>
              <a:t>castokrat</a:t>
            </a:r>
            <a:r>
              <a:rPr lang="en-US" dirty="0"/>
              <a:t> </a:t>
            </a:r>
            <a:r>
              <a:rPr lang="en-US" dirty="0" err="1"/>
              <a:t>zavisle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trenovacich</a:t>
            </a:r>
            <a:r>
              <a:rPr lang="en-US" dirty="0"/>
              <a:t> </a:t>
            </a:r>
            <a:r>
              <a:rPr lang="en-US" dirty="0" err="1"/>
              <a:t>datach</a:t>
            </a:r>
            <a:r>
              <a:rPr lang="en-US" dirty="0"/>
              <a:t> (</a:t>
            </a:r>
            <a:r>
              <a:rPr lang="en-US" dirty="0" err="1"/>
              <a:t>musia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reprodukovatelne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Stale </a:t>
            </a:r>
            <a:r>
              <a:rPr lang="en-US" dirty="0" err="1"/>
              <a:t>nastavovat</a:t>
            </a:r>
            <a:r>
              <a:rPr lang="en-US" dirty="0"/>
              <a:t> random seed (</a:t>
            </a:r>
            <a:r>
              <a:rPr lang="en-US" dirty="0" err="1"/>
              <a:t>inicializacna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pre </a:t>
            </a:r>
            <a:r>
              <a:rPr lang="en-US" dirty="0" err="1"/>
              <a:t>generovanie</a:t>
            </a:r>
            <a:r>
              <a:rPr lang="en-US" dirty="0"/>
              <a:t> </a:t>
            </a:r>
            <a:r>
              <a:rPr lang="en-US" dirty="0" err="1"/>
              <a:t>nahodnych</a:t>
            </a:r>
            <a:r>
              <a:rPr lang="en-US" dirty="0"/>
              <a:t> </a:t>
            </a:r>
            <a:r>
              <a:rPr lang="en-US" dirty="0" err="1"/>
              <a:t>cisel</a:t>
            </a:r>
            <a:r>
              <a:rPr lang="en-US" dirty="0"/>
              <a:t>)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da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0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8F73-0C2E-4C25-8899-278E875A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vytvarania</a:t>
            </a:r>
            <a:r>
              <a:rPr lang="en-US" dirty="0"/>
              <a:t> </a:t>
            </a:r>
            <a:r>
              <a:rPr lang="en-US" dirty="0" err="1"/>
              <a:t>modelu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E397-C325-4FA5-8AE7-80FD7E38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Riesenie</a:t>
            </a:r>
            <a:endParaRPr lang="en-US" dirty="0"/>
          </a:p>
          <a:p>
            <a:pPr lvl="1"/>
            <a:r>
              <a:rPr lang="en-US" dirty="0" err="1"/>
              <a:t>Zaznamenanie</a:t>
            </a:r>
            <a:r>
              <a:rPr lang="en-US" dirty="0"/>
              <a:t> </a:t>
            </a:r>
            <a:r>
              <a:rPr lang="en-US" dirty="0" err="1"/>
              <a:t>poradia</a:t>
            </a:r>
            <a:r>
              <a:rPr lang="en-US" dirty="0"/>
              <a:t> </a:t>
            </a:r>
            <a:r>
              <a:rPr lang="en-US" dirty="0" err="1"/>
              <a:t>atributov</a:t>
            </a:r>
            <a:endParaRPr lang="en-US" dirty="0"/>
          </a:p>
          <a:p>
            <a:pPr lvl="1"/>
            <a:r>
              <a:rPr lang="en-US" dirty="0" err="1"/>
              <a:t>Zaznamenanie</a:t>
            </a:r>
            <a:r>
              <a:rPr lang="en-US" dirty="0"/>
              <a:t> </a:t>
            </a:r>
            <a:r>
              <a:rPr lang="en-US" dirty="0" err="1"/>
              <a:t>ake</a:t>
            </a:r>
            <a:r>
              <a:rPr lang="en-US" dirty="0"/>
              <a:t> </a:t>
            </a:r>
            <a:r>
              <a:rPr lang="en-US" dirty="0" err="1"/>
              <a:t>transformacie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atributy</a:t>
            </a:r>
            <a:r>
              <a:rPr lang="en-US" dirty="0"/>
              <a:t> </a:t>
            </a:r>
            <a:r>
              <a:rPr lang="en-US" dirty="0" err="1"/>
              <a:t>pouzili</a:t>
            </a:r>
            <a:endParaRPr lang="en-US" dirty="0"/>
          </a:p>
          <a:p>
            <a:pPr lvl="1"/>
            <a:r>
              <a:rPr lang="en-US" dirty="0" err="1"/>
              <a:t>Zaznamenanie</a:t>
            </a:r>
            <a:r>
              <a:rPr lang="en-US" dirty="0"/>
              <a:t> </a:t>
            </a:r>
            <a:r>
              <a:rPr lang="en-US" dirty="0" err="1"/>
              <a:t>pouzitych</a:t>
            </a:r>
            <a:r>
              <a:rPr lang="en-US" dirty="0"/>
              <a:t> </a:t>
            </a:r>
            <a:r>
              <a:rPr lang="en-US" dirty="0" err="1"/>
              <a:t>hyperparametrov</a:t>
            </a:r>
            <a:endParaRPr lang="en-US" dirty="0"/>
          </a:p>
          <a:p>
            <a:pPr lvl="1"/>
            <a:r>
              <a:rPr lang="en-US" dirty="0"/>
              <a:t>Stale </a:t>
            </a:r>
            <a:r>
              <a:rPr lang="en-US" dirty="0" err="1"/>
              <a:t>nastavovat</a:t>
            </a:r>
            <a:r>
              <a:rPr lang="en-US" dirty="0"/>
              <a:t> random seed</a:t>
            </a:r>
          </a:p>
        </p:txBody>
      </p:sp>
    </p:spTree>
    <p:extLst>
      <p:ext uri="{BB962C8B-B14F-4D97-AF65-F5344CB8AC3E}">
        <p14:creationId xmlns:p14="http://schemas.microsoft.com/office/powerpoint/2010/main" val="26838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CD78-73D9-460E-B3FC-A61CD6D5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Reprodukovatelnost</a:t>
            </a:r>
            <a:r>
              <a:rPr lang="en-US" dirty="0"/>
              <a:t>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nasadenia</a:t>
            </a:r>
            <a:r>
              <a:rPr lang="en-US" dirty="0"/>
              <a:t> </a:t>
            </a:r>
            <a:r>
              <a:rPr lang="en-US" dirty="0" err="1"/>
              <a:t>modelu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893D-168C-4CCA-8968-770D91B9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 </a:t>
            </a:r>
            <a:r>
              <a:rPr lang="en-US" dirty="0" err="1"/>
              <a:t>pouzivame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kniznice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stale </a:t>
            </a:r>
            <a:r>
              <a:rPr lang="en-US" dirty="0" err="1"/>
              <a:t>uvadzat</a:t>
            </a:r>
            <a:r>
              <a:rPr lang="en-US" dirty="0"/>
              <a:t> </a:t>
            </a:r>
            <a:r>
              <a:rPr lang="en-US" dirty="0" err="1"/>
              <a:t>aku</a:t>
            </a:r>
            <a:r>
              <a:rPr lang="en-US" dirty="0"/>
              <a:t> ich </a:t>
            </a:r>
            <a:r>
              <a:rPr lang="en-US" dirty="0" err="1"/>
              <a:t>verziu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pouzili</a:t>
            </a:r>
            <a:endParaRPr lang="en-US" dirty="0"/>
          </a:p>
          <a:p>
            <a:r>
              <a:rPr lang="en-US" dirty="0"/>
              <a:t>Ak je </a:t>
            </a:r>
            <a:r>
              <a:rPr lang="en-US" dirty="0" err="1"/>
              <a:t>mozne</a:t>
            </a:r>
            <a:r>
              <a:rPr lang="en-US" dirty="0"/>
              <a:t> </a:t>
            </a:r>
            <a:r>
              <a:rPr lang="en-US" dirty="0" err="1"/>
              <a:t>pouzivat</a:t>
            </a:r>
            <a:r>
              <a:rPr lang="en-US" dirty="0"/>
              <a:t> </a:t>
            </a:r>
            <a:r>
              <a:rPr lang="en-US" dirty="0" err="1"/>
              <a:t>rovnaky</a:t>
            </a:r>
            <a:r>
              <a:rPr lang="en-US" dirty="0"/>
              <a:t> </a:t>
            </a:r>
            <a:r>
              <a:rPr lang="en-US" dirty="0" err="1"/>
              <a:t>programovaci</a:t>
            </a:r>
            <a:r>
              <a:rPr lang="en-US" dirty="0"/>
              <a:t> </a:t>
            </a:r>
            <a:r>
              <a:rPr lang="en-US" dirty="0" err="1"/>
              <a:t>jazyk</a:t>
            </a:r>
            <a:r>
              <a:rPr lang="en-US" dirty="0"/>
              <a:t> v </a:t>
            </a:r>
            <a:r>
              <a:rPr lang="en-US" dirty="0" err="1"/>
              <a:t>kazdom</a:t>
            </a:r>
            <a:r>
              <a:rPr lang="en-US" dirty="0"/>
              <a:t> </a:t>
            </a:r>
            <a:r>
              <a:rPr lang="en-US" dirty="0" err="1"/>
              <a:t>prostreti</a:t>
            </a:r>
            <a:r>
              <a:rPr lang="en-US" dirty="0"/>
              <a:t> (</a:t>
            </a:r>
            <a:r>
              <a:rPr lang="en-US" dirty="0" err="1"/>
              <a:t>vyskumne</a:t>
            </a:r>
            <a:r>
              <a:rPr lang="en-US" dirty="0"/>
              <a:t>, </a:t>
            </a:r>
            <a:r>
              <a:rPr lang="en-US" dirty="0" err="1"/>
              <a:t>vyvojove</a:t>
            </a:r>
            <a:r>
              <a:rPr lang="en-US" dirty="0"/>
              <a:t>, </a:t>
            </a:r>
            <a:r>
              <a:rPr lang="en-US" dirty="0" err="1"/>
              <a:t>produkcne</a:t>
            </a:r>
            <a:r>
              <a:rPr lang="en-US" dirty="0"/>
              <a:t>)</a:t>
            </a:r>
          </a:p>
          <a:p>
            <a:r>
              <a:rPr lang="en-US" dirty="0" err="1"/>
              <a:t>Porozumiet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model </a:t>
            </a:r>
            <a:r>
              <a:rPr lang="en-US" dirty="0" err="1"/>
              <a:t>integrovany</a:t>
            </a:r>
            <a:r>
              <a:rPr lang="en-US" dirty="0"/>
              <a:t> a </a:t>
            </a:r>
            <a:r>
              <a:rPr lang="en-US" dirty="0" err="1"/>
              <a:t>pouzivany</a:t>
            </a:r>
            <a:r>
              <a:rPr lang="en-US" dirty="0"/>
              <a:t> v </a:t>
            </a:r>
            <a:r>
              <a:rPr lang="en-US" dirty="0" err="1"/>
              <a:t>produkcnom</a:t>
            </a:r>
            <a:r>
              <a:rPr lang="en-US" dirty="0"/>
              <a:t> </a:t>
            </a:r>
            <a:r>
              <a:rPr lang="en-US" dirty="0" err="1"/>
              <a:t>prostredi</a:t>
            </a:r>
            <a:endParaRPr lang="en-US" dirty="0"/>
          </a:p>
          <a:p>
            <a:pPr lvl="1"/>
            <a:r>
              <a:rPr lang="en-US" dirty="0" err="1"/>
              <a:t>Niektore</a:t>
            </a:r>
            <a:r>
              <a:rPr lang="en-US" dirty="0"/>
              <a:t> data </a:t>
            </a:r>
            <a:r>
              <a:rPr lang="en-US" dirty="0" err="1"/>
              <a:t>pouzite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trenovani</a:t>
            </a:r>
            <a:r>
              <a:rPr lang="en-US" dirty="0"/>
              <a:t> </a:t>
            </a:r>
            <a:r>
              <a:rPr lang="en-US" dirty="0" err="1"/>
              <a:t>nemusia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dostupne</a:t>
            </a:r>
            <a:r>
              <a:rPr lang="en-US" dirty="0"/>
              <a:t> v </a:t>
            </a:r>
            <a:r>
              <a:rPr lang="en-US" dirty="0" err="1"/>
              <a:t>produkcii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8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Reprodukovatelnost</vt:lpstr>
      <vt:lpstr>Pocas ziskavania dat</vt:lpstr>
      <vt:lpstr>Pocas predspracovania dat</vt:lpstr>
      <vt:lpstr>Pocas vytvarania modelu</vt:lpstr>
      <vt:lpstr>Reprodukovatelnost pocas nasadenia modelu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11</cp:revision>
  <dcterms:created xsi:type="dcterms:W3CDTF">2021-03-03T19:20:02Z</dcterms:created>
  <dcterms:modified xsi:type="dcterms:W3CDTF">2021-03-04T08:03:55Z</dcterms:modified>
</cp:coreProperties>
</file>