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08D4-01DA-4FDC-B886-24EA66728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D7E4A-9AA0-4651-8DDE-C39B323DB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6474B-8791-4E49-9194-F685FC5B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BB-3A29-4B33-9B06-5679975F600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BE999-A671-42D9-BDB8-03F96459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79B2B-FEDE-4D0B-A895-724676B8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2B05-7E3A-4D56-9BD5-8C01FEA4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9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6265-AA26-4D6F-B52A-92E58FAC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927D9-6393-4579-8B4C-3CC290319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41F8E-7764-421E-994A-BF11260C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BB-3A29-4B33-9B06-5679975F600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A6049-6A41-4485-96B3-A7FA5B46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736F-15E4-400F-9E1A-E4CD7961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2B05-7E3A-4D56-9BD5-8C01FEA4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5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9D6063-B75A-4F4C-82F2-16C7764BF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BBD41-33D6-4C07-A7DE-62B535504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9DC55-9344-4ACA-B901-917E1693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BB-3A29-4B33-9B06-5679975F600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55110-3BEF-4ACD-A0B7-58A3A074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D2591-60D1-48DC-A1EB-E46B48E2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2B05-7E3A-4D56-9BD5-8C01FEA4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5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BF7C-E38B-41A8-8C85-E12BB034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5521D-DA0C-4909-B098-04A6572A5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855D6-6DF9-4BD9-A733-88883E7D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BB-3A29-4B33-9B06-5679975F600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C4E62-6BEA-4ED3-81EC-425AE2BC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8485-B821-4E6D-8A2A-5CF759AE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2B05-7E3A-4D56-9BD5-8C01FEA4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BED6-5EA9-44F1-AF41-297D4B52C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6DDCF-95E6-4A7C-9FEB-8B471375F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71F5F-DF65-46F5-98E9-A902FBE2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BB-3A29-4B33-9B06-5679975F600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BEA87-B2ED-405C-A012-A3B32943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2AFB1-B936-4E15-BF00-BCFE3D3C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2B05-7E3A-4D56-9BD5-8C01FEA4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9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3F7D-899B-42B6-A2E8-37A18206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04B6F-B269-4146-953D-9272883E8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96868-945E-4219-A7CE-A64013385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3BD57-C2D4-4D2A-9C5F-383278FA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BB-3A29-4B33-9B06-5679975F600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4449C-4852-4080-B326-FB519A52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3E0AD-A83D-40A0-9777-7515FE0F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2B05-7E3A-4D56-9BD5-8C01FEA4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98FB-D191-47F4-B1AF-B18CF7050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43D78-7BAC-403E-882E-DE1482F71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46393-3D1A-4657-B3F5-119AEE217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F8B90-707E-4349-A555-07558A8CB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EEA0B-A5E3-4AA7-AE80-1278F7EC0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4B2C4-9E5F-449B-8B96-35436204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BB-3A29-4B33-9B06-5679975F600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D484D-061D-4DEF-9D3B-389A3A79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6BE36-45AB-4F43-9919-9EB52935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2B05-7E3A-4D56-9BD5-8C01FEA4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6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AB1F-E30C-49AC-8770-D2EC5318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29BD92-2216-4B6F-9BB0-6785204F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BB-3A29-4B33-9B06-5679975F600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DEEBE-841C-4854-8663-CEE4244D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81B8B-8263-479D-9770-C212BCA0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2B05-7E3A-4D56-9BD5-8C01FEA4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7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48A11-A97E-47FC-B782-81352F08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BB-3A29-4B33-9B06-5679975F600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5F457-16B4-44EF-BE02-0D3BB39B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98CF1-BEDF-4E65-B9C5-2C5EF7EC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2B05-7E3A-4D56-9BD5-8C01FEA4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5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2280-95F4-45E0-9494-26234D188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555D7-D76B-4B74-BB53-95DDEC0C0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8973A-960C-4802-ADA5-18265F062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FF792-2E1B-4724-BA15-0DE3AD31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BB-3A29-4B33-9B06-5679975F600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BF27C-B6B1-40B4-B4BF-2FBBFD141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15F97-7948-41AD-864C-63C49697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2B05-7E3A-4D56-9BD5-8C01FEA4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6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F8F0-85ED-425B-8030-F836AB5D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B754E-1216-432B-BCD2-5728D6045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68949-517B-4473-9859-01DFD64FB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07F3C-E006-4006-A021-E6D810F9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BB-3A29-4B33-9B06-5679975F600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9541D-5BEF-480D-BA3E-F17926F2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1D694-D8EA-48C3-8073-F4DAE6C5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2B05-7E3A-4D56-9BD5-8C01FEA4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7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BEEFD3-55BE-4252-A1B2-AA7A65BB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44DB1-46FE-4DB5-A4F5-998A65964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10061-2E3E-4E7C-A2D3-78687467B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22EBB-3A29-4B33-9B06-5679975F600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20490-3EB8-43DD-9031-904669F66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2D297-6CDE-4F11-9F04-941B178D4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2B05-7E3A-4D56-9BD5-8C01FEA4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9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6AC3-399B-4F7A-9045-50C56FF06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Monitorovanie</a:t>
            </a:r>
            <a:r>
              <a:rPr lang="en-US" dirty="0"/>
              <a:t> ML </a:t>
            </a:r>
            <a:r>
              <a:rPr lang="en-US" dirty="0" err="1"/>
              <a:t>modelov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E2FD4-70FF-43FD-9180-E0C26209A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82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4942-284E-4596-A935-504ABD0A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Metriky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A3FEB-84D5-42CB-946B-568A6023E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Vyhody</a:t>
            </a:r>
            <a:endParaRPr lang="en-US" dirty="0"/>
          </a:p>
          <a:p>
            <a:pPr lvl="1"/>
            <a:r>
              <a:rPr lang="en-US" dirty="0" err="1"/>
              <a:t>Konstantne</a:t>
            </a:r>
            <a:r>
              <a:rPr lang="en-US" dirty="0"/>
              <a:t> </a:t>
            </a:r>
            <a:r>
              <a:rPr lang="en-US" dirty="0" err="1"/>
              <a:t>naroky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ulozny</a:t>
            </a:r>
            <a:r>
              <a:rPr lang="en-US" dirty="0"/>
              <a:t> </a:t>
            </a:r>
            <a:r>
              <a:rPr lang="en-US" dirty="0" err="1"/>
              <a:t>priestor</a:t>
            </a:r>
            <a:r>
              <a:rPr lang="en-US" dirty="0"/>
              <a:t>, processor, </a:t>
            </a:r>
            <a:r>
              <a:rPr lang="en-US" dirty="0" err="1"/>
              <a:t>pamet</a:t>
            </a:r>
            <a:r>
              <a:rPr lang="en-US" dirty="0"/>
              <a:t>, </a:t>
            </a:r>
            <a:r>
              <a:rPr lang="en-US" dirty="0" err="1"/>
              <a:t>rychlost</a:t>
            </a:r>
            <a:r>
              <a:rPr lang="en-US" dirty="0"/>
              <a:t> </a:t>
            </a:r>
            <a:r>
              <a:rPr lang="en-US" dirty="0" err="1"/>
              <a:t>vizualizacie</a:t>
            </a:r>
            <a:r>
              <a:rPr lang="en-US" dirty="0"/>
              <a:t>, </a:t>
            </a:r>
            <a:r>
              <a:rPr lang="en-US" dirty="0" err="1"/>
              <a:t>prevadzkove</a:t>
            </a:r>
            <a:r>
              <a:rPr lang="en-US" dirty="0"/>
              <a:t> </a:t>
            </a:r>
            <a:r>
              <a:rPr lang="en-US" dirty="0" err="1"/>
              <a:t>naklady</a:t>
            </a:r>
            <a:endParaRPr lang="en-US" dirty="0"/>
          </a:p>
          <a:p>
            <a:pPr lvl="1"/>
            <a:r>
              <a:rPr lang="en-US" dirty="0" err="1"/>
              <a:t>Velmi</a:t>
            </a:r>
            <a:r>
              <a:rPr lang="en-US" dirty="0"/>
              <a:t> </a:t>
            </a:r>
            <a:r>
              <a:rPr lang="en-US" dirty="0" err="1"/>
              <a:t>vhodne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vizualizaciu</a:t>
            </a:r>
            <a:endParaRPr lang="en-US" dirty="0"/>
          </a:p>
          <a:p>
            <a:pPr lvl="1"/>
            <a:r>
              <a:rPr lang="en-US" dirty="0" err="1"/>
              <a:t>Velmi</a:t>
            </a:r>
            <a:r>
              <a:rPr lang="en-US" dirty="0"/>
              <a:t> </a:t>
            </a:r>
            <a:r>
              <a:rPr lang="en-US" dirty="0" err="1"/>
              <a:t>vhodne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pouzitie</a:t>
            </a:r>
            <a:r>
              <a:rPr lang="en-US" dirty="0"/>
              <a:t> pre </a:t>
            </a:r>
            <a:r>
              <a:rPr lang="en-US" dirty="0" err="1"/>
              <a:t>generovanie</a:t>
            </a:r>
            <a:r>
              <a:rPr lang="en-US" dirty="0"/>
              <a:t> </a:t>
            </a:r>
            <a:r>
              <a:rPr lang="en-US" dirty="0" err="1"/>
              <a:t>varovani</a:t>
            </a:r>
            <a:endParaRPr lang="en-US" dirty="0"/>
          </a:p>
          <a:p>
            <a:r>
              <a:rPr lang="en-US" dirty="0" err="1"/>
              <a:t>Nevyhody</a:t>
            </a:r>
            <a:endParaRPr lang="en-US" dirty="0"/>
          </a:p>
          <a:p>
            <a:pPr lvl="1"/>
            <a:r>
              <a:rPr lang="en-US" dirty="0" err="1"/>
              <a:t>Nenesu</a:t>
            </a:r>
            <a:r>
              <a:rPr lang="en-US" dirty="0"/>
              <a:t> v </a:t>
            </a:r>
            <a:r>
              <a:rPr lang="en-US" dirty="0" err="1"/>
              <a:t>sebe</a:t>
            </a:r>
            <a:r>
              <a:rPr lang="en-US" dirty="0"/>
              <a:t> </a:t>
            </a:r>
            <a:r>
              <a:rPr lang="en-US" dirty="0" err="1"/>
              <a:t>tolko</a:t>
            </a:r>
            <a:r>
              <a:rPr lang="en-US" dirty="0"/>
              <a:t> </a:t>
            </a:r>
            <a:r>
              <a:rPr lang="en-US" dirty="0" err="1"/>
              <a:t>informacii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logy</a:t>
            </a:r>
          </a:p>
          <a:p>
            <a:pPr lvl="1"/>
            <a:r>
              <a:rPr lang="en-US" dirty="0" err="1"/>
              <a:t>Problemy</a:t>
            </a:r>
            <a:r>
              <a:rPr lang="en-US" dirty="0"/>
              <a:t> s </a:t>
            </a:r>
            <a:r>
              <a:rPr lang="en-US" dirty="0" err="1"/>
              <a:t>mohutnostou</a:t>
            </a:r>
            <a:r>
              <a:rPr lang="en-US" dirty="0"/>
              <a:t> “cardinality”</a:t>
            </a:r>
          </a:p>
          <a:p>
            <a:pPr lvl="1"/>
            <a:r>
              <a:rPr lang="en-US" dirty="0" err="1"/>
              <a:t>Urcene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 pre </a:t>
            </a:r>
            <a:r>
              <a:rPr lang="en-US" dirty="0" err="1"/>
              <a:t>jeden</a:t>
            </a:r>
            <a:r>
              <a:rPr lang="en-US" dirty="0"/>
              <a:t> system</a:t>
            </a:r>
          </a:p>
          <a:p>
            <a:r>
              <a:rPr lang="en-US" dirty="0"/>
              <a:t>Co </a:t>
            </a:r>
            <a:r>
              <a:rPr lang="en-US" dirty="0" err="1"/>
              <a:t>sledovat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ML</a:t>
            </a:r>
          </a:p>
          <a:p>
            <a:pPr lvl="1"/>
            <a:r>
              <a:rPr lang="en-US" dirty="0" err="1"/>
              <a:t>Operacny</a:t>
            </a:r>
            <a:r>
              <a:rPr lang="en-US" dirty="0"/>
              <a:t> </a:t>
            </a:r>
            <a:r>
              <a:rPr lang="en-US" dirty="0" err="1"/>
              <a:t>pohlad</a:t>
            </a:r>
            <a:r>
              <a:rPr lang="en-US" dirty="0"/>
              <a:t> – </a:t>
            </a:r>
            <a:r>
              <a:rPr lang="en-US" dirty="0" err="1"/>
              <a:t>odozva</a:t>
            </a:r>
            <a:r>
              <a:rPr lang="en-US" dirty="0"/>
              <a:t>, </a:t>
            </a:r>
            <a:r>
              <a:rPr lang="en-US" dirty="0" err="1"/>
              <a:t>pametove</a:t>
            </a:r>
            <a:r>
              <a:rPr lang="en-US" dirty="0"/>
              <a:t> a </a:t>
            </a:r>
            <a:r>
              <a:rPr lang="en-US" dirty="0" err="1"/>
              <a:t>cpu</a:t>
            </a:r>
            <a:r>
              <a:rPr lang="en-US" dirty="0"/>
              <a:t> </a:t>
            </a:r>
            <a:r>
              <a:rPr lang="en-US" dirty="0" err="1"/>
              <a:t>vytazenie</a:t>
            </a:r>
            <a:endParaRPr lang="en-US" dirty="0"/>
          </a:p>
          <a:p>
            <a:pPr lvl="1"/>
            <a:r>
              <a:rPr lang="en-US" dirty="0" err="1"/>
              <a:t>Kvalita</a:t>
            </a:r>
            <a:r>
              <a:rPr lang="en-US" dirty="0"/>
              <a:t> </a:t>
            </a:r>
            <a:r>
              <a:rPr lang="en-US" dirty="0" err="1"/>
              <a:t>predikcie</a:t>
            </a:r>
            <a:endParaRPr lang="en-US" dirty="0"/>
          </a:p>
          <a:p>
            <a:pPr lvl="1"/>
            <a:r>
              <a:rPr lang="en-US" dirty="0" err="1"/>
              <a:t>Vstupne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24900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DF4F-9D76-48BB-AE7A-579CEF95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35FFF-8FAD-4AE6-A4AD-E55387D4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Vyhody</a:t>
            </a:r>
            <a:endParaRPr lang="en-US" dirty="0"/>
          </a:p>
          <a:p>
            <a:pPr lvl="1"/>
            <a:r>
              <a:rPr lang="en-US" dirty="0" err="1"/>
              <a:t>Lahke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vygenerovanie</a:t>
            </a:r>
            <a:endParaRPr lang="en-US" dirty="0"/>
          </a:p>
          <a:p>
            <a:pPr lvl="1"/>
            <a:r>
              <a:rPr lang="en-US" dirty="0" err="1"/>
              <a:t>Obsahuju</a:t>
            </a:r>
            <a:r>
              <a:rPr lang="en-US" dirty="0"/>
              <a:t> </a:t>
            </a:r>
            <a:r>
              <a:rPr lang="en-US" dirty="0" err="1"/>
              <a:t>viac</a:t>
            </a:r>
            <a:r>
              <a:rPr lang="en-US" dirty="0"/>
              <a:t> </a:t>
            </a:r>
            <a:r>
              <a:rPr lang="en-US" dirty="0" err="1"/>
              <a:t>kontextu</a:t>
            </a:r>
            <a:r>
              <a:rPr lang="en-US" dirty="0"/>
              <a:t> a </a:t>
            </a:r>
            <a:r>
              <a:rPr lang="en-US" dirty="0" err="1"/>
              <a:t>informacii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metriky</a:t>
            </a:r>
            <a:endParaRPr lang="en-US" dirty="0"/>
          </a:p>
          <a:p>
            <a:r>
              <a:rPr lang="en-US" dirty="0" err="1"/>
              <a:t>Nevyhody</a:t>
            </a:r>
            <a:endParaRPr lang="en-US" dirty="0"/>
          </a:p>
          <a:p>
            <a:pPr lvl="1"/>
            <a:r>
              <a:rPr lang="en-US" dirty="0" err="1"/>
              <a:t>Mozu</a:t>
            </a:r>
            <a:r>
              <a:rPr lang="en-US" dirty="0"/>
              <a:t> mat </a:t>
            </a:r>
            <a:r>
              <a:rPr lang="en-US" dirty="0" err="1"/>
              <a:t>vplyv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vykonnost</a:t>
            </a:r>
            <a:r>
              <a:rPr lang="en-US" dirty="0"/>
              <a:t> system</a:t>
            </a:r>
          </a:p>
          <a:p>
            <a:pPr lvl="1"/>
            <a:r>
              <a:rPr lang="en-US" dirty="0" err="1"/>
              <a:t>Menej</a:t>
            </a:r>
            <a:r>
              <a:rPr lang="en-US" dirty="0"/>
              <a:t> </a:t>
            </a:r>
            <a:r>
              <a:rPr lang="en-US" dirty="0" err="1"/>
              <a:t>vhodne</a:t>
            </a:r>
            <a:r>
              <a:rPr lang="en-US" dirty="0"/>
              <a:t> pre </a:t>
            </a:r>
            <a:r>
              <a:rPr lang="en-US" dirty="0" err="1"/>
              <a:t>varovania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metriky</a:t>
            </a:r>
            <a:endParaRPr lang="en-US" dirty="0"/>
          </a:p>
          <a:p>
            <a:pPr lvl="1"/>
            <a:r>
              <a:rPr lang="en-US" dirty="0"/>
              <a:t>Na </a:t>
            </a:r>
            <a:r>
              <a:rPr lang="en-US" dirty="0" err="1"/>
              <a:t>pracovanie</a:t>
            </a:r>
            <a:r>
              <a:rPr lang="en-US" dirty="0"/>
              <a:t> s </a:t>
            </a:r>
            <a:r>
              <a:rPr lang="en-US" dirty="0" err="1"/>
              <a:t>nimi</a:t>
            </a:r>
            <a:r>
              <a:rPr lang="en-US" dirty="0"/>
              <a:t> je </a:t>
            </a:r>
            <a:r>
              <a:rPr lang="en-US" dirty="0" err="1"/>
              <a:t>potrebne</a:t>
            </a:r>
            <a:r>
              <a:rPr lang="en-US" dirty="0"/>
              <a:t> mat </a:t>
            </a:r>
            <a:r>
              <a:rPr lang="en-US" dirty="0" err="1"/>
              <a:t>vhodne</a:t>
            </a:r>
            <a:r>
              <a:rPr lang="en-US" dirty="0"/>
              <a:t> </a:t>
            </a:r>
            <a:r>
              <a:rPr lang="en-US" dirty="0" err="1"/>
              <a:t>techonologie</a:t>
            </a:r>
            <a:r>
              <a:rPr lang="en-US" dirty="0"/>
              <a:t> + </a:t>
            </a:r>
            <a:r>
              <a:rPr lang="en-US" dirty="0" err="1"/>
              <a:t>infrastrukturu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3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CBC1-DF6F-49DB-A18C-979B7444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Preco</a:t>
            </a:r>
            <a:r>
              <a:rPr lang="en-US" dirty="0"/>
              <a:t> </a:t>
            </a:r>
            <a:r>
              <a:rPr lang="en-US" dirty="0" err="1"/>
              <a:t>monitorovat</a:t>
            </a:r>
            <a:r>
              <a:rPr lang="en-US" dirty="0"/>
              <a:t>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B2D7B-27AC-4DBE-85E6-25BCDD63B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menia</a:t>
            </a:r>
            <a:endParaRPr lang="en-US" dirty="0"/>
          </a:p>
          <a:p>
            <a:pPr lvl="1"/>
            <a:r>
              <a:rPr lang="en-US" dirty="0" err="1"/>
              <a:t>Distribucia</a:t>
            </a:r>
            <a:r>
              <a:rPr lang="en-US" dirty="0"/>
              <a:t> </a:t>
            </a:r>
            <a:r>
              <a:rPr lang="en-US" dirty="0" err="1"/>
              <a:t>dat</a:t>
            </a:r>
            <a:endParaRPr lang="en-US" dirty="0"/>
          </a:p>
          <a:p>
            <a:pPr lvl="1"/>
            <a:r>
              <a:rPr lang="en-US" dirty="0" err="1"/>
              <a:t>Definicia</a:t>
            </a:r>
            <a:r>
              <a:rPr lang="en-US" dirty="0"/>
              <a:t> </a:t>
            </a:r>
            <a:r>
              <a:rPr lang="en-US" dirty="0" err="1"/>
              <a:t>atributov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moze</a:t>
            </a:r>
            <a:r>
              <a:rPr lang="en-US" dirty="0"/>
              <a:t> </a:t>
            </a:r>
            <a:r>
              <a:rPr lang="en-US" dirty="0" err="1"/>
              <a:t>menit</a:t>
            </a:r>
            <a:endParaRPr lang="en-US" dirty="0"/>
          </a:p>
          <a:p>
            <a:pPr lvl="1"/>
            <a:r>
              <a:rPr lang="en-US" dirty="0" err="1"/>
              <a:t>Atributy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mozu</a:t>
            </a:r>
            <a:r>
              <a:rPr lang="en-US" dirty="0"/>
              <a:t> stat </a:t>
            </a:r>
            <a:r>
              <a:rPr lang="en-US" dirty="0" err="1"/>
              <a:t>nedostupnymi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0C49E-8BC5-4D67-8445-67392B310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552" y="2025867"/>
            <a:ext cx="5515381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9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F786-6108-48CE-BE74-C215B787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Kontinualne</a:t>
            </a:r>
            <a:r>
              <a:rPr lang="en-US" dirty="0"/>
              <a:t> </a:t>
            </a:r>
            <a:r>
              <a:rPr lang="en-US" dirty="0" err="1"/>
              <a:t>monitorovanie</a:t>
            </a:r>
            <a:r>
              <a:rPr lang="en-US" dirty="0"/>
              <a:t> </a:t>
            </a:r>
            <a:r>
              <a:rPr lang="en-US" dirty="0" err="1"/>
              <a:t>aplikacie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62A26-9140-4650-9BD5-C7174369D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Zmena</a:t>
            </a:r>
            <a:r>
              <a:rPr lang="en-US" dirty="0"/>
              <a:t> </a:t>
            </a:r>
            <a:r>
              <a:rPr lang="en-US" dirty="0" err="1"/>
              <a:t>hodnot</a:t>
            </a:r>
            <a:r>
              <a:rPr lang="en-US" dirty="0"/>
              <a:t> </a:t>
            </a:r>
            <a:r>
              <a:rPr lang="en-US" dirty="0" err="1"/>
              <a:t>atributov</a:t>
            </a:r>
            <a:endParaRPr lang="en-US" dirty="0"/>
          </a:p>
          <a:p>
            <a:r>
              <a:rPr lang="en-US" dirty="0" err="1"/>
              <a:t>Zmena</a:t>
            </a:r>
            <a:r>
              <a:rPr lang="en-US" dirty="0"/>
              <a:t> </a:t>
            </a:r>
            <a:r>
              <a:rPr lang="en-US" dirty="0" err="1"/>
              <a:t>distribucie</a:t>
            </a:r>
            <a:r>
              <a:rPr lang="en-US" dirty="0"/>
              <a:t> </a:t>
            </a:r>
            <a:r>
              <a:rPr lang="en-US" dirty="0" err="1"/>
              <a:t>atributov</a:t>
            </a:r>
            <a:endParaRPr lang="en-US" dirty="0"/>
          </a:p>
          <a:p>
            <a:r>
              <a:rPr lang="en-US" dirty="0" err="1"/>
              <a:t>Pokles</a:t>
            </a:r>
            <a:r>
              <a:rPr lang="en-US" dirty="0"/>
              <a:t> </a:t>
            </a:r>
            <a:r>
              <a:rPr lang="en-US" dirty="0" err="1"/>
              <a:t>vykonnosti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Velkost</a:t>
            </a:r>
            <a:r>
              <a:rPr lang="en-US" dirty="0"/>
              <a:t> </a:t>
            </a:r>
            <a:r>
              <a:rPr lang="en-US" dirty="0" err="1"/>
              <a:t>okna</a:t>
            </a:r>
            <a:r>
              <a:rPr lang="en-US" dirty="0"/>
              <a:t> </a:t>
            </a:r>
            <a:r>
              <a:rPr lang="en-US" dirty="0" err="1"/>
              <a:t>napr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Ak </a:t>
            </a:r>
            <a:r>
              <a:rPr lang="en-US" dirty="0" err="1"/>
              <a:t>denne</a:t>
            </a:r>
            <a:r>
              <a:rPr lang="en-US" dirty="0"/>
              <a:t> 1000 </a:t>
            </a:r>
            <a:r>
              <a:rPr lang="en-US" dirty="0" err="1"/>
              <a:t>predikcii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testovat</a:t>
            </a:r>
            <a:r>
              <a:rPr lang="en-US" dirty="0"/>
              <a:t> </a:t>
            </a:r>
            <a:r>
              <a:rPr lang="en-US" dirty="0" err="1"/>
              <a:t>denne</a:t>
            </a:r>
            <a:endParaRPr lang="en-US" dirty="0"/>
          </a:p>
          <a:p>
            <a:pPr lvl="1"/>
            <a:r>
              <a:rPr lang="en-US" dirty="0"/>
              <a:t>Ak 1000 </a:t>
            </a:r>
            <a:r>
              <a:rPr lang="en-US" dirty="0" err="1"/>
              <a:t>predikcii</a:t>
            </a:r>
            <a:r>
              <a:rPr lang="en-US" dirty="0"/>
              <a:t> za </a:t>
            </a:r>
            <a:r>
              <a:rPr lang="en-US" dirty="0" err="1"/>
              <a:t>minutu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castejsie</a:t>
            </a:r>
            <a:endParaRPr lang="en-US" dirty="0"/>
          </a:p>
          <a:p>
            <a:pPr lvl="1"/>
            <a:r>
              <a:rPr lang="en-US" dirty="0" err="1"/>
              <a:t>Atd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E5890C-8555-48AB-A21B-8DCC3A270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617" y="3759994"/>
            <a:ext cx="46577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9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199A-FD4A-4AED-AD78-DE89005B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 je </a:t>
            </a:r>
            <a:r>
              <a:rPr lang="en-US" dirty="0" err="1"/>
              <a:t>monitorovanie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B5EA7-8741-42F0-AE57-47DBC7770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Monitorovanie</a:t>
            </a:r>
            <a:r>
              <a:rPr lang="en-US" dirty="0"/>
              <a:t> = </a:t>
            </a:r>
            <a:r>
              <a:rPr lang="en-US" dirty="0" err="1"/>
              <a:t>udalosti</a:t>
            </a:r>
            <a:r>
              <a:rPr lang="en-US" dirty="0"/>
              <a:t> “events”</a:t>
            </a:r>
          </a:p>
          <a:p>
            <a:pPr lvl="1"/>
            <a:r>
              <a:rPr lang="en-US" dirty="0" err="1"/>
              <a:t>Prijatie</a:t>
            </a:r>
            <a:r>
              <a:rPr lang="en-US" dirty="0"/>
              <a:t> HTTP </a:t>
            </a:r>
            <a:r>
              <a:rPr lang="en-US" dirty="0" err="1"/>
              <a:t>ziadosti</a:t>
            </a:r>
            <a:r>
              <a:rPr lang="en-US" dirty="0"/>
              <a:t> “request”</a:t>
            </a:r>
          </a:p>
          <a:p>
            <a:pPr lvl="1"/>
            <a:r>
              <a:rPr lang="en-US" dirty="0" err="1"/>
              <a:t>Odoslanie</a:t>
            </a:r>
            <a:r>
              <a:rPr lang="en-US" dirty="0"/>
              <a:t> HTTP </a:t>
            </a:r>
            <a:r>
              <a:rPr lang="en-US" dirty="0" err="1"/>
              <a:t>odpovede</a:t>
            </a:r>
            <a:r>
              <a:rPr lang="en-US" dirty="0"/>
              <a:t> “response”</a:t>
            </a:r>
          </a:p>
          <a:p>
            <a:pPr lvl="1"/>
            <a:r>
              <a:rPr lang="en-US" dirty="0" err="1"/>
              <a:t>Vstup</a:t>
            </a:r>
            <a:r>
              <a:rPr lang="en-US" dirty="0"/>
              <a:t> do </a:t>
            </a:r>
            <a:r>
              <a:rPr lang="en-US" dirty="0" err="1"/>
              <a:t>funkcie</a:t>
            </a:r>
            <a:r>
              <a:rPr lang="en-US" dirty="0"/>
              <a:t> pre </a:t>
            </a:r>
            <a:r>
              <a:rPr lang="en-US" dirty="0" err="1"/>
              <a:t>predikciu</a:t>
            </a:r>
            <a:endParaRPr lang="en-US" dirty="0"/>
          </a:p>
          <a:p>
            <a:pPr lvl="1"/>
            <a:r>
              <a:rPr lang="en-US" dirty="0" err="1"/>
              <a:t>Skoncenie</a:t>
            </a:r>
            <a:r>
              <a:rPr lang="en-US" dirty="0"/>
              <a:t> </a:t>
            </a:r>
            <a:r>
              <a:rPr lang="en-US" dirty="0" err="1"/>
              <a:t>predikcie</a:t>
            </a:r>
            <a:endParaRPr lang="en-US" dirty="0"/>
          </a:p>
          <a:p>
            <a:pPr lvl="1"/>
            <a:r>
              <a:rPr lang="en-US" dirty="0"/>
              <a:t>A pod.</a:t>
            </a:r>
          </a:p>
          <a:p>
            <a:r>
              <a:rPr lang="en-US" dirty="0" err="1"/>
              <a:t>Kazda</a:t>
            </a:r>
            <a:r>
              <a:rPr lang="en-US" dirty="0"/>
              <a:t> </a:t>
            </a:r>
            <a:r>
              <a:rPr lang="en-US" dirty="0" err="1"/>
              <a:t>udalost</a:t>
            </a:r>
            <a:r>
              <a:rPr lang="en-US" dirty="0"/>
              <a:t> ma context</a:t>
            </a:r>
          </a:p>
          <a:p>
            <a:pPr lvl="1"/>
            <a:r>
              <a:rPr lang="en-US" dirty="0"/>
              <a:t>HTTP request –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addresa</a:t>
            </a:r>
            <a:r>
              <a:rPr lang="en-US" dirty="0"/>
              <a:t>, URL, </a:t>
            </a:r>
            <a:r>
              <a:rPr lang="en-US" dirty="0" err="1"/>
              <a:t>pouzivatel</a:t>
            </a:r>
            <a:r>
              <a:rPr lang="en-US" dirty="0"/>
              <a:t> a pod.</a:t>
            </a:r>
          </a:p>
        </p:txBody>
      </p:sp>
    </p:spTree>
    <p:extLst>
      <p:ext uri="{BB962C8B-B14F-4D97-AF65-F5344CB8AC3E}">
        <p14:creationId xmlns:p14="http://schemas.microsoft.com/office/powerpoint/2010/main" val="286839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B264-1579-49EA-9E82-27A42711F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2B26A-FBB6-4607-B37E-BF5A279AF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5CB48-A4CA-4B2F-B60D-BA308D2C8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198"/>
            <a:ext cx="12192000" cy="647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5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42AA-98A1-48BF-86DC-28CE27C2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E7E90-21A2-499D-8C6E-70D8A61A3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Testovanie</a:t>
            </a:r>
            <a:r>
              <a:rPr lang="en-US" dirty="0"/>
              <a:t> – </a:t>
            </a:r>
            <a:r>
              <a:rPr lang="en-US" dirty="0" err="1"/>
              <a:t>nasa</a:t>
            </a:r>
            <a:r>
              <a:rPr lang="en-US" dirty="0"/>
              <a:t> </a:t>
            </a:r>
            <a:r>
              <a:rPr lang="en-US" dirty="0" err="1"/>
              <a:t>najlepsia</a:t>
            </a:r>
            <a:r>
              <a:rPr lang="en-US" dirty="0"/>
              <a:t> </a:t>
            </a:r>
            <a:r>
              <a:rPr lang="en-US" dirty="0" err="1"/>
              <a:t>snaha</a:t>
            </a:r>
            <a:r>
              <a:rPr lang="en-US" dirty="0"/>
              <a:t> o </a:t>
            </a:r>
            <a:r>
              <a:rPr lang="en-US" dirty="0" err="1"/>
              <a:t>uistenie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cely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je bez </a:t>
            </a:r>
            <a:r>
              <a:rPr lang="en-US" dirty="0" err="1"/>
              <a:t>chyb</a:t>
            </a:r>
            <a:endParaRPr lang="en-US" dirty="0"/>
          </a:p>
          <a:p>
            <a:r>
              <a:rPr lang="en-US" dirty="0" err="1"/>
              <a:t>Monitorovanie</a:t>
            </a:r>
            <a:r>
              <a:rPr lang="en-US" dirty="0"/>
              <a:t> – je </a:t>
            </a:r>
            <a:r>
              <a:rPr lang="en-US" dirty="0" err="1"/>
              <a:t>kontrola</a:t>
            </a:r>
            <a:r>
              <a:rPr lang="en-US" dirty="0"/>
              <a:t> pre </a:t>
            </a:r>
            <a:r>
              <a:rPr lang="en-US" dirty="0" err="1"/>
              <a:t>predikovatelne</a:t>
            </a:r>
            <a:r>
              <a:rPr lang="en-US" dirty="0"/>
              <a:t> </a:t>
            </a:r>
            <a:r>
              <a:rPr lang="en-US" dirty="0" err="1"/>
              <a:t>chyby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Pozorovatelnost</a:t>
            </a:r>
            <a:r>
              <a:rPr lang="en-US" dirty="0"/>
              <a:t> “Observability”</a:t>
            </a:r>
          </a:p>
          <a:p>
            <a:pPr lvl="1"/>
            <a:r>
              <a:rPr lang="en-US" dirty="0" err="1"/>
              <a:t>Nadmnozina</a:t>
            </a:r>
            <a:r>
              <a:rPr lang="en-US" dirty="0"/>
              <a:t> </a:t>
            </a:r>
            <a:r>
              <a:rPr lang="en-US" dirty="0" err="1"/>
              <a:t>testovania</a:t>
            </a:r>
            <a:r>
              <a:rPr lang="en-US" dirty="0"/>
              <a:t> a </a:t>
            </a:r>
            <a:r>
              <a:rPr lang="en-US" dirty="0" err="1"/>
              <a:t>monitorovania</a:t>
            </a:r>
            <a:endParaRPr lang="en-US" dirty="0"/>
          </a:p>
          <a:p>
            <a:pPr lvl="1"/>
            <a:r>
              <a:rPr lang="en-US" dirty="0" err="1"/>
              <a:t>Obsahuje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en-US" dirty="0" err="1"/>
              <a:t>nepredvidatelne</a:t>
            </a:r>
            <a:r>
              <a:rPr lang="en-US" dirty="0"/>
              <a:t> </a:t>
            </a:r>
            <a:r>
              <a:rPr lang="en-US" dirty="0" err="1"/>
              <a:t>chyby</a:t>
            </a:r>
            <a:r>
              <a:rPr lang="en-US" dirty="0"/>
              <a:t> </a:t>
            </a:r>
            <a:r>
              <a:rPr lang="en-US" dirty="0" err="1"/>
              <a:t>ktore</a:t>
            </a:r>
            <a:r>
              <a:rPr lang="en-US" dirty="0"/>
              <a:t> je </a:t>
            </a:r>
            <a:r>
              <a:rPr lang="en-US" dirty="0" err="1"/>
              <a:t>nemozne</a:t>
            </a:r>
            <a:r>
              <a:rPr lang="en-US" dirty="0"/>
              <a:t> </a:t>
            </a:r>
            <a:r>
              <a:rPr lang="en-US" dirty="0" err="1"/>
              <a:t>odhalit</a:t>
            </a:r>
            <a:r>
              <a:rPr lang="en-US" dirty="0"/>
              <a:t> </a:t>
            </a:r>
            <a:r>
              <a:rPr lang="en-US" dirty="0" err="1"/>
              <a:t>monitorovanim</a:t>
            </a:r>
            <a:r>
              <a:rPr lang="en-US" dirty="0"/>
              <a:t> a </a:t>
            </a:r>
            <a:r>
              <a:rPr lang="en-US" dirty="0" err="1"/>
              <a:t>testovanim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908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BDAC-39D6-4228-ABCD-CBEA7307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Monitorovanie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57EB1-FA30-4370-9834-D50E0D1A7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Logy – </a:t>
            </a:r>
            <a:r>
              <a:rPr lang="en-US" dirty="0" err="1"/>
              <a:t>zaznam</a:t>
            </a:r>
            <a:r>
              <a:rPr lang="en-US" dirty="0"/>
              <a:t> </a:t>
            </a:r>
            <a:r>
              <a:rPr lang="en-US" dirty="0" err="1"/>
              <a:t>udalsti</a:t>
            </a:r>
            <a:r>
              <a:rPr lang="en-US" dirty="0"/>
              <a:t> </a:t>
            </a:r>
            <a:r>
              <a:rPr lang="en-US" dirty="0" err="1"/>
              <a:t>ktora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stala</a:t>
            </a:r>
            <a:r>
              <a:rPr lang="en-US" dirty="0"/>
              <a:t> v case</a:t>
            </a:r>
          </a:p>
          <a:p>
            <a:r>
              <a:rPr lang="en-US" dirty="0" err="1"/>
              <a:t>Metriky</a:t>
            </a:r>
            <a:r>
              <a:rPr lang="en-US" dirty="0"/>
              <a:t> – </a:t>
            </a:r>
            <a:r>
              <a:rPr lang="en-US" dirty="0" err="1"/>
              <a:t>ciselna</a:t>
            </a:r>
            <a:r>
              <a:rPr lang="en-US" dirty="0"/>
              <a:t> </a:t>
            </a:r>
            <a:r>
              <a:rPr lang="en-US" dirty="0" err="1"/>
              <a:t>reprezentacia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v case</a:t>
            </a:r>
          </a:p>
          <a:p>
            <a:pPr lvl="1"/>
            <a:r>
              <a:rPr lang="en-US" dirty="0" err="1"/>
              <a:t>Varovanie</a:t>
            </a:r>
            <a:r>
              <a:rPr lang="en-US" dirty="0"/>
              <a:t> “Alerting” </a:t>
            </a:r>
          </a:p>
          <a:p>
            <a:r>
              <a:rPr lang="en-US" dirty="0" err="1"/>
              <a:t>Distribuovane</a:t>
            </a:r>
            <a:r>
              <a:rPr lang="en-US" dirty="0"/>
              <a:t> </a:t>
            </a:r>
            <a:r>
              <a:rPr lang="en-US" dirty="0" err="1"/>
              <a:t>sledovanie</a:t>
            </a:r>
            <a:r>
              <a:rPr lang="en-US" dirty="0"/>
              <a:t> – </a:t>
            </a:r>
            <a:r>
              <a:rPr lang="en-US" dirty="0" err="1"/>
              <a:t>sledovanie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</a:t>
            </a:r>
            <a:r>
              <a:rPr lang="en-US" dirty="0" err="1"/>
              <a:t>udalosti</a:t>
            </a:r>
            <a:r>
              <a:rPr lang="en-US" dirty="0"/>
              <a:t> </a:t>
            </a:r>
            <a:r>
              <a:rPr lang="en-US" dirty="0" err="1"/>
              <a:t>ktore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seba</a:t>
            </a:r>
            <a:r>
              <a:rPr lang="en-US" dirty="0"/>
              <a:t> </a:t>
            </a:r>
            <a:r>
              <a:rPr lang="en-US" dirty="0" err="1"/>
              <a:t>nadvezuju</a:t>
            </a:r>
            <a:r>
              <a:rPr lang="en-US" dirty="0"/>
              <a:t> v </a:t>
            </a:r>
            <a:r>
              <a:rPr lang="en-US" dirty="0" err="1"/>
              <a:t>distribuovanych</a:t>
            </a:r>
            <a:r>
              <a:rPr lang="en-US" dirty="0"/>
              <a:t> </a:t>
            </a:r>
            <a:r>
              <a:rPr lang="en-US" dirty="0" err="1"/>
              <a:t>systemoch</a:t>
            </a:r>
            <a:endParaRPr lang="en-US" dirty="0"/>
          </a:p>
          <a:p>
            <a:r>
              <a:rPr lang="en-US" dirty="0" err="1"/>
              <a:t>Profilovanie</a:t>
            </a:r>
            <a:endParaRPr lang="en-US" dirty="0"/>
          </a:p>
          <a:p>
            <a:r>
              <a:rPr lang="en-US" dirty="0" err="1"/>
              <a:t>Sledovanie</a:t>
            </a:r>
            <a:r>
              <a:rPr lang="en-US" dirty="0"/>
              <a:t> </a:t>
            </a:r>
            <a:r>
              <a:rPr lang="en-US" dirty="0" err="1"/>
              <a:t>chyb</a:t>
            </a:r>
            <a:endParaRPr lang="en-US" dirty="0"/>
          </a:p>
          <a:p>
            <a:r>
              <a:rPr lang="en-US" dirty="0" err="1"/>
              <a:t>Debugovanie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3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B090-7B9D-4FED-8B06-9E5F8AEC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Varovania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0500E-59F1-47FD-884B-F120338AD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Poziadavky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Upozornit</a:t>
            </a:r>
            <a:endParaRPr lang="en-US" dirty="0"/>
          </a:p>
          <a:p>
            <a:pPr lvl="1"/>
            <a:r>
              <a:rPr lang="en-US" dirty="0" err="1"/>
              <a:t>Zautomatizovane</a:t>
            </a:r>
            <a:endParaRPr lang="en-US" dirty="0"/>
          </a:p>
          <a:p>
            <a:pPr lvl="1"/>
            <a:r>
              <a:rPr lang="en-US" dirty="0" err="1"/>
              <a:t>Triedenie</a:t>
            </a:r>
            <a:r>
              <a:rPr lang="en-US" dirty="0"/>
              <a:t> </a:t>
            </a:r>
            <a:r>
              <a:rPr lang="en-US" dirty="0" err="1"/>
              <a:t>problemov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2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B593-80BD-4C95-A7A7-2CDCAF62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Monitorovaci</a:t>
            </a:r>
            <a:r>
              <a:rPr lang="en-US" dirty="0"/>
              <a:t>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14D50-E7D1-4424-93AA-3FEF561B9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Poziadavky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Spracovanie</a:t>
            </a:r>
            <a:r>
              <a:rPr lang="en-US" dirty="0"/>
              <a:t> a </a:t>
            </a:r>
            <a:r>
              <a:rPr lang="en-US" dirty="0" err="1"/>
              <a:t>ukladanie</a:t>
            </a:r>
            <a:r>
              <a:rPr lang="en-US" dirty="0"/>
              <a:t> – </a:t>
            </a:r>
            <a:r>
              <a:rPr lang="en-US" dirty="0" err="1"/>
              <a:t>prichadzajucich</a:t>
            </a:r>
            <a:r>
              <a:rPr lang="en-US" dirty="0"/>
              <a:t> </a:t>
            </a:r>
            <a:r>
              <a:rPr lang="en-US" dirty="0" err="1"/>
              <a:t>dat</a:t>
            </a:r>
            <a:endParaRPr lang="en-US" dirty="0"/>
          </a:p>
          <a:p>
            <a:pPr lvl="1"/>
            <a:r>
              <a:rPr lang="en-US" dirty="0" err="1"/>
              <a:t>Vizualizacia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Varovanie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Pre </a:t>
            </a:r>
            <a:r>
              <a:rPr lang="en-US" dirty="0" err="1"/>
              <a:t>monitorovanie</a:t>
            </a:r>
            <a:r>
              <a:rPr lang="en-US" dirty="0"/>
              <a:t> ML</a:t>
            </a:r>
          </a:p>
          <a:p>
            <a:pPr lvl="2"/>
            <a:r>
              <a:rPr lang="en-US" dirty="0" err="1"/>
              <a:t>Monitorovanie</a:t>
            </a:r>
            <a:r>
              <a:rPr lang="en-US" dirty="0"/>
              <a:t> </a:t>
            </a:r>
            <a:r>
              <a:rPr lang="en-US" dirty="0" err="1"/>
              <a:t>predikcii</a:t>
            </a:r>
            <a:r>
              <a:rPr lang="en-US" dirty="0"/>
              <a:t> – </a:t>
            </a:r>
            <a:r>
              <a:rPr lang="en-US" dirty="0" err="1"/>
              <a:t>sledovanie</a:t>
            </a:r>
            <a:r>
              <a:rPr lang="en-US" dirty="0"/>
              <a:t> </a:t>
            </a:r>
            <a:r>
              <a:rPr lang="en-US" dirty="0" err="1"/>
              <a:t>zmeny</a:t>
            </a:r>
            <a:r>
              <a:rPr lang="en-US" dirty="0"/>
              <a:t> </a:t>
            </a:r>
            <a:r>
              <a:rPr lang="en-US" dirty="0" err="1"/>
              <a:t>distribucie</a:t>
            </a:r>
            <a:r>
              <a:rPr lang="en-US" dirty="0"/>
              <a:t>, a pod…</a:t>
            </a:r>
          </a:p>
          <a:p>
            <a:pPr lvl="2"/>
            <a:r>
              <a:rPr lang="en-US" dirty="0" err="1"/>
              <a:t>Monitorovanie</a:t>
            </a:r>
            <a:r>
              <a:rPr lang="en-US" dirty="0"/>
              <a:t> </a:t>
            </a:r>
            <a:r>
              <a:rPr lang="en-US" dirty="0" err="1"/>
              <a:t>vykonnosti</a:t>
            </a:r>
            <a:r>
              <a:rPr lang="en-US" dirty="0"/>
              <a:t> – </a:t>
            </a:r>
            <a:r>
              <a:rPr lang="en-US" dirty="0" err="1"/>
              <a:t>rychlost</a:t>
            </a:r>
            <a:r>
              <a:rPr lang="en-US" dirty="0"/>
              <a:t> </a:t>
            </a:r>
            <a:r>
              <a:rPr lang="en-US" dirty="0" err="1"/>
              <a:t>trenovania</a:t>
            </a:r>
            <a:r>
              <a:rPr lang="en-US" dirty="0"/>
              <a:t>, </a:t>
            </a:r>
            <a:r>
              <a:rPr lang="en-US" dirty="0" err="1"/>
              <a:t>odozva</a:t>
            </a:r>
            <a:r>
              <a:rPr lang="en-US" dirty="0"/>
              <a:t> API, a pod…</a:t>
            </a:r>
          </a:p>
        </p:txBody>
      </p:sp>
    </p:spTree>
    <p:extLst>
      <p:ext uri="{BB962C8B-B14F-4D97-AF65-F5344CB8AC3E}">
        <p14:creationId xmlns:p14="http://schemas.microsoft.com/office/powerpoint/2010/main" val="225158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321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Monitorovanie ML modelov</vt:lpstr>
      <vt:lpstr>Preco monitorovat? </vt:lpstr>
      <vt:lpstr>Kontinualne monitorovanie aplikacie</vt:lpstr>
      <vt:lpstr>Co je monitorovanie</vt:lpstr>
      <vt:lpstr>PowerPoint Presentation</vt:lpstr>
      <vt:lpstr>PowerPoint Presentation</vt:lpstr>
      <vt:lpstr>Monitorovanie</vt:lpstr>
      <vt:lpstr>Varovania</vt:lpstr>
      <vt:lpstr>Monitorovaci system</vt:lpstr>
      <vt:lpstr>Metriky</vt:lpstr>
      <vt:lpstr>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Smatana</dc:creator>
  <cp:lastModifiedBy>Miroslav Smatana</cp:lastModifiedBy>
  <cp:revision>13</cp:revision>
  <dcterms:created xsi:type="dcterms:W3CDTF">2021-04-14T15:51:01Z</dcterms:created>
  <dcterms:modified xsi:type="dcterms:W3CDTF">2021-04-14T17:06:30Z</dcterms:modified>
</cp:coreProperties>
</file>